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25" r:id="rId2"/>
    <p:sldId id="826" r:id="rId3"/>
    <p:sldId id="827" r:id="rId4"/>
    <p:sldId id="828" r:id="rId5"/>
    <p:sldId id="459" r:id="rId6"/>
    <p:sldId id="460" r:id="rId7"/>
    <p:sldId id="461" r:id="rId8"/>
    <p:sldId id="462" r:id="rId9"/>
    <p:sldId id="485" r:id="rId10"/>
    <p:sldId id="486" r:id="rId11"/>
    <p:sldId id="829" r:id="rId12"/>
    <p:sldId id="831" r:id="rId13"/>
    <p:sldId id="832" r:id="rId14"/>
    <p:sldId id="833" r:id="rId15"/>
    <p:sldId id="834" r:id="rId16"/>
    <p:sldId id="835" r:id="rId17"/>
    <p:sldId id="836" r:id="rId18"/>
    <p:sldId id="837" r:id="rId19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32"/>
    <a:srgbClr val="F2F2F2"/>
    <a:srgbClr val="FFFFFF"/>
    <a:srgbClr val="088696"/>
    <a:srgbClr val="0BB4C9"/>
    <a:srgbClr val="2BDEA7"/>
    <a:srgbClr val="06ADD1"/>
    <a:srgbClr val="40F491"/>
    <a:srgbClr val="314355"/>
    <a:srgbClr val="F7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BF6EE-1430-4C0D-882C-B6591393173F}" v="1" dt="2020-05-23T06:47:57.357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5709" autoAdjust="0"/>
  </p:normalViewPr>
  <p:slideViewPr>
    <p:cSldViewPr>
      <p:cViewPr varScale="1">
        <p:scale>
          <a:sx n="41" d="100"/>
          <a:sy n="41" d="100"/>
        </p:scale>
        <p:origin x="204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52" d="100"/>
          <a:sy n="152" d="100"/>
        </p:scale>
        <p:origin x="4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6974DF8E-31C4-4A25-8F5F-681B895186FC}"/>
    <pc:docChg chg="modSld">
      <pc:chgData name="reza kabir" userId="af3c95a13102d509" providerId="LiveId" clId="{6974DF8E-31C4-4A25-8F5F-681B895186FC}" dt="2020-05-18T19:25:35.081" v="31" actId="122"/>
      <pc:docMkLst>
        <pc:docMk/>
      </pc:docMkLst>
      <pc:sldChg chg="modSp mod">
        <pc:chgData name="reza kabir" userId="af3c95a13102d509" providerId="LiveId" clId="{6974DF8E-31C4-4A25-8F5F-681B895186FC}" dt="2020-05-18T19:25:22.878" v="30" actId="404"/>
        <pc:sldMkLst>
          <pc:docMk/>
          <pc:sldMk cId="2514891890" sldId="459"/>
        </pc:sldMkLst>
        <pc:spChg chg="mod">
          <ac:chgData name="reza kabir" userId="af3c95a13102d509" providerId="LiveId" clId="{6974DF8E-31C4-4A25-8F5F-681B895186FC}" dt="2020-05-18T19:25:18.513" v="26" actId="122"/>
          <ac:spMkLst>
            <pc:docMk/>
            <pc:sldMk cId="2514891890" sldId="459"/>
            <ac:spMk id="2" creationId="{D51211FC-D804-4351-95C7-56A55E06C35E}"/>
          </ac:spMkLst>
        </pc:spChg>
        <pc:spChg chg="mod">
          <ac:chgData name="reza kabir" userId="af3c95a13102d509" providerId="LiveId" clId="{6974DF8E-31C4-4A25-8F5F-681B895186FC}" dt="2020-05-18T19:25:22.878" v="30" actId="404"/>
          <ac:spMkLst>
            <pc:docMk/>
            <pc:sldMk cId="2514891890" sldId="459"/>
            <ac:spMk id="28" creationId="{A8E9ED77-94A5-4734-B317-1A25DFF7C6C4}"/>
          </ac:spMkLst>
        </pc:spChg>
        <pc:spChg chg="mod">
          <ac:chgData name="reza kabir" userId="af3c95a13102d509" providerId="LiveId" clId="{6974DF8E-31C4-4A25-8F5F-681B895186FC}" dt="2020-05-18T19:25:22.878" v="30" actId="404"/>
          <ac:spMkLst>
            <pc:docMk/>
            <pc:sldMk cId="2514891890" sldId="459"/>
            <ac:spMk id="30" creationId="{2058D0BA-B1A4-45DA-8159-AA51BB4BEA73}"/>
          </ac:spMkLst>
        </pc:spChg>
        <pc:spChg chg="mod">
          <ac:chgData name="reza kabir" userId="af3c95a13102d509" providerId="LiveId" clId="{6974DF8E-31C4-4A25-8F5F-681B895186FC}" dt="2020-05-18T19:25:22.878" v="30" actId="404"/>
          <ac:spMkLst>
            <pc:docMk/>
            <pc:sldMk cId="2514891890" sldId="459"/>
            <ac:spMk id="32" creationId="{7FC2FDDF-0B0F-4C3E-ABF2-06EB3E2C9AE0}"/>
          </ac:spMkLst>
        </pc:spChg>
      </pc:sldChg>
      <pc:sldChg chg="modSp mod">
        <pc:chgData name="reza kabir" userId="af3c95a13102d509" providerId="LiveId" clId="{6974DF8E-31C4-4A25-8F5F-681B895186FC}" dt="2020-05-18T19:25:35.081" v="31" actId="122"/>
        <pc:sldMkLst>
          <pc:docMk/>
          <pc:sldMk cId="3460058912" sldId="462"/>
        </pc:sldMkLst>
        <pc:spChg chg="mod">
          <ac:chgData name="reza kabir" userId="af3c95a13102d509" providerId="LiveId" clId="{6974DF8E-31C4-4A25-8F5F-681B895186FC}" dt="2020-05-18T19:25:35.081" v="31" actId="122"/>
          <ac:spMkLst>
            <pc:docMk/>
            <pc:sldMk cId="3460058912" sldId="462"/>
            <ac:spMk id="4" creationId="{DC87BBAA-4B4E-4CEF-BF41-701A12B4B03D}"/>
          </ac:spMkLst>
        </pc:spChg>
      </pc:sldChg>
      <pc:sldChg chg="addSp delSp modSp mod">
        <pc:chgData name="reza kabir" userId="af3c95a13102d509" providerId="LiveId" clId="{6974DF8E-31C4-4A25-8F5F-681B895186FC}" dt="2020-05-18T19:25:14.283" v="25" actId="1035"/>
        <pc:sldMkLst>
          <pc:docMk/>
          <pc:sldMk cId="135180823" sldId="828"/>
        </pc:sldMkLst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" creationId="{643A8977-0EC9-4B66-9110-7AD1D600E2E1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" creationId="{D46B4A63-77EA-4A96-8B2E-CBBFFCECB7A8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" creationId="{9B9564F8-1D4A-42EF-AD77-C529DF7B196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5" creationId="{875EAB58-12F5-4886-89A9-C245F9F6A2AB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6" creationId="{355BE986-DAB8-4E3A-8CE7-18E063D4C71E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7" creationId="{9568AE9D-9FBF-4071-9D23-2AFC6F7A9D17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8" creationId="{095A22FB-4D43-411B-9C1B-304950181CEC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9" creationId="{EE4E61F5-1734-4963-A6D2-39AF8386A54F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0" creationId="{954879FB-B412-4F48-8260-F270A44D00ED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1" creationId="{66100272-BF32-4895-ADC3-D6D4D0FCE70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2" creationId="{B6583041-1ADF-4315-A949-1B7BE6851F97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3" creationId="{C54D9009-203B-4A3B-AF9B-9FE6FC848CC4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4" creationId="{D6C3FEBB-A97B-40EC-A7D3-02B87B2F7F58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5" creationId="{4C870D38-C2E2-4126-A383-35403073993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6" creationId="{065B3A30-A40B-40CF-9AFC-E22BDF4AD266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7" creationId="{73012B41-346D-4442-9924-A0A1DED342DD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8" creationId="{8EA8735C-35B7-4477-B4C0-C63F9A39ED0B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19" creationId="{375D43EA-3E69-4F7F-91A4-7D986596CF6B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0" creationId="{08DE09E3-9409-423A-B40B-E563A919B1F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1" creationId="{FCB7DFA4-210A-48F5-A83D-1C194987BCCD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2" creationId="{B403453B-FEA6-4D6B-AB46-46C529C7216A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3" creationId="{1B3FA889-6C78-465C-A48C-8BA93CFC45C0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4" creationId="{B6781EDC-A174-4AD2-8CE2-90FD7EC4ED4B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5" creationId="{B9F328D4-B52E-4948-ABA2-F910489207EF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6" creationId="{44263618-AE3F-483E-858A-E2A65A2A6022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7" creationId="{45FF5FE8-6DCE-47DF-A533-A5C6DAE29D7F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8" creationId="{1077C3E5-738B-4824-A5C0-333F84D4FC47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29" creationId="{382A7783-6C46-4A00-8426-8EFDE12A12E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0" creationId="{17E84646-D0D4-440E-99ED-59F57BD452EE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1" creationId="{DE580648-B80D-4FC9-A419-F9F4CD1D63B2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2" creationId="{CE9EE8E9-B5C9-40FE-9D53-6D13CAC1074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3" creationId="{E2AE8BDF-AC4B-48EA-A002-8D5274190768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4" creationId="{A1789913-4FBE-4754-9873-CBDD44037436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5" creationId="{7C0E551B-087F-451C-B653-0A169EC50E98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6" creationId="{15D83590-56E1-4374-90AF-C6F23303FFBC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7" creationId="{E9873D4D-89FD-4A12-8C3D-2810393C1A91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8" creationId="{DBBF43CD-DB5B-4DF7-881D-2D6ECFC056A4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39" creationId="{3D584944-C627-4200-8629-71EE0356D876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0" creationId="{E37EF1E8-CBA3-4EE8-A19A-7AA928D6C646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2" creationId="{FE371D20-152F-4E7E-A4D4-80467354CFA7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3" creationId="{DEBB4E05-8883-434A-B690-9F7EBFCA285E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4" creationId="{9E8C861B-C7CC-4963-9BE2-5AF27170A615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5" creationId="{658CAF6A-C8C6-4B32-8804-7DA2906358F4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6" creationId="{F052D99B-E26F-4F00-97EF-478A47FB7D17}"/>
          </ac:spMkLst>
        </pc:spChg>
        <pc:spChg chg="mod topLvl">
          <ac:chgData name="reza kabir" userId="af3c95a13102d509" providerId="LiveId" clId="{6974DF8E-31C4-4A25-8F5F-681B895186FC}" dt="2020-05-18T19:25:11.512" v="19" actId="164"/>
          <ac:spMkLst>
            <pc:docMk/>
            <pc:sldMk cId="135180823" sldId="828"/>
            <ac:spMk id="47" creationId="{C499588F-485B-4CBE-B6FB-80B52BD0225F}"/>
          </ac:spMkLst>
        </pc:spChg>
        <pc:spChg chg="mod">
          <ac:chgData name="reza kabir" userId="af3c95a13102d509" providerId="LiveId" clId="{6974DF8E-31C4-4A25-8F5F-681B895186FC}" dt="2020-05-18T19:25:06.867" v="18" actId="122"/>
          <ac:spMkLst>
            <pc:docMk/>
            <pc:sldMk cId="135180823" sldId="828"/>
            <ac:spMk id="49" creationId="{7AE319E8-1EC1-4983-946C-EB508428BCC7}"/>
          </ac:spMkLst>
        </pc:spChg>
        <pc:grpChg chg="add mod">
          <ac:chgData name="reza kabir" userId="af3c95a13102d509" providerId="LiveId" clId="{6974DF8E-31C4-4A25-8F5F-681B895186FC}" dt="2020-05-18T19:25:14.283" v="25" actId="1035"/>
          <ac:grpSpMkLst>
            <pc:docMk/>
            <pc:sldMk cId="135180823" sldId="828"/>
            <ac:grpSpMk id="41" creationId="{E2399C16-F3E0-426F-9B1B-4AAEC537E9B4}"/>
          </ac:grpSpMkLst>
        </pc:grpChg>
        <pc:grpChg chg="del">
          <ac:chgData name="reza kabir" userId="af3c95a13102d509" providerId="LiveId" clId="{6974DF8E-31C4-4A25-8F5F-681B895186FC}" dt="2020-05-18T19:24:54.100" v="6" actId="165"/>
          <ac:grpSpMkLst>
            <pc:docMk/>
            <pc:sldMk cId="135180823" sldId="828"/>
            <ac:grpSpMk id="48" creationId="{E72F750F-53C2-4F83-9C0B-F3947494CA0A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1A2E9-0A58-4CD8-B9CB-2A5E9A0BC469}" type="datetimeFigureOut">
              <a:rPr lang="en-US" smtClean="0"/>
              <a:pPr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9F497E-EEEB-4D0F-8C2E-A2AA7485E8AD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29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3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837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1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8176027-EFD5-1A4C-B3F3-DE92C312D23C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EC6443F-727B-6046-90AE-727CC4A21A8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02986CC-D516-6547-954E-BA4F692DA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0AB005FD-6530-3E4A-9093-8B2C9615AE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963ADF24-BE00-C549-BC1B-816B7DDDD612}"/>
              </a:ext>
            </a:extLst>
          </p:cNvPr>
          <p:cNvSpPr txBox="1">
            <a:spLocks/>
          </p:cNvSpPr>
          <p:nvPr userDrawn="1"/>
        </p:nvSpPr>
        <p:spPr>
          <a:xfrm>
            <a:off x="21914667" y="12653267"/>
            <a:ext cx="2492467" cy="818524"/>
          </a:xfrm>
          <a:prstGeom prst="rect">
            <a:avLst/>
          </a:prstGeom>
        </p:spPr>
        <p:txBody>
          <a:bodyPr rIns="432000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8645">
              <a:lnSpc>
                <a:spcPct val="150000"/>
              </a:lnSpc>
              <a:spcBef>
                <a:spcPts val="864"/>
              </a:spcBef>
            </a:pPr>
            <a:fld id="{E8BBD06A-759F-43F0-9FDD-30D8801384DF}" type="slidenum">
              <a:rPr lang="ru-RU" sz="32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2438645">
                <a:lnSpc>
                  <a:spcPct val="150000"/>
                </a:lnSpc>
                <a:spcBef>
                  <a:spcPts val="864"/>
                </a:spcBef>
              </a:pPr>
              <a:t>‹#›</a:t>
            </a:fld>
            <a:endParaRPr lang="ru-RU" sz="32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0" r:id="rId1"/>
    <p:sldLayoutId id="2147485791" r:id="rId2"/>
    <p:sldLayoutId id="2147485792" r:id="rId3"/>
    <p:sldLayoutId id="2147485789" r:id="rId4"/>
    <p:sldLayoutId id="2147485788" r:id="rId5"/>
    <p:sldLayoutId id="2147485680" r:id="rId6"/>
    <p:sldLayoutId id="2147485678" r:id="rId7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094C78B-C593-4D5D-B178-E206F10D5B64}"/>
              </a:ext>
            </a:extLst>
          </p:cNvPr>
          <p:cNvGrpSpPr/>
          <p:nvPr/>
        </p:nvGrpSpPr>
        <p:grpSpPr>
          <a:xfrm>
            <a:off x="2448690" y="1852570"/>
            <a:ext cx="8492195" cy="10484451"/>
            <a:chOff x="21735733" y="10355655"/>
            <a:chExt cx="1739840" cy="2148004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B7EACFB-FB50-427C-8F5C-F3500988484F}"/>
                </a:ext>
              </a:extLst>
            </p:cNvPr>
            <p:cNvSpPr/>
            <p:nvPr/>
          </p:nvSpPr>
          <p:spPr>
            <a:xfrm>
              <a:off x="22621398" y="11096560"/>
              <a:ext cx="55422" cy="43106"/>
            </a:xfrm>
            <a:custGeom>
              <a:avLst/>
              <a:gdLst>
                <a:gd name="connsiteX0" fmla="*/ 46248 w 55421"/>
                <a:gd name="connsiteY0" fmla="*/ 35010 h 43105"/>
                <a:gd name="connsiteX1" fmla="*/ 50188 w 55421"/>
                <a:gd name="connsiteY1" fmla="*/ 21709 h 43105"/>
                <a:gd name="connsiteX2" fmla="*/ 46063 w 55421"/>
                <a:gd name="connsiteY2" fmla="*/ 8900 h 43105"/>
                <a:gd name="connsiteX3" fmla="*/ 42675 w 55421"/>
                <a:gd name="connsiteY3" fmla="*/ 6560 h 43105"/>
                <a:gd name="connsiteX4" fmla="*/ 30544 w 55421"/>
                <a:gd name="connsiteY4" fmla="*/ 8099 h 43105"/>
                <a:gd name="connsiteX5" fmla="*/ 19583 w 55421"/>
                <a:gd name="connsiteY5" fmla="*/ 7175 h 43105"/>
                <a:gd name="connsiteX6" fmla="*/ 11024 w 55421"/>
                <a:gd name="connsiteY6" fmla="*/ 20046 h 43105"/>
                <a:gd name="connsiteX7" fmla="*/ 4619 w 55421"/>
                <a:gd name="connsiteY7" fmla="*/ 28359 h 43105"/>
                <a:gd name="connsiteX8" fmla="*/ 14411 w 55421"/>
                <a:gd name="connsiteY8" fmla="*/ 39074 h 43105"/>
                <a:gd name="connsiteX9" fmla="*/ 37504 w 55421"/>
                <a:gd name="connsiteY9" fmla="*/ 40490 h 43105"/>
                <a:gd name="connsiteX10" fmla="*/ 46248 w 55421"/>
                <a:gd name="connsiteY10" fmla="*/ 35010 h 4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421" h="43105">
                  <a:moveTo>
                    <a:pt x="46248" y="35010"/>
                  </a:moveTo>
                  <a:cubicBezTo>
                    <a:pt x="51851" y="33593"/>
                    <a:pt x="53022" y="26943"/>
                    <a:pt x="50188" y="21709"/>
                  </a:cubicBezTo>
                  <a:cubicBezTo>
                    <a:pt x="51974" y="17644"/>
                    <a:pt x="50743" y="12164"/>
                    <a:pt x="46063" y="8900"/>
                  </a:cubicBezTo>
                  <a:lnTo>
                    <a:pt x="42675" y="6560"/>
                  </a:lnTo>
                  <a:cubicBezTo>
                    <a:pt x="37687" y="3112"/>
                    <a:pt x="33008" y="4651"/>
                    <a:pt x="30544" y="8099"/>
                  </a:cubicBezTo>
                  <a:cubicBezTo>
                    <a:pt x="26972" y="8161"/>
                    <a:pt x="23340" y="7853"/>
                    <a:pt x="19583" y="7175"/>
                  </a:cubicBezTo>
                  <a:cubicBezTo>
                    <a:pt x="12132" y="5821"/>
                    <a:pt x="8807" y="13888"/>
                    <a:pt x="11024" y="20046"/>
                  </a:cubicBezTo>
                  <a:cubicBezTo>
                    <a:pt x="7329" y="21031"/>
                    <a:pt x="4558" y="23864"/>
                    <a:pt x="4619" y="28359"/>
                  </a:cubicBezTo>
                  <a:cubicBezTo>
                    <a:pt x="4681" y="33163"/>
                    <a:pt x="9238" y="39074"/>
                    <a:pt x="14411" y="39074"/>
                  </a:cubicBezTo>
                  <a:cubicBezTo>
                    <a:pt x="22109" y="39012"/>
                    <a:pt x="29806" y="39505"/>
                    <a:pt x="37504" y="40490"/>
                  </a:cubicBezTo>
                  <a:cubicBezTo>
                    <a:pt x="42061" y="40983"/>
                    <a:pt x="45016" y="38458"/>
                    <a:pt x="46248" y="35010"/>
                  </a:cubicBezTo>
                  <a:close/>
                </a:path>
              </a:pathLst>
            </a:custGeom>
            <a:solidFill>
              <a:srgbClr val="F4C8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F5172A-C1DA-4E60-BFCA-D5E070B92D9F}"/>
                </a:ext>
              </a:extLst>
            </p:cNvPr>
            <p:cNvSpPr/>
            <p:nvPr/>
          </p:nvSpPr>
          <p:spPr>
            <a:xfrm>
              <a:off x="22221509" y="10463921"/>
              <a:ext cx="141634" cy="209372"/>
            </a:xfrm>
            <a:custGeom>
              <a:avLst/>
              <a:gdLst>
                <a:gd name="connsiteX0" fmla="*/ 4917 w 141633"/>
                <a:gd name="connsiteY0" fmla="*/ 188558 h 209371"/>
                <a:gd name="connsiteX1" fmla="*/ 123765 w 141633"/>
                <a:gd name="connsiteY1" fmla="*/ 203768 h 209371"/>
                <a:gd name="connsiteX2" fmla="*/ 125860 w 141633"/>
                <a:gd name="connsiteY2" fmla="*/ 158137 h 209371"/>
                <a:gd name="connsiteX3" fmla="*/ 131771 w 141633"/>
                <a:gd name="connsiteY3" fmla="*/ 151732 h 209371"/>
                <a:gd name="connsiteX4" fmla="*/ 128939 w 141633"/>
                <a:gd name="connsiteY4" fmla="*/ 148407 h 209371"/>
                <a:gd name="connsiteX5" fmla="*/ 122411 w 141633"/>
                <a:gd name="connsiteY5" fmla="*/ 152040 h 209371"/>
                <a:gd name="connsiteX6" fmla="*/ 127646 w 141633"/>
                <a:gd name="connsiteY6" fmla="*/ 148900 h 209371"/>
                <a:gd name="connsiteX7" fmla="*/ 126044 w 141633"/>
                <a:gd name="connsiteY7" fmla="*/ 145574 h 209371"/>
                <a:gd name="connsiteX8" fmla="*/ 118224 w 141633"/>
                <a:gd name="connsiteY8" fmla="*/ 148900 h 209371"/>
                <a:gd name="connsiteX9" fmla="*/ 118224 w 141633"/>
                <a:gd name="connsiteY9" fmla="*/ 145020 h 209371"/>
                <a:gd name="connsiteX10" fmla="*/ 118778 w 141633"/>
                <a:gd name="connsiteY10" fmla="*/ 137508 h 209371"/>
                <a:gd name="connsiteX11" fmla="*/ 125798 w 141633"/>
                <a:gd name="connsiteY11" fmla="*/ 138123 h 209371"/>
                <a:gd name="connsiteX12" fmla="*/ 126783 w 141633"/>
                <a:gd name="connsiteY12" fmla="*/ 138616 h 209371"/>
                <a:gd name="connsiteX13" fmla="*/ 127831 w 141633"/>
                <a:gd name="connsiteY13" fmla="*/ 116263 h 209371"/>
                <a:gd name="connsiteX14" fmla="*/ 138975 w 141633"/>
                <a:gd name="connsiteY14" fmla="*/ 97911 h 209371"/>
                <a:gd name="connsiteX15" fmla="*/ 129000 w 141633"/>
                <a:gd name="connsiteY15" fmla="*/ 91076 h 209371"/>
                <a:gd name="connsiteX16" fmla="*/ 133002 w 141633"/>
                <a:gd name="connsiteY16" fmla="*/ 4618 h 209371"/>
                <a:gd name="connsiteX17" fmla="*/ 44143 w 141633"/>
                <a:gd name="connsiteY17" fmla="*/ 144651 h 209371"/>
                <a:gd name="connsiteX18" fmla="*/ 4917 w 141633"/>
                <a:gd name="connsiteY18" fmla="*/ 188558 h 209371"/>
                <a:gd name="connsiteX19" fmla="*/ 37185 w 141633"/>
                <a:gd name="connsiteY19" fmla="*/ 162940 h 209371"/>
                <a:gd name="connsiteX20" fmla="*/ 36692 w 141633"/>
                <a:gd name="connsiteY20" fmla="*/ 163679 h 209371"/>
                <a:gd name="connsiteX21" fmla="*/ 33613 w 141633"/>
                <a:gd name="connsiteY21" fmla="*/ 165896 h 209371"/>
                <a:gd name="connsiteX22" fmla="*/ 32812 w 141633"/>
                <a:gd name="connsiteY22" fmla="*/ 168728 h 209371"/>
                <a:gd name="connsiteX23" fmla="*/ 28933 w 141633"/>
                <a:gd name="connsiteY23" fmla="*/ 171807 h 209371"/>
                <a:gd name="connsiteX24" fmla="*/ 32873 w 141633"/>
                <a:gd name="connsiteY24" fmla="*/ 165157 h 209371"/>
                <a:gd name="connsiteX25" fmla="*/ 37185 w 141633"/>
                <a:gd name="connsiteY25" fmla="*/ 162940 h 209371"/>
                <a:gd name="connsiteX26" fmla="*/ 79860 w 141633"/>
                <a:gd name="connsiteY26" fmla="*/ 139294 h 209371"/>
                <a:gd name="connsiteX27" fmla="*/ 75488 w 141633"/>
                <a:gd name="connsiteY27" fmla="*/ 144959 h 209371"/>
                <a:gd name="connsiteX28" fmla="*/ 66004 w 141633"/>
                <a:gd name="connsiteY28" fmla="*/ 156290 h 209371"/>
                <a:gd name="connsiteX29" fmla="*/ 68097 w 141633"/>
                <a:gd name="connsiteY29" fmla="*/ 151117 h 209371"/>
                <a:gd name="connsiteX30" fmla="*/ 67112 w 141633"/>
                <a:gd name="connsiteY30" fmla="*/ 150624 h 209371"/>
                <a:gd name="connsiteX31" fmla="*/ 63295 w 141633"/>
                <a:gd name="connsiteY31" fmla="*/ 159553 h 209371"/>
                <a:gd name="connsiteX32" fmla="*/ 60461 w 141633"/>
                <a:gd name="connsiteY32" fmla="*/ 162940 h 209371"/>
                <a:gd name="connsiteX33" fmla="*/ 60031 w 141633"/>
                <a:gd name="connsiteY33" fmla="*/ 163187 h 209371"/>
                <a:gd name="connsiteX34" fmla="*/ 54303 w 141633"/>
                <a:gd name="connsiteY34" fmla="*/ 164910 h 209371"/>
                <a:gd name="connsiteX35" fmla="*/ 58245 w 141633"/>
                <a:gd name="connsiteY35" fmla="*/ 160292 h 209371"/>
                <a:gd name="connsiteX36" fmla="*/ 68837 w 141633"/>
                <a:gd name="connsiteY36" fmla="*/ 146806 h 209371"/>
                <a:gd name="connsiteX37" fmla="*/ 69083 w 141633"/>
                <a:gd name="connsiteY37" fmla="*/ 146436 h 209371"/>
                <a:gd name="connsiteX38" fmla="*/ 73825 w 141633"/>
                <a:gd name="connsiteY38" fmla="*/ 142064 h 209371"/>
                <a:gd name="connsiteX39" fmla="*/ 79860 w 141633"/>
                <a:gd name="connsiteY39" fmla="*/ 139294 h 209371"/>
                <a:gd name="connsiteX40" fmla="*/ 103445 w 141633"/>
                <a:gd name="connsiteY40" fmla="*/ 141202 h 209371"/>
                <a:gd name="connsiteX41" fmla="*/ 104183 w 141633"/>
                <a:gd name="connsiteY41" fmla="*/ 138862 h 209371"/>
                <a:gd name="connsiteX42" fmla="*/ 108925 w 141633"/>
                <a:gd name="connsiteY42" fmla="*/ 139109 h 209371"/>
                <a:gd name="connsiteX43" fmla="*/ 108679 w 141633"/>
                <a:gd name="connsiteY43" fmla="*/ 141818 h 209371"/>
                <a:gd name="connsiteX44" fmla="*/ 104060 w 141633"/>
                <a:gd name="connsiteY44" fmla="*/ 140895 h 209371"/>
                <a:gd name="connsiteX45" fmla="*/ 103445 w 141633"/>
                <a:gd name="connsiteY45" fmla="*/ 141202 h 209371"/>
                <a:gd name="connsiteX46" fmla="*/ 94268 w 141633"/>
                <a:gd name="connsiteY46" fmla="*/ 144835 h 209371"/>
                <a:gd name="connsiteX47" fmla="*/ 99873 w 141633"/>
                <a:gd name="connsiteY47" fmla="*/ 127778 h 209371"/>
                <a:gd name="connsiteX48" fmla="*/ 101844 w 141633"/>
                <a:gd name="connsiteY48" fmla="*/ 125068 h 209371"/>
                <a:gd name="connsiteX49" fmla="*/ 95378 w 141633"/>
                <a:gd name="connsiteY49" fmla="*/ 145328 h 209371"/>
                <a:gd name="connsiteX50" fmla="*/ 87619 w 141633"/>
                <a:gd name="connsiteY50" fmla="*/ 149270 h 209371"/>
                <a:gd name="connsiteX51" fmla="*/ 96486 w 141633"/>
                <a:gd name="connsiteY51" fmla="*/ 132397 h 209371"/>
                <a:gd name="connsiteX52" fmla="*/ 96547 w 141633"/>
                <a:gd name="connsiteY52" fmla="*/ 131965 h 209371"/>
                <a:gd name="connsiteX53" fmla="*/ 97287 w 141633"/>
                <a:gd name="connsiteY53" fmla="*/ 131103 h 209371"/>
                <a:gd name="connsiteX54" fmla="*/ 93962 w 141633"/>
                <a:gd name="connsiteY54" fmla="*/ 144713 h 209371"/>
                <a:gd name="connsiteX55" fmla="*/ 94268 w 141633"/>
                <a:gd name="connsiteY55" fmla="*/ 144835 h 209371"/>
                <a:gd name="connsiteX56" fmla="*/ 91991 w 141633"/>
                <a:gd name="connsiteY56" fmla="*/ 157029 h 209371"/>
                <a:gd name="connsiteX57" fmla="*/ 91436 w 141633"/>
                <a:gd name="connsiteY57" fmla="*/ 158937 h 209371"/>
                <a:gd name="connsiteX58" fmla="*/ 81831 w 141633"/>
                <a:gd name="connsiteY58" fmla="*/ 162140 h 209371"/>
                <a:gd name="connsiteX59" fmla="*/ 91991 w 141633"/>
                <a:gd name="connsiteY59" fmla="*/ 157029 h 209371"/>
                <a:gd name="connsiteX60" fmla="*/ 83432 w 141633"/>
                <a:gd name="connsiteY60" fmla="*/ 167744 h 209371"/>
                <a:gd name="connsiteX61" fmla="*/ 75364 w 141633"/>
                <a:gd name="connsiteY61" fmla="*/ 172485 h 209371"/>
                <a:gd name="connsiteX62" fmla="*/ 77150 w 141633"/>
                <a:gd name="connsiteY62" fmla="*/ 169837 h 209371"/>
                <a:gd name="connsiteX63" fmla="*/ 83432 w 141633"/>
                <a:gd name="connsiteY63" fmla="*/ 167744 h 209371"/>
                <a:gd name="connsiteX64" fmla="*/ 107632 w 141633"/>
                <a:gd name="connsiteY64" fmla="*/ 153149 h 209371"/>
                <a:gd name="connsiteX65" fmla="*/ 97717 w 141633"/>
                <a:gd name="connsiteY65" fmla="*/ 156782 h 209371"/>
                <a:gd name="connsiteX66" fmla="*/ 99380 w 141633"/>
                <a:gd name="connsiteY66" fmla="*/ 152594 h 209371"/>
                <a:gd name="connsiteX67" fmla="*/ 107940 w 141633"/>
                <a:gd name="connsiteY67" fmla="*/ 146991 h 209371"/>
                <a:gd name="connsiteX68" fmla="*/ 107632 w 141633"/>
                <a:gd name="connsiteY68" fmla="*/ 153149 h 209371"/>
                <a:gd name="connsiteX69" fmla="*/ 121734 w 141633"/>
                <a:gd name="connsiteY69" fmla="*/ 129256 h 209371"/>
                <a:gd name="connsiteX70" fmla="*/ 119270 w 141633"/>
                <a:gd name="connsiteY70" fmla="*/ 131719 h 209371"/>
                <a:gd name="connsiteX71" fmla="*/ 119578 w 141633"/>
                <a:gd name="connsiteY71" fmla="*/ 127717 h 209371"/>
                <a:gd name="connsiteX72" fmla="*/ 124382 w 141633"/>
                <a:gd name="connsiteY72" fmla="*/ 121250 h 209371"/>
                <a:gd name="connsiteX73" fmla="*/ 121734 w 141633"/>
                <a:gd name="connsiteY73" fmla="*/ 129256 h 209371"/>
                <a:gd name="connsiteX74" fmla="*/ 96239 w 141633"/>
                <a:gd name="connsiteY74" fmla="*/ 176549 h 209371"/>
                <a:gd name="connsiteX75" fmla="*/ 103199 w 141633"/>
                <a:gd name="connsiteY75" fmla="*/ 173163 h 209371"/>
                <a:gd name="connsiteX76" fmla="*/ 102829 w 141633"/>
                <a:gd name="connsiteY76" fmla="*/ 173470 h 209371"/>
                <a:gd name="connsiteX77" fmla="*/ 96239 w 141633"/>
                <a:gd name="connsiteY77" fmla="*/ 176549 h 209371"/>
                <a:gd name="connsiteX78" fmla="*/ 48145 w 141633"/>
                <a:gd name="connsiteY78" fmla="*/ 182522 h 209371"/>
                <a:gd name="connsiteX79" fmla="*/ 56397 w 141633"/>
                <a:gd name="connsiteY79" fmla="*/ 178335 h 209371"/>
                <a:gd name="connsiteX80" fmla="*/ 61139 w 141633"/>
                <a:gd name="connsiteY80" fmla="*/ 176303 h 209371"/>
                <a:gd name="connsiteX81" fmla="*/ 59661 w 141633"/>
                <a:gd name="connsiteY81" fmla="*/ 178027 h 209371"/>
                <a:gd name="connsiteX82" fmla="*/ 59538 w 141633"/>
                <a:gd name="connsiteY82" fmla="*/ 179751 h 209371"/>
                <a:gd name="connsiteX83" fmla="*/ 57075 w 141633"/>
                <a:gd name="connsiteY83" fmla="*/ 181599 h 209371"/>
                <a:gd name="connsiteX84" fmla="*/ 48145 w 141633"/>
                <a:gd name="connsiteY84" fmla="*/ 182522 h 209371"/>
                <a:gd name="connsiteX85" fmla="*/ 27702 w 141633"/>
                <a:gd name="connsiteY85" fmla="*/ 191759 h 209371"/>
                <a:gd name="connsiteX86" fmla="*/ 22898 w 141633"/>
                <a:gd name="connsiteY86" fmla="*/ 190774 h 209371"/>
                <a:gd name="connsiteX87" fmla="*/ 40141 w 141633"/>
                <a:gd name="connsiteY87" fmla="*/ 186341 h 209371"/>
                <a:gd name="connsiteX88" fmla="*/ 35461 w 141633"/>
                <a:gd name="connsiteY88" fmla="*/ 189789 h 209371"/>
                <a:gd name="connsiteX89" fmla="*/ 27702 w 141633"/>
                <a:gd name="connsiteY89" fmla="*/ 191759 h 209371"/>
                <a:gd name="connsiteX90" fmla="*/ 21729 w 141633"/>
                <a:gd name="connsiteY90" fmla="*/ 172177 h 209371"/>
                <a:gd name="connsiteX91" fmla="*/ 24991 w 141633"/>
                <a:gd name="connsiteY91" fmla="*/ 169899 h 209371"/>
                <a:gd name="connsiteX92" fmla="*/ 24808 w 141633"/>
                <a:gd name="connsiteY92" fmla="*/ 170145 h 209371"/>
                <a:gd name="connsiteX93" fmla="*/ 24006 w 141633"/>
                <a:gd name="connsiteY93" fmla="*/ 170699 h 209371"/>
                <a:gd name="connsiteX94" fmla="*/ 17478 w 141633"/>
                <a:gd name="connsiteY94" fmla="*/ 179443 h 209371"/>
                <a:gd name="connsiteX95" fmla="*/ 21729 w 141633"/>
                <a:gd name="connsiteY95" fmla="*/ 172177 h 2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1633" h="209371">
                  <a:moveTo>
                    <a:pt x="4917" y="188558"/>
                  </a:moveTo>
                  <a:cubicBezTo>
                    <a:pt x="9719" y="206785"/>
                    <a:pt x="69698" y="207032"/>
                    <a:pt x="123765" y="203768"/>
                  </a:cubicBezTo>
                  <a:lnTo>
                    <a:pt x="125860" y="158137"/>
                  </a:lnTo>
                  <a:cubicBezTo>
                    <a:pt x="128077" y="156105"/>
                    <a:pt x="130047" y="153950"/>
                    <a:pt x="131771" y="151732"/>
                  </a:cubicBezTo>
                  <a:cubicBezTo>
                    <a:pt x="133310" y="149700"/>
                    <a:pt x="131156" y="147175"/>
                    <a:pt x="128939" y="148407"/>
                  </a:cubicBezTo>
                  <a:cubicBezTo>
                    <a:pt x="126783" y="149639"/>
                    <a:pt x="124567" y="150809"/>
                    <a:pt x="122411" y="152040"/>
                  </a:cubicBezTo>
                  <a:cubicBezTo>
                    <a:pt x="124135" y="150993"/>
                    <a:pt x="125921" y="149947"/>
                    <a:pt x="127646" y="148900"/>
                  </a:cubicBezTo>
                  <a:cubicBezTo>
                    <a:pt x="129432" y="147792"/>
                    <a:pt x="128015" y="144713"/>
                    <a:pt x="126044" y="145574"/>
                  </a:cubicBezTo>
                  <a:cubicBezTo>
                    <a:pt x="123459" y="146745"/>
                    <a:pt x="120810" y="147792"/>
                    <a:pt x="118224" y="148900"/>
                  </a:cubicBezTo>
                  <a:cubicBezTo>
                    <a:pt x="118224" y="147607"/>
                    <a:pt x="118224" y="146314"/>
                    <a:pt x="118224" y="145020"/>
                  </a:cubicBezTo>
                  <a:cubicBezTo>
                    <a:pt x="118409" y="142495"/>
                    <a:pt x="118594" y="139971"/>
                    <a:pt x="118778" y="137508"/>
                  </a:cubicBezTo>
                  <a:cubicBezTo>
                    <a:pt x="120933" y="137138"/>
                    <a:pt x="123274" y="137199"/>
                    <a:pt x="125798" y="138123"/>
                  </a:cubicBezTo>
                  <a:cubicBezTo>
                    <a:pt x="126168" y="138247"/>
                    <a:pt x="126476" y="138431"/>
                    <a:pt x="126783" y="138616"/>
                  </a:cubicBezTo>
                  <a:lnTo>
                    <a:pt x="127831" y="116263"/>
                  </a:lnTo>
                  <a:cubicBezTo>
                    <a:pt x="131709" y="110412"/>
                    <a:pt x="135343" y="104316"/>
                    <a:pt x="138975" y="97911"/>
                  </a:cubicBezTo>
                  <a:cubicBezTo>
                    <a:pt x="142363" y="92000"/>
                    <a:pt x="132941" y="85411"/>
                    <a:pt x="129000" y="91076"/>
                  </a:cubicBezTo>
                  <a:lnTo>
                    <a:pt x="133002" y="4618"/>
                  </a:lnTo>
                  <a:cubicBezTo>
                    <a:pt x="108002" y="76113"/>
                    <a:pt x="73208" y="118541"/>
                    <a:pt x="44143" y="144651"/>
                  </a:cubicBezTo>
                  <a:cubicBezTo>
                    <a:pt x="23083" y="163494"/>
                    <a:pt x="1838" y="176796"/>
                    <a:pt x="4917" y="188558"/>
                  </a:cubicBezTo>
                  <a:close/>
                  <a:moveTo>
                    <a:pt x="37185" y="162940"/>
                  </a:moveTo>
                  <a:cubicBezTo>
                    <a:pt x="37000" y="163187"/>
                    <a:pt x="36877" y="163432"/>
                    <a:pt x="36692" y="163679"/>
                  </a:cubicBezTo>
                  <a:cubicBezTo>
                    <a:pt x="35707" y="164356"/>
                    <a:pt x="34659" y="165095"/>
                    <a:pt x="33613" y="165896"/>
                  </a:cubicBezTo>
                  <a:cubicBezTo>
                    <a:pt x="32688" y="166635"/>
                    <a:pt x="32505" y="167744"/>
                    <a:pt x="32812" y="168728"/>
                  </a:cubicBezTo>
                  <a:cubicBezTo>
                    <a:pt x="31519" y="169775"/>
                    <a:pt x="30226" y="170823"/>
                    <a:pt x="28933" y="171807"/>
                  </a:cubicBezTo>
                  <a:cubicBezTo>
                    <a:pt x="30041" y="169467"/>
                    <a:pt x="31272" y="167250"/>
                    <a:pt x="32873" y="165157"/>
                  </a:cubicBezTo>
                  <a:cubicBezTo>
                    <a:pt x="34290" y="164418"/>
                    <a:pt x="35767" y="163679"/>
                    <a:pt x="37185" y="162940"/>
                  </a:cubicBezTo>
                  <a:close/>
                  <a:moveTo>
                    <a:pt x="79860" y="139294"/>
                  </a:moveTo>
                  <a:cubicBezTo>
                    <a:pt x="78135" y="141572"/>
                    <a:pt x="76596" y="143604"/>
                    <a:pt x="75488" y="144959"/>
                  </a:cubicBezTo>
                  <a:cubicBezTo>
                    <a:pt x="72347" y="148776"/>
                    <a:pt x="69145" y="152533"/>
                    <a:pt x="66004" y="156290"/>
                  </a:cubicBezTo>
                  <a:cubicBezTo>
                    <a:pt x="66742" y="154565"/>
                    <a:pt x="67482" y="152903"/>
                    <a:pt x="68097" y="151117"/>
                  </a:cubicBezTo>
                  <a:cubicBezTo>
                    <a:pt x="68343" y="150439"/>
                    <a:pt x="67482" y="150008"/>
                    <a:pt x="67112" y="150624"/>
                  </a:cubicBezTo>
                  <a:cubicBezTo>
                    <a:pt x="65388" y="153211"/>
                    <a:pt x="64218" y="156351"/>
                    <a:pt x="63295" y="159553"/>
                  </a:cubicBezTo>
                  <a:cubicBezTo>
                    <a:pt x="62370" y="160662"/>
                    <a:pt x="61386" y="161831"/>
                    <a:pt x="60461" y="162940"/>
                  </a:cubicBezTo>
                  <a:cubicBezTo>
                    <a:pt x="60339" y="163002"/>
                    <a:pt x="60154" y="163125"/>
                    <a:pt x="60031" y="163187"/>
                  </a:cubicBezTo>
                  <a:cubicBezTo>
                    <a:pt x="58122" y="163741"/>
                    <a:pt x="56212" y="164295"/>
                    <a:pt x="54303" y="164910"/>
                  </a:cubicBezTo>
                  <a:cubicBezTo>
                    <a:pt x="55721" y="163494"/>
                    <a:pt x="57014" y="161955"/>
                    <a:pt x="58245" y="160292"/>
                  </a:cubicBezTo>
                  <a:cubicBezTo>
                    <a:pt x="62247" y="156166"/>
                    <a:pt x="65819" y="151671"/>
                    <a:pt x="68837" y="146806"/>
                  </a:cubicBezTo>
                  <a:cubicBezTo>
                    <a:pt x="68960" y="146683"/>
                    <a:pt x="69021" y="146560"/>
                    <a:pt x="69083" y="146436"/>
                  </a:cubicBezTo>
                  <a:cubicBezTo>
                    <a:pt x="70684" y="144959"/>
                    <a:pt x="72285" y="143542"/>
                    <a:pt x="73825" y="142064"/>
                  </a:cubicBezTo>
                  <a:cubicBezTo>
                    <a:pt x="75611" y="140278"/>
                    <a:pt x="77765" y="139416"/>
                    <a:pt x="79860" y="139294"/>
                  </a:cubicBezTo>
                  <a:close/>
                  <a:moveTo>
                    <a:pt x="103445" y="141202"/>
                  </a:moveTo>
                  <a:cubicBezTo>
                    <a:pt x="103690" y="140402"/>
                    <a:pt x="103937" y="139663"/>
                    <a:pt x="104183" y="138862"/>
                  </a:cubicBezTo>
                  <a:cubicBezTo>
                    <a:pt x="105600" y="139601"/>
                    <a:pt x="107324" y="139786"/>
                    <a:pt x="108925" y="139109"/>
                  </a:cubicBezTo>
                  <a:cubicBezTo>
                    <a:pt x="108863" y="140033"/>
                    <a:pt x="108740" y="140895"/>
                    <a:pt x="108679" y="141818"/>
                  </a:cubicBezTo>
                  <a:cubicBezTo>
                    <a:pt x="107632" y="140587"/>
                    <a:pt x="105908" y="139971"/>
                    <a:pt x="104060" y="140895"/>
                  </a:cubicBezTo>
                  <a:cubicBezTo>
                    <a:pt x="103813" y="141017"/>
                    <a:pt x="103629" y="141141"/>
                    <a:pt x="103445" y="141202"/>
                  </a:cubicBezTo>
                  <a:close/>
                  <a:moveTo>
                    <a:pt x="94268" y="144835"/>
                  </a:moveTo>
                  <a:cubicBezTo>
                    <a:pt x="96363" y="139170"/>
                    <a:pt x="98149" y="133505"/>
                    <a:pt x="99873" y="127778"/>
                  </a:cubicBezTo>
                  <a:cubicBezTo>
                    <a:pt x="100550" y="126916"/>
                    <a:pt x="101228" y="125992"/>
                    <a:pt x="101844" y="125068"/>
                  </a:cubicBezTo>
                  <a:cubicBezTo>
                    <a:pt x="99688" y="131842"/>
                    <a:pt x="97471" y="138555"/>
                    <a:pt x="95378" y="145328"/>
                  </a:cubicBezTo>
                  <a:cubicBezTo>
                    <a:pt x="92790" y="146621"/>
                    <a:pt x="90205" y="147976"/>
                    <a:pt x="87619" y="149270"/>
                  </a:cubicBezTo>
                  <a:cubicBezTo>
                    <a:pt x="90698" y="143727"/>
                    <a:pt x="93715" y="138123"/>
                    <a:pt x="96486" y="132397"/>
                  </a:cubicBezTo>
                  <a:cubicBezTo>
                    <a:pt x="96547" y="132212"/>
                    <a:pt x="96547" y="132089"/>
                    <a:pt x="96547" y="131965"/>
                  </a:cubicBezTo>
                  <a:cubicBezTo>
                    <a:pt x="96794" y="131658"/>
                    <a:pt x="97041" y="131411"/>
                    <a:pt x="97287" y="131103"/>
                  </a:cubicBezTo>
                  <a:cubicBezTo>
                    <a:pt x="95808" y="136954"/>
                    <a:pt x="94515" y="143173"/>
                    <a:pt x="93962" y="144713"/>
                  </a:cubicBezTo>
                  <a:cubicBezTo>
                    <a:pt x="93838" y="144897"/>
                    <a:pt x="94208" y="145020"/>
                    <a:pt x="94268" y="144835"/>
                  </a:cubicBezTo>
                  <a:close/>
                  <a:moveTo>
                    <a:pt x="91991" y="157029"/>
                  </a:moveTo>
                  <a:cubicBezTo>
                    <a:pt x="91806" y="157644"/>
                    <a:pt x="91621" y="158322"/>
                    <a:pt x="91436" y="158937"/>
                  </a:cubicBezTo>
                  <a:cubicBezTo>
                    <a:pt x="88234" y="160046"/>
                    <a:pt x="85031" y="161154"/>
                    <a:pt x="81831" y="162140"/>
                  </a:cubicBezTo>
                  <a:cubicBezTo>
                    <a:pt x="85340" y="160662"/>
                    <a:pt x="88665" y="158937"/>
                    <a:pt x="91991" y="157029"/>
                  </a:cubicBezTo>
                  <a:close/>
                  <a:moveTo>
                    <a:pt x="83432" y="167744"/>
                  </a:moveTo>
                  <a:cubicBezTo>
                    <a:pt x="80783" y="169283"/>
                    <a:pt x="78074" y="170884"/>
                    <a:pt x="75364" y="172485"/>
                  </a:cubicBezTo>
                  <a:cubicBezTo>
                    <a:pt x="75979" y="171623"/>
                    <a:pt x="76596" y="170761"/>
                    <a:pt x="77150" y="169837"/>
                  </a:cubicBezTo>
                  <a:cubicBezTo>
                    <a:pt x="79243" y="169160"/>
                    <a:pt x="81337" y="168482"/>
                    <a:pt x="83432" y="167744"/>
                  </a:cubicBezTo>
                  <a:close/>
                  <a:moveTo>
                    <a:pt x="107632" y="153149"/>
                  </a:moveTo>
                  <a:cubicBezTo>
                    <a:pt x="104368" y="154442"/>
                    <a:pt x="101043" y="155612"/>
                    <a:pt x="97717" y="156782"/>
                  </a:cubicBezTo>
                  <a:cubicBezTo>
                    <a:pt x="98272" y="155366"/>
                    <a:pt x="98827" y="154011"/>
                    <a:pt x="99380" y="152594"/>
                  </a:cubicBezTo>
                  <a:cubicBezTo>
                    <a:pt x="102212" y="150747"/>
                    <a:pt x="105106" y="148900"/>
                    <a:pt x="107940" y="146991"/>
                  </a:cubicBezTo>
                  <a:cubicBezTo>
                    <a:pt x="107879" y="148961"/>
                    <a:pt x="107694" y="151055"/>
                    <a:pt x="107632" y="153149"/>
                  </a:cubicBezTo>
                  <a:close/>
                  <a:moveTo>
                    <a:pt x="121734" y="129256"/>
                  </a:moveTo>
                  <a:cubicBezTo>
                    <a:pt x="120871" y="130057"/>
                    <a:pt x="120071" y="130919"/>
                    <a:pt x="119270" y="131719"/>
                  </a:cubicBezTo>
                  <a:cubicBezTo>
                    <a:pt x="119393" y="130364"/>
                    <a:pt x="119455" y="129010"/>
                    <a:pt x="119578" y="127717"/>
                  </a:cubicBezTo>
                  <a:cubicBezTo>
                    <a:pt x="121241" y="125622"/>
                    <a:pt x="122842" y="123467"/>
                    <a:pt x="124382" y="121250"/>
                  </a:cubicBezTo>
                  <a:cubicBezTo>
                    <a:pt x="124936" y="123899"/>
                    <a:pt x="124320" y="126793"/>
                    <a:pt x="121734" y="129256"/>
                  </a:cubicBezTo>
                  <a:close/>
                  <a:moveTo>
                    <a:pt x="96239" y="176549"/>
                  </a:moveTo>
                  <a:cubicBezTo>
                    <a:pt x="98580" y="175503"/>
                    <a:pt x="100858" y="174332"/>
                    <a:pt x="103199" y="173163"/>
                  </a:cubicBezTo>
                  <a:cubicBezTo>
                    <a:pt x="103075" y="173285"/>
                    <a:pt x="102952" y="173347"/>
                    <a:pt x="102829" y="173470"/>
                  </a:cubicBezTo>
                  <a:cubicBezTo>
                    <a:pt x="100919" y="175133"/>
                    <a:pt x="98580" y="176242"/>
                    <a:pt x="96239" y="176549"/>
                  </a:cubicBezTo>
                  <a:close/>
                  <a:moveTo>
                    <a:pt x="48145" y="182522"/>
                  </a:moveTo>
                  <a:cubicBezTo>
                    <a:pt x="50917" y="181106"/>
                    <a:pt x="53626" y="179690"/>
                    <a:pt x="56397" y="178335"/>
                  </a:cubicBezTo>
                  <a:cubicBezTo>
                    <a:pt x="57690" y="177719"/>
                    <a:pt x="59353" y="177042"/>
                    <a:pt x="61139" y="176303"/>
                  </a:cubicBezTo>
                  <a:cubicBezTo>
                    <a:pt x="60646" y="176857"/>
                    <a:pt x="60154" y="177473"/>
                    <a:pt x="59661" y="178027"/>
                  </a:cubicBezTo>
                  <a:cubicBezTo>
                    <a:pt x="59168" y="178582"/>
                    <a:pt x="59230" y="179259"/>
                    <a:pt x="59538" y="179751"/>
                  </a:cubicBezTo>
                  <a:cubicBezTo>
                    <a:pt x="58676" y="180367"/>
                    <a:pt x="57875" y="180983"/>
                    <a:pt x="57075" y="181599"/>
                  </a:cubicBezTo>
                  <a:cubicBezTo>
                    <a:pt x="53935" y="183816"/>
                    <a:pt x="50794" y="183754"/>
                    <a:pt x="48145" y="182522"/>
                  </a:cubicBezTo>
                  <a:close/>
                  <a:moveTo>
                    <a:pt x="27702" y="191759"/>
                  </a:moveTo>
                  <a:cubicBezTo>
                    <a:pt x="26039" y="191944"/>
                    <a:pt x="24438" y="191513"/>
                    <a:pt x="22898" y="190774"/>
                  </a:cubicBezTo>
                  <a:cubicBezTo>
                    <a:pt x="28995" y="190404"/>
                    <a:pt x="34659" y="188680"/>
                    <a:pt x="40141" y="186341"/>
                  </a:cubicBezTo>
                  <a:cubicBezTo>
                    <a:pt x="38908" y="187880"/>
                    <a:pt x="37369" y="188865"/>
                    <a:pt x="35461" y="189789"/>
                  </a:cubicBezTo>
                  <a:cubicBezTo>
                    <a:pt x="32997" y="190959"/>
                    <a:pt x="30349" y="191513"/>
                    <a:pt x="27702" y="191759"/>
                  </a:cubicBezTo>
                  <a:close/>
                  <a:moveTo>
                    <a:pt x="21729" y="172177"/>
                  </a:moveTo>
                  <a:cubicBezTo>
                    <a:pt x="22775" y="171377"/>
                    <a:pt x="23883" y="170638"/>
                    <a:pt x="24991" y="169899"/>
                  </a:cubicBezTo>
                  <a:cubicBezTo>
                    <a:pt x="24931" y="170022"/>
                    <a:pt x="24869" y="170084"/>
                    <a:pt x="24808" y="170145"/>
                  </a:cubicBezTo>
                  <a:cubicBezTo>
                    <a:pt x="24499" y="170268"/>
                    <a:pt x="24253" y="170391"/>
                    <a:pt x="24006" y="170699"/>
                  </a:cubicBezTo>
                  <a:cubicBezTo>
                    <a:pt x="21912" y="173224"/>
                    <a:pt x="19264" y="176242"/>
                    <a:pt x="17478" y="179443"/>
                  </a:cubicBezTo>
                  <a:cubicBezTo>
                    <a:pt x="17787" y="176672"/>
                    <a:pt x="19326" y="174025"/>
                    <a:pt x="21729" y="172177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0DC880B-580D-4104-8E4D-2A9589122057}"/>
                </a:ext>
              </a:extLst>
            </p:cNvPr>
            <p:cNvSpPr/>
            <p:nvPr/>
          </p:nvSpPr>
          <p:spPr>
            <a:xfrm>
              <a:off x="22464247" y="10537879"/>
              <a:ext cx="246320" cy="326373"/>
            </a:xfrm>
            <a:custGeom>
              <a:avLst/>
              <a:gdLst>
                <a:gd name="connsiteX0" fmla="*/ 5358 w 246319"/>
                <a:gd name="connsiteY0" fmla="*/ 88551 h 326373"/>
                <a:gd name="connsiteX1" fmla="*/ 33931 w 246319"/>
                <a:gd name="connsiteY1" fmla="*/ 146621 h 326373"/>
                <a:gd name="connsiteX2" fmla="*/ 37133 w 246319"/>
                <a:gd name="connsiteY2" fmla="*/ 178335 h 326373"/>
                <a:gd name="connsiteX3" fmla="*/ 29867 w 246319"/>
                <a:gd name="connsiteY3" fmla="*/ 170699 h 326373"/>
                <a:gd name="connsiteX4" fmla="*/ 53697 w 246319"/>
                <a:gd name="connsiteY4" fmla="*/ 326927 h 326373"/>
                <a:gd name="connsiteX5" fmla="*/ 246504 w 246319"/>
                <a:gd name="connsiteY5" fmla="*/ 243610 h 326373"/>
                <a:gd name="connsiteX6" fmla="*/ 245211 w 246319"/>
                <a:gd name="connsiteY6" fmla="*/ 233880 h 326373"/>
                <a:gd name="connsiteX7" fmla="*/ 240162 w 246319"/>
                <a:gd name="connsiteY7" fmla="*/ 231909 h 326373"/>
                <a:gd name="connsiteX8" fmla="*/ 226553 w 246319"/>
                <a:gd name="connsiteY8" fmla="*/ 209432 h 326373"/>
                <a:gd name="connsiteX9" fmla="*/ 203768 w 246319"/>
                <a:gd name="connsiteY9" fmla="*/ 191944 h 326373"/>
                <a:gd name="connsiteX10" fmla="*/ 4618 w 246319"/>
                <a:gd name="connsiteY10" fmla="*/ 4618 h 326373"/>
                <a:gd name="connsiteX11" fmla="*/ 18289 w 246319"/>
                <a:gd name="connsiteY11" fmla="*/ 94217 h 326373"/>
                <a:gd name="connsiteX12" fmla="*/ 10530 w 246319"/>
                <a:gd name="connsiteY12" fmla="*/ 85226 h 326373"/>
                <a:gd name="connsiteX13" fmla="*/ 5358 w 246319"/>
                <a:gd name="connsiteY13" fmla="*/ 88551 h 326373"/>
                <a:gd name="connsiteX14" fmla="*/ 150439 w 246319"/>
                <a:gd name="connsiteY14" fmla="*/ 180121 h 326373"/>
                <a:gd name="connsiteX15" fmla="*/ 150071 w 246319"/>
                <a:gd name="connsiteY15" fmla="*/ 179998 h 326373"/>
                <a:gd name="connsiteX16" fmla="*/ 129256 w 246319"/>
                <a:gd name="connsiteY16" fmla="*/ 161031 h 326373"/>
                <a:gd name="connsiteX17" fmla="*/ 136030 w 246319"/>
                <a:gd name="connsiteY17" fmla="*/ 164048 h 326373"/>
                <a:gd name="connsiteX18" fmla="*/ 150439 w 246319"/>
                <a:gd name="connsiteY18" fmla="*/ 180121 h 326373"/>
                <a:gd name="connsiteX19" fmla="*/ 144589 w 246319"/>
                <a:gd name="connsiteY19" fmla="*/ 209987 h 326373"/>
                <a:gd name="connsiteX20" fmla="*/ 140279 w 246319"/>
                <a:gd name="connsiteY20" fmla="*/ 205492 h 326373"/>
                <a:gd name="connsiteX21" fmla="*/ 137385 w 246319"/>
                <a:gd name="connsiteY21" fmla="*/ 199087 h 326373"/>
                <a:gd name="connsiteX22" fmla="*/ 144589 w 246319"/>
                <a:gd name="connsiteY22" fmla="*/ 209987 h 326373"/>
                <a:gd name="connsiteX23" fmla="*/ 147175 w 246319"/>
                <a:gd name="connsiteY23" fmla="*/ 195085 h 326373"/>
                <a:gd name="connsiteX24" fmla="*/ 173902 w 246319"/>
                <a:gd name="connsiteY24" fmla="*/ 227291 h 326373"/>
                <a:gd name="connsiteX25" fmla="*/ 171746 w 246319"/>
                <a:gd name="connsiteY25" fmla="*/ 228892 h 326373"/>
                <a:gd name="connsiteX26" fmla="*/ 147175 w 246319"/>
                <a:gd name="connsiteY26" fmla="*/ 195085 h 326373"/>
                <a:gd name="connsiteX27" fmla="*/ 209310 w 246319"/>
                <a:gd name="connsiteY27" fmla="*/ 241146 h 326373"/>
                <a:gd name="connsiteX28" fmla="*/ 213620 w 246319"/>
                <a:gd name="connsiteY28" fmla="*/ 246565 h 326373"/>
                <a:gd name="connsiteX29" fmla="*/ 211896 w 246319"/>
                <a:gd name="connsiteY29" fmla="*/ 247243 h 326373"/>
                <a:gd name="connsiteX30" fmla="*/ 208325 w 246319"/>
                <a:gd name="connsiteY30" fmla="*/ 242070 h 326373"/>
                <a:gd name="connsiteX31" fmla="*/ 209310 w 246319"/>
                <a:gd name="connsiteY31" fmla="*/ 241146 h 326373"/>
                <a:gd name="connsiteX32" fmla="*/ 225690 w 246319"/>
                <a:gd name="connsiteY32" fmla="*/ 240961 h 326373"/>
                <a:gd name="connsiteX33" fmla="*/ 224582 w 246319"/>
                <a:gd name="connsiteY33" fmla="*/ 241270 h 326373"/>
                <a:gd name="connsiteX34" fmla="*/ 220764 w 246319"/>
                <a:gd name="connsiteY34" fmla="*/ 243117 h 326373"/>
                <a:gd name="connsiteX35" fmla="*/ 215283 w 246319"/>
                <a:gd name="connsiteY35" fmla="*/ 235666 h 326373"/>
                <a:gd name="connsiteX36" fmla="*/ 223782 w 246319"/>
                <a:gd name="connsiteY36" fmla="*/ 227906 h 326373"/>
                <a:gd name="connsiteX37" fmla="*/ 225690 w 246319"/>
                <a:gd name="connsiteY37" fmla="*/ 240961 h 326373"/>
                <a:gd name="connsiteX38" fmla="*/ 219040 w 246319"/>
                <a:gd name="connsiteY38" fmla="*/ 258758 h 326373"/>
                <a:gd name="connsiteX39" fmla="*/ 222549 w 246319"/>
                <a:gd name="connsiteY39" fmla="*/ 256049 h 326373"/>
                <a:gd name="connsiteX40" fmla="*/ 221996 w 246319"/>
                <a:gd name="connsiteY40" fmla="*/ 257280 h 326373"/>
                <a:gd name="connsiteX41" fmla="*/ 220086 w 246319"/>
                <a:gd name="connsiteY41" fmla="*/ 260667 h 326373"/>
                <a:gd name="connsiteX42" fmla="*/ 219040 w 246319"/>
                <a:gd name="connsiteY42" fmla="*/ 258758 h 326373"/>
                <a:gd name="connsiteX43" fmla="*/ 186217 w 246319"/>
                <a:gd name="connsiteY43" fmla="*/ 277109 h 326373"/>
                <a:gd name="connsiteX44" fmla="*/ 193422 w 246319"/>
                <a:gd name="connsiteY44" fmla="*/ 272860 h 326373"/>
                <a:gd name="connsiteX45" fmla="*/ 210233 w 246319"/>
                <a:gd name="connsiteY45" fmla="*/ 264424 h 326373"/>
                <a:gd name="connsiteX46" fmla="*/ 214298 w 246319"/>
                <a:gd name="connsiteY46" fmla="*/ 267503 h 326373"/>
                <a:gd name="connsiteX47" fmla="*/ 186217 w 246319"/>
                <a:gd name="connsiteY47" fmla="*/ 277109 h 326373"/>
                <a:gd name="connsiteX48" fmla="*/ 201612 w 246319"/>
                <a:gd name="connsiteY48" fmla="*/ 212327 h 326373"/>
                <a:gd name="connsiteX49" fmla="*/ 198780 w 246319"/>
                <a:gd name="connsiteY49" fmla="*/ 214482 h 326373"/>
                <a:gd name="connsiteX50" fmla="*/ 183200 w 246319"/>
                <a:gd name="connsiteY50" fmla="*/ 195885 h 326373"/>
                <a:gd name="connsiteX51" fmla="*/ 205369 w 246319"/>
                <a:gd name="connsiteY51" fmla="*/ 206970 h 326373"/>
                <a:gd name="connsiteX52" fmla="*/ 215530 w 246319"/>
                <a:gd name="connsiteY52" fmla="*/ 213928 h 326373"/>
                <a:gd name="connsiteX53" fmla="*/ 214791 w 246319"/>
                <a:gd name="connsiteY53" fmla="*/ 214051 h 326373"/>
                <a:gd name="connsiteX54" fmla="*/ 209741 w 246319"/>
                <a:gd name="connsiteY54" fmla="*/ 215960 h 326373"/>
                <a:gd name="connsiteX55" fmla="*/ 201612 w 246319"/>
                <a:gd name="connsiteY55" fmla="*/ 212327 h 326373"/>
                <a:gd name="connsiteX56" fmla="*/ 167805 w 246319"/>
                <a:gd name="connsiteY56" fmla="*/ 272121 h 326373"/>
                <a:gd name="connsiteX57" fmla="*/ 170146 w 246319"/>
                <a:gd name="connsiteY57" fmla="*/ 271197 h 326373"/>
                <a:gd name="connsiteX58" fmla="*/ 173347 w 246319"/>
                <a:gd name="connsiteY58" fmla="*/ 271936 h 326373"/>
                <a:gd name="connsiteX59" fmla="*/ 174086 w 246319"/>
                <a:gd name="connsiteY59" fmla="*/ 271751 h 326373"/>
                <a:gd name="connsiteX60" fmla="*/ 170206 w 246319"/>
                <a:gd name="connsiteY60" fmla="*/ 273107 h 326373"/>
                <a:gd name="connsiteX61" fmla="*/ 167805 w 246319"/>
                <a:gd name="connsiteY61" fmla="*/ 272121 h 326373"/>
                <a:gd name="connsiteX62" fmla="*/ 180738 w 246319"/>
                <a:gd name="connsiteY62" fmla="*/ 242317 h 326373"/>
                <a:gd name="connsiteX63" fmla="*/ 182954 w 246319"/>
                <a:gd name="connsiteY63" fmla="*/ 240654 h 326373"/>
                <a:gd name="connsiteX64" fmla="*/ 185724 w 246319"/>
                <a:gd name="connsiteY64" fmla="*/ 245334 h 326373"/>
                <a:gd name="connsiteX65" fmla="*/ 183570 w 246319"/>
                <a:gd name="connsiteY65" fmla="*/ 246627 h 326373"/>
                <a:gd name="connsiteX66" fmla="*/ 180738 w 246319"/>
                <a:gd name="connsiteY66" fmla="*/ 242317 h 326373"/>
                <a:gd name="connsiteX67" fmla="*/ 145391 w 246319"/>
                <a:gd name="connsiteY67" fmla="*/ 260297 h 326373"/>
                <a:gd name="connsiteX68" fmla="*/ 151610 w 246319"/>
                <a:gd name="connsiteY68" fmla="*/ 256172 h 326373"/>
                <a:gd name="connsiteX69" fmla="*/ 152903 w 246319"/>
                <a:gd name="connsiteY69" fmla="*/ 255556 h 326373"/>
                <a:gd name="connsiteX70" fmla="*/ 160046 w 246319"/>
                <a:gd name="connsiteY70" fmla="*/ 257527 h 326373"/>
                <a:gd name="connsiteX71" fmla="*/ 169221 w 246319"/>
                <a:gd name="connsiteY71" fmla="*/ 250876 h 326373"/>
                <a:gd name="connsiteX72" fmla="*/ 171192 w 246319"/>
                <a:gd name="connsiteY72" fmla="*/ 253462 h 326373"/>
                <a:gd name="connsiteX73" fmla="*/ 151487 w 246319"/>
                <a:gd name="connsiteY73" fmla="*/ 263808 h 326373"/>
                <a:gd name="connsiteX74" fmla="*/ 145391 w 246319"/>
                <a:gd name="connsiteY74" fmla="*/ 260297 h 326373"/>
                <a:gd name="connsiteX75" fmla="*/ 152040 w 246319"/>
                <a:gd name="connsiteY75" fmla="*/ 234249 h 326373"/>
                <a:gd name="connsiteX76" fmla="*/ 154320 w 246319"/>
                <a:gd name="connsiteY76" fmla="*/ 232094 h 326373"/>
                <a:gd name="connsiteX77" fmla="*/ 159491 w 246319"/>
                <a:gd name="connsiteY77" fmla="*/ 238437 h 326373"/>
                <a:gd name="connsiteX78" fmla="*/ 157152 w 246319"/>
                <a:gd name="connsiteY78" fmla="*/ 238991 h 326373"/>
                <a:gd name="connsiteX79" fmla="*/ 154073 w 246319"/>
                <a:gd name="connsiteY79" fmla="*/ 239668 h 326373"/>
                <a:gd name="connsiteX80" fmla="*/ 152040 w 246319"/>
                <a:gd name="connsiteY80" fmla="*/ 234249 h 326373"/>
                <a:gd name="connsiteX81" fmla="*/ 125501 w 246319"/>
                <a:gd name="connsiteY81" fmla="*/ 247058 h 326373"/>
                <a:gd name="connsiteX82" fmla="*/ 132705 w 246319"/>
                <a:gd name="connsiteY82" fmla="*/ 240839 h 326373"/>
                <a:gd name="connsiteX83" fmla="*/ 133566 w 246319"/>
                <a:gd name="connsiteY83" fmla="*/ 242070 h 326373"/>
                <a:gd name="connsiteX84" fmla="*/ 127778 w 246319"/>
                <a:gd name="connsiteY84" fmla="*/ 248720 h 326373"/>
                <a:gd name="connsiteX85" fmla="*/ 125501 w 246319"/>
                <a:gd name="connsiteY85" fmla="*/ 247058 h 326373"/>
                <a:gd name="connsiteX86" fmla="*/ 110597 w 246319"/>
                <a:gd name="connsiteY86" fmla="*/ 236528 h 326373"/>
                <a:gd name="connsiteX87" fmla="*/ 118849 w 246319"/>
                <a:gd name="connsiteY87" fmla="*/ 222672 h 326373"/>
                <a:gd name="connsiteX88" fmla="*/ 127223 w 246319"/>
                <a:gd name="connsiteY88" fmla="*/ 233572 h 326373"/>
                <a:gd name="connsiteX89" fmla="*/ 117063 w 246319"/>
                <a:gd name="connsiteY89" fmla="*/ 241085 h 326373"/>
                <a:gd name="connsiteX90" fmla="*/ 110597 w 246319"/>
                <a:gd name="connsiteY90" fmla="*/ 236528 h 326373"/>
                <a:gd name="connsiteX91" fmla="*/ 134121 w 246319"/>
                <a:gd name="connsiteY91" fmla="*/ 178704 h 326373"/>
                <a:gd name="connsiteX92" fmla="*/ 118788 w 246319"/>
                <a:gd name="connsiteY92" fmla="*/ 160415 h 326373"/>
                <a:gd name="connsiteX93" fmla="*/ 137817 w 246319"/>
                <a:gd name="connsiteY93" fmla="*/ 178273 h 326373"/>
                <a:gd name="connsiteX94" fmla="*/ 135784 w 246319"/>
                <a:gd name="connsiteY94" fmla="*/ 179875 h 326373"/>
                <a:gd name="connsiteX95" fmla="*/ 134429 w 246319"/>
                <a:gd name="connsiteY95" fmla="*/ 178827 h 326373"/>
                <a:gd name="connsiteX96" fmla="*/ 134121 w 246319"/>
                <a:gd name="connsiteY96" fmla="*/ 178704 h 326373"/>
                <a:gd name="connsiteX97" fmla="*/ 101360 w 246319"/>
                <a:gd name="connsiteY97" fmla="*/ 214113 h 326373"/>
                <a:gd name="connsiteX98" fmla="*/ 106410 w 246319"/>
                <a:gd name="connsiteY98" fmla="*/ 206970 h 326373"/>
                <a:gd name="connsiteX99" fmla="*/ 112876 w 246319"/>
                <a:gd name="connsiteY99" fmla="*/ 215098 h 326373"/>
                <a:gd name="connsiteX100" fmla="*/ 105609 w 246319"/>
                <a:gd name="connsiteY100" fmla="*/ 226983 h 326373"/>
                <a:gd name="connsiteX101" fmla="*/ 101360 w 246319"/>
                <a:gd name="connsiteY101" fmla="*/ 214113 h 326373"/>
                <a:gd name="connsiteX102" fmla="*/ 91200 w 246319"/>
                <a:gd name="connsiteY102" fmla="*/ 229816 h 326373"/>
                <a:gd name="connsiteX103" fmla="*/ 93048 w 246319"/>
                <a:gd name="connsiteY103" fmla="*/ 226922 h 326373"/>
                <a:gd name="connsiteX104" fmla="*/ 95017 w 246319"/>
                <a:gd name="connsiteY104" fmla="*/ 231109 h 326373"/>
                <a:gd name="connsiteX105" fmla="*/ 91200 w 246319"/>
                <a:gd name="connsiteY105" fmla="*/ 229816 h 326373"/>
                <a:gd name="connsiteX106" fmla="*/ 89537 w 246319"/>
                <a:gd name="connsiteY106" fmla="*/ 168975 h 326373"/>
                <a:gd name="connsiteX107" fmla="*/ 95942 w 246319"/>
                <a:gd name="connsiteY107" fmla="*/ 178582 h 326373"/>
                <a:gd name="connsiteX108" fmla="*/ 99206 w 246319"/>
                <a:gd name="connsiteY108" fmla="*/ 183816 h 326373"/>
                <a:gd name="connsiteX109" fmla="*/ 98898 w 246319"/>
                <a:gd name="connsiteY109" fmla="*/ 185786 h 326373"/>
                <a:gd name="connsiteX110" fmla="*/ 96188 w 246319"/>
                <a:gd name="connsiteY110" fmla="*/ 182830 h 326373"/>
                <a:gd name="connsiteX111" fmla="*/ 89537 w 246319"/>
                <a:gd name="connsiteY111" fmla="*/ 168975 h 326373"/>
                <a:gd name="connsiteX112" fmla="*/ 98035 w 246319"/>
                <a:gd name="connsiteY112" fmla="*/ 151486 h 326373"/>
                <a:gd name="connsiteX113" fmla="*/ 92000 w 246319"/>
                <a:gd name="connsiteY113" fmla="*/ 137015 h 326373"/>
                <a:gd name="connsiteX114" fmla="*/ 121990 w 246319"/>
                <a:gd name="connsiteY114" fmla="*/ 176734 h 326373"/>
                <a:gd name="connsiteX115" fmla="*/ 118973 w 246319"/>
                <a:gd name="connsiteY115" fmla="*/ 177411 h 326373"/>
                <a:gd name="connsiteX116" fmla="*/ 98035 w 246319"/>
                <a:gd name="connsiteY116" fmla="*/ 151486 h 326373"/>
                <a:gd name="connsiteX117" fmla="*/ 56592 w 246319"/>
                <a:gd name="connsiteY117" fmla="*/ 182645 h 326373"/>
                <a:gd name="connsiteX118" fmla="*/ 57763 w 246319"/>
                <a:gd name="connsiteY118" fmla="*/ 184555 h 326373"/>
                <a:gd name="connsiteX119" fmla="*/ 64227 w 246319"/>
                <a:gd name="connsiteY119" fmla="*/ 206785 h 326373"/>
                <a:gd name="connsiteX120" fmla="*/ 60102 w 246319"/>
                <a:gd name="connsiteY120" fmla="*/ 202536 h 326373"/>
                <a:gd name="connsiteX121" fmla="*/ 56592 w 246319"/>
                <a:gd name="connsiteY121" fmla="*/ 182645 h 326373"/>
                <a:gd name="connsiteX122" fmla="*/ 45815 w 246319"/>
                <a:gd name="connsiteY122" fmla="*/ 170823 h 326373"/>
                <a:gd name="connsiteX123" fmla="*/ 49572 w 246319"/>
                <a:gd name="connsiteY123" fmla="*/ 191452 h 326373"/>
                <a:gd name="connsiteX124" fmla="*/ 46863 w 246319"/>
                <a:gd name="connsiteY124" fmla="*/ 188618 h 326373"/>
                <a:gd name="connsiteX125" fmla="*/ 45815 w 246319"/>
                <a:gd name="connsiteY125" fmla="*/ 170823 h 326373"/>
                <a:gd name="connsiteX126" fmla="*/ 52836 w 246319"/>
                <a:gd name="connsiteY126" fmla="*/ 119834 h 326373"/>
                <a:gd name="connsiteX127" fmla="*/ 54499 w 246319"/>
                <a:gd name="connsiteY127" fmla="*/ 121928 h 326373"/>
                <a:gd name="connsiteX128" fmla="*/ 59302 w 246319"/>
                <a:gd name="connsiteY128" fmla="*/ 136030 h 326373"/>
                <a:gd name="connsiteX129" fmla="*/ 52836 w 246319"/>
                <a:gd name="connsiteY129" fmla="*/ 119834 h 326373"/>
                <a:gd name="connsiteX130" fmla="*/ 58193 w 246319"/>
                <a:gd name="connsiteY130" fmla="*/ 105055 h 326373"/>
                <a:gd name="connsiteX131" fmla="*/ 79437 w 246319"/>
                <a:gd name="connsiteY131" fmla="*/ 114538 h 326373"/>
                <a:gd name="connsiteX132" fmla="*/ 92123 w 246319"/>
                <a:gd name="connsiteY132" fmla="*/ 127839 h 326373"/>
                <a:gd name="connsiteX133" fmla="*/ 90337 w 246319"/>
                <a:gd name="connsiteY133" fmla="*/ 129318 h 326373"/>
                <a:gd name="connsiteX134" fmla="*/ 83441 w 246319"/>
                <a:gd name="connsiteY134" fmla="*/ 122174 h 326373"/>
                <a:gd name="connsiteX135" fmla="*/ 80977 w 246319"/>
                <a:gd name="connsiteY135" fmla="*/ 118664 h 326373"/>
                <a:gd name="connsiteX136" fmla="*/ 79131 w 246319"/>
                <a:gd name="connsiteY136" fmla="*/ 117802 h 326373"/>
                <a:gd name="connsiteX137" fmla="*/ 70262 w 246319"/>
                <a:gd name="connsiteY137" fmla="*/ 108873 h 326373"/>
                <a:gd name="connsiteX138" fmla="*/ 69277 w 246319"/>
                <a:gd name="connsiteY138" fmla="*/ 109982 h 326373"/>
                <a:gd name="connsiteX139" fmla="*/ 76975 w 246319"/>
                <a:gd name="connsiteY139" fmla="*/ 118972 h 326373"/>
                <a:gd name="connsiteX140" fmla="*/ 76975 w 246319"/>
                <a:gd name="connsiteY140" fmla="*/ 120573 h 326373"/>
                <a:gd name="connsiteX141" fmla="*/ 83749 w 246319"/>
                <a:gd name="connsiteY141" fmla="*/ 135722 h 326373"/>
                <a:gd name="connsiteX142" fmla="*/ 61703 w 246319"/>
                <a:gd name="connsiteY142" fmla="*/ 113122 h 326373"/>
                <a:gd name="connsiteX143" fmla="*/ 60842 w 246319"/>
                <a:gd name="connsiteY143" fmla="*/ 111336 h 326373"/>
                <a:gd name="connsiteX144" fmla="*/ 58193 w 246319"/>
                <a:gd name="connsiteY144" fmla="*/ 105055 h 32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46319" h="326373">
                  <a:moveTo>
                    <a:pt x="5358" y="88551"/>
                  </a:moveTo>
                  <a:cubicBezTo>
                    <a:pt x="11700" y="109427"/>
                    <a:pt x="22354" y="128209"/>
                    <a:pt x="33931" y="146621"/>
                  </a:cubicBezTo>
                  <a:cubicBezTo>
                    <a:pt x="34424" y="157213"/>
                    <a:pt x="35470" y="167805"/>
                    <a:pt x="37133" y="178335"/>
                  </a:cubicBezTo>
                  <a:cubicBezTo>
                    <a:pt x="34730" y="175810"/>
                    <a:pt x="32329" y="173223"/>
                    <a:pt x="29867" y="170699"/>
                  </a:cubicBezTo>
                  <a:lnTo>
                    <a:pt x="53697" y="326927"/>
                  </a:lnTo>
                  <a:cubicBezTo>
                    <a:pt x="138493" y="311471"/>
                    <a:pt x="243672" y="285053"/>
                    <a:pt x="246504" y="243610"/>
                  </a:cubicBezTo>
                  <a:cubicBezTo>
                    <a:pt x="246751" y="240284"/>
                    <a:pt x="246196" y="237021"/>
                    <a:pt x="245211" y="233880"/>
                  </a:cubicBezTo>
                  <a:cubicBezTo>
                    <a:pt x="243549" y="233387"/>
                    <a:pt x="241886" y="232771"/>
                    <a:pt x="240162" y="231909"/>
                  </a:cubicBezTo>
                  <a:cubicBezTo>
                    <a:pt x="230063" y="226798"/>
                    <a:pt x="226121" y="218115"/>
                    <a:pt x="226553" y="209432"/>
                  </a:cubicBezTo>
                  <a:cubicBezTo>
                    <a:pt x="219470" y="203274"/>
                    <a:pt x="211343" y="197486"/>
                    <a:pt x="203768" y="191944"/>
                  </a:cubicBezTo>
                  <a:cubicBezTo>
                    <a:pt x="152164" y="154011"/>
                    <a:pt x="83010" y="95571"/>
                    <a:pt x="4618" y="4618"/>
                  </a:cubicBezTo>
                  <a:lnTo>
                    <a:pt x="18289" y="94217"/>
                  </a:lnTo>
                  <a:cubicBezTo>
                    <a:pt x="15703" y="91199"/>
                    <a:pt x="13117" y="88244"/>
                    <a:pt x="10530" y="85226"/>
                  </a:cubicBezTo>
                  <a:cubicBezTo>
                    <a:pt x="8252" y="82763"/>
                    <a:pt x="4495" y="85842"/>
                    <a:pt x="5358" y="88551"/>
                  </a:cubicBezTo>
                  <a:close/>
                  <a:moveTo>
                    <a:pt x="150439" y="180121"/>
                  </a:moveTo>
                  <a:cubicBezTo>
                    <a:pt x="150316" y="180059"/>
                    <a:pt x="150193" y="179998"/>
                    <a:pt x="150071" y="179998"/>
                  </a:cubicBezTo>
                  <a:cubicBezTo>
                    <a:pt x="143050" y="173778"/>
                    <a:pt x="136154" y="167435"/>
                    <a:pt x="129256" y="161031"/>
                  </a:cubicBezTo>
                  <a:cubicBezTo>
                    <a:pt x="131597" y="161708"/>
                    <a:pt x="133875" y="162694"/>
                    <a:pt x="136030" y="164048"/>
                  </a:cubicBezTo>
                  <a:cubicBezTo>
                    <a:pt x="140834" y="169406"/>
                    <a:pt x="145636" y="174763"/>
                    <a:pt x="150439" y="180121"/>
                  </a:cubicBezTo>
                  <a:close/>
                  <a:moveTo>
                    <a:pt x="144589" y="209987"/>
                  </a:moveTo>
                  <a:cubicBezTo>
                    <a:pt x="143112" y="208509"/>
                    <a:pt x="141695" y="206970"/>
                    <a:pt x="140279" y="205492"/>
                  </a:cubicBezTo>
                  <a:cubicBezTo>
                    <a:pt x="139416" y="203336"/>
                    <a:pt x="138493" y="201181"/>
                    <a:pt x="137385" y="199087"/>
                  </a:cubicBezTo>
                  <a:cubicBezTo>
                    <a:pt x="139786" y="202720"/>
                    <a:pt x="142188" y="206353"/>
                    <a:pt x="144589" y="209987"/>
                  </a:cubicBezTo>
                  <a:close/>
                  <a:moveTo>
                    <a:pt x="147175" y="195085"/>
                  </a:moveTo>
                  <a:cubicBezTo>
                    <a:pt x="157275" y="204322"/>
                    <a:pt x="165219" y="217069"/>
                    <a:pt x="173902" y="227291"/>
                  </a:cubicBezTo>
                  <a:cubicBezTo>
                    <a:pt x="173163" y="227846"/>
                    <a:pt x="172485" y="228338"/>
                    <a:pt x="171746" y="228892"/>
                  </a:cubicBezTo>
                  <a:cubicBezTo>
                    <a:pt x="163865" y="217377"/>
                    <a:pt x="155674" y="206108"/>
                    <a:pt x="147175" y="195085"/>
                  </a:cubicBezTo>
                  <a:close/>
                  <a:moveTo>
                    <a:pt x="209310" y="241146"/>
                  </a:moveTo>
                  <a:cubicBezTo>
                    <a:pt x="210726" y="242932"/>
                    <a:pt x="212204" y="244718"/>
                    <a:pt x="213620" y="246565"/>
                  </a:cubicBezTo>
                  <a:cubicBezTo>
                    <a:pt x="212882" y="246874"/>
                    <a:pt x="212389" y="247058"/>
                    <a:pt x="211896" y="247243"/>
                  </a:cubicBezTo>
                  <a:cubicBezTo>
                    <a:pt x="210726" y="245519"/>
                    <a:pt x="209557" y="243795"/>
                    <a:pt x="208325" y="242070"/>
                  </a:cubicBezTo>
                  <a:cubicBezTo>
                    <a:pt x="208633" y="241762"/>
                    <a:pt x="209002" y="241454"/>
                    <a:pt x="209310" y="241146"/>
                  </a:cubicBezTo>
                  <a:close/>
                  <a:moveTo>
                    <a:pt x="225690" y="240961"/>
                  </a:moveTo>
                  <a:cubicBezTo>
                    <a:pt x="225321" y="241023"/>
                    <a:pt x="224951" y="241085"/>
                    <a:pt x="224582" y="241270"/>
                  </a:cubicBezTo>
                  <a:cubicBezTo>
                    <a:pt x="223289" y="241885"/>
                    <a:pt x="221996" y="242501"/>
                    <a:pt x="220764" y="243117"/>
                  </a:cubicBezTo>
                  <a:cubicBezTo>
                    <a:pt x="218917" y="240654"/>
                    <a:pt x="217131" y="238129"/>
                    <a:pt x="215283" y="235666"/>
                  </a:cubicBezTo>
                  <a:cubicBezTo>
                    <a:pt x="218115" y="233080"/>
                    <a:pt x="220949" y="230493"/>
                    <a:pt x="223782" y="227906"/>
                  </a:cubicBezTo>
                  <a:cubicBezTo>
                    <a:pt x="225075" y="232156"/>
                    <a:pt x="225690" y="236589"/>
                    <a:pt x="225690" y="240961"/>
                  </a:cubicBezTo>
                  <a:close/>
                  <a:moveTo>
                    <a:pt x="219040" y="258758"/>
                  </a:moveTo>
                  <a:cubicBezTo>
                    <a:pt x="220271" y="257896"/>
                    <a:pt x="221379" y="256973"/>
                    <a:pt x="222549" y="256049"/>
                  </a:cubicBezTo>
                  <a:cubicBezTo>
                    <a:pt x="222366" y="256480"/>
                    <a:pt x="222242" y="256849"/>
                    <a:pt x="221996" y="257280"/>
                  </a:cubicBezTo>
                  <a:cubicBezTo>
                    <a:pt x="221379" y="258451"/>
                    <a:pt x="220764" y="259620"/>
                    <a:pt x="220086" y="260667"/>
                  </a:cubicBezTo>
                  <a:cubicBezTo>
                    <a:pt x="219717" y="259990"/>
                    <a:pt x="219348" y="259374"/>
                    <a:pt x="219040" y="258758"/>
                  </a:cubicBezTo>
                  <a:close/>
                  <a:moveTo>
                    <a:pt x="186217" y="277109"/>
                  </a:moveTo>
                  <a:cubicBezTo>
                    <a:pt x="188680" y="275754"/>
                    <a:pt x="191083" y="274338"/>
                    <a:pt x="193422" y="272860"/>
                  </a:cubicBezTo>
                  <a:cubicBezTo>
                    <a:pt x="199273" y="270335"/>
                    <a:pt x="204938" y="267564"/>
                    <a:pt x="210233" y="264424"/>
                  </a:cubicBezTo>
                  <a:cubicBezTo>
                    <a:pt x="211589" y="265471"/>
                    <a:pt x="212944" y="266517"/>
                    <a:pt x="214298" y="267503"/>
                  </a:cubicBezTo>
                  <a:cubicBezTo>
                    <a:pt x="206724" y="274708"/>
                    <a:pt x="196624" y="277787"/>
                    <a:pt x="186217" y="277109"/>
                  </a:cubicBezTo>
                  <a:close/>
                  <a:moveTo>
                    <a:pt x="201612" y="212327"/>
                  </a:moveTo>
                  <a:cubicBezTo>
                    <a:pt x="200689" y="213066"/>
                    <a:pt x="199703" y="213744"/>
                    <a:pt x="198780" y="214482"/>
                  </a:cubicBezTo>
                  <a:cubicBezTo>
                    <a:pt x="193730" y="208140"/>
                    <a:pt x="188497" y="201982"/>
                    <a:pt x="183200" y="195885"/>
                  </a:cubicBezTo>
                  <a:cubicBezTo>
                    <a:pt x="190343" y="200073"/>
                    <a:pt x="197610" y="203891"/>
                    <a:pt x="205369" y="206970"/>
                  </a:cubicBezTo>
                  <a:cubicBezTo>
                    <a:pt x="209310" y="208571"/>
                    <a:pt x="212697" y="210972"/>
                    <a:pt x="215530" y="213928"/>
                  </a:cubicBezTo>
                  <a:cubicBezTo>
                    <a:pt x="215283" y="213990"/>
                    <a:pt x="215036" y="213990"/>
                    <a:pt x="214791" y="214051"/>
                  </a:cubicBezTo>
                  <a:cubicBezTo>
                    <a:pt x="213067" y="214606"/>
                    <a:pt x="211404" y="215283"/>
                    <a:pt x="209741" y="215960"/>
                  </a:cubicBezTo>
                  <a:cubicBezTo>
                    <a:pt x="209002" y="212573"/>
                    <a:pt x="204938" y="209864"/>
                    <a:pt x="201612" y="212327"/>
                  </a:cubicBezTo>
                  <a:close/>
                  <a:moveTo>
                    <a:pt x="167805" y="272121"/>
                  </a:moveTo>
                  <a:cubicBezTo>
                    <a:pt x="168606" y="271813"/>
                    <a:pt x="169406" y="271505"/>
                    <a:pt x="170146" y="271197"/>
                  </a:cubicBezTo>
                  <a:cubicBezTo>
                    <a:pt x="171069" y="271875"/>
                    <a:pt x="172177" y="272183"/>
                    <a:pt x="173347" y="271936"/>
                  </a:cubicBezTo>
                  <a:cubicBezTo>
                    <a:pt x="173593" y="271875"/>
                    <a:pt x="173840" y="271813"/>
                    <a:pt x="174086" y="271751"/>
                  </a:cubicBezTo>
                  <a:cubicBezTo>
                    <a:pt x="172794" y="272244"/>
                    <a:pt x="171501" y="272675"/>
                    <a:pt x="170206" y="273107"/>
                  </a:cubicBezTo>
                  <a:cubicBezTo>
                    <a:pt x="169406" y="272798"/>
                    <a:pt x="168606" y="272429"/>
                    <a:pt x="167805" y="272121"/>
                  </a:cubicBezTo>
                  <a:close/>
                  <a:moveTo>
                    <a:pt x="180738" y="242317"/>
                  </a:moveTo>
                  <a:cubicBezTo>
                    <a:pt x="181476" y="241762"/>
                    <a:pt x="182215" y="241208"/>
                    <a:pt x="182954" y="240654"/>
                  </a:cubicBezTo>
                  <a:cubicBezTo>
                    <a:pt x="182892" y="242501"/>
                    <a:pt x="184062" y="244472"/>
                    <a:pt x="185724" y="245334"/>
                  </a:cubicBezTo>
                  <a:cubicBezTo>
                    <a:pt x="184986" y="245765"/>
                    <a:pt x="184308" y="246196"/>
                    <a:pt x="183570" y="246627"/>
                  </a:cubicBezTo>
                  <a:cubicBezTo>
                    <a:pt x="182645" y="245149"/>
                    <a:pt x="181661" y="243733"/>
                    <a:pt x="180738" y="242317"/>
                  </a:cubicBezTo>
                  <a:close/>
                  <a:moveTo>
                    <a:pt x="145391" y="260297"/>
                  </a:moveTo>
                  <a:cubicBezTo>
                    <a:pt x="147484" y="259005"/>
                    <a:pt x="149578" y="257650"/>
                    <a:pt x="151610" y="256172"/>
                  </a:cubicBezTo>
                  <a:cubicBezTo>
                    <a:pt x="152040" y="255987"/>
                    <a:pt x="152472" y="255802"/>
                    <a:pt x="152903" y="255556"/>
                  </a:cubicBezTo>
                  <a:cubicBezTo>
                    <a:pt x="154258" y="257957"/>
                    <a:pt x="157337" y="259435"/>
                    <a:pt x="160046" y="257527"/>
                  </a:cubicBezTo>
                  <a:cubicBezTo>
                    <a:pt x="163125" y="255372"/>
                    <a:pt x="166204" y="253093"/>
                    <a:pt x="169221" y="250876"/>
                  </a:cubicBezTo>
                  <a:cubicBezTo>
                    <a:pt x="169899" y="251738"/>
                    <a:pt x="170576" y="252600"/>
                    <a:pt x="171192" y="253462"/>
                  </a:cubicBezTo>
                  <a:cubicBezTo>
                    <a:pt x="164665" y="256973"/>
                    <a:pt x="158013" y="260359"/>
                    <a:pt x="151487" y="263808"/>
                  </a:cubicBezTo>
                  <a:cubicBezTo>
                    <a:pt x="149454" y="262699"/>
                    <a:pt x="147360" y="261530"/>
                    <a:pt x="145391" y="260297"/>
                  </a:cubicBezTo>
                  <a:close/>
                  <a:moveTo>
                    <a:pt x="152040" y="234249"/>
                  </a:moveTo>
                  <a:cubicBezTo>
                    <a:pt x="152780" y="233510"/>
                    <a:pt x="153518" y="232833"/>
                    <a:pt x="154320" y="232094"/>
                  </a:cubicBezTo>
                  <a:cubicBezTo>
                    <a:pt x="156044" y="234188"/>
                    <a:pt x="157830" y="236282"/>
                    <a:pt x="159491" y="238437"/>
                  </a:cubicBezTo>
                  <a:cubicBezTo>
                    <a:pt x="158691" y="238622"/>
                    <a:pt x="157890" y="238806"/>
                    <a:pt x="157152" y="238991"/>
                  </a:cubicBezTo>
                  <a:cubicBezTo>
                    <a:pt x="156167" y="239238"/>
                    <a:pt x="155181" y="239483"/>
                    <a:pt x="154073" y="239668"/>
                  </a:cubicBezTo>
                  <a:cubicBezTo>
                    <a:pt x="153395" y="237882"/>
                    <a:pt x="152780" y="236097"/>
                    <a:pt x="152040" y="234249"/>
                  </a:cubicBezTo>
                  <a:close/>
                  <a:moveTo>
                    <a:pt x="125501" y="247058"/>
                  </a:moveTo>
                  <a:cubicBezTo>
                    <a:pt x="127470" y="245457"/>
                    <a:pt x="129934" y="243179"/>
                    <a:pt x="132705" y="240839"/>
                  </a:cubicBezTo>
                  <a:cubicBezTo>
                    <a:pt x="133013" y="241270"/>
                    <a:pt x="133320" y="241639"/>
                    <a:pt x="133566" y="242070"/>
                  </a:cubicBezTo>
                  <a:cubicBezTo>
                    <a:pt x="131597" y="244287"/>
                    <a:pt x="129749" y="246504"/>
                    <a:pt x="127778" y="248720"/>
                  </a:cubicBezTo>
                  <a:cubicBezTo>
                    <a:pt x="127040" y="248166"/>
                    <a:pt x="126239" y="247612"/>
                    <a:pt x="125501" y="247058"/>
                  </a:cubicBezTo>
                  <a:close/>
                  <a:moveTo>
                    <a:pt x="110597" y="236528"/>
                  </a:moveTo>
                  <a:cubicBezTo>
                    <a:pt x="113245" y="231848"/>
                    <a:pt x="116017" y="227229"/>
                    <a:pt x="118849" y="222672"/>
                  </a:cubicBezTo>
                  <a:cubicBezTo>
                    <a:pt x="121682" y="226306"/>
                    <a:pt x="124453" y="229939"/>
                    <a:pt x="127223" y="233572"/>
                  </a:cubicBezTo>
                  <a:cubicBezTo>
                    <a:pt x="123838" y="236097"/>
                    <a:pt x="120451" y="238622"/>
                    <a:pt x="117063" y="241085"/>
                  </a:cubicBezTo>
                  <a:cubicBezTo>
                    <a:pt x="114908" y="239607"/>
                    <a:pt x="112753" y="238067"/>
                    <a:pt x="110597" y="236528"/>
                  </a:cubicBezTo>
                  <a:close/>
                  <a:moveTo>
                    <a:pt x="134121" y="178704"/>
                  </a:moveTo>
                  <a:cubicBezTo>
                    <a:pt x="129071" y="172546"/>
                    <a:pt x="124021" y="166450"/>
                    <a:pt x="118788" y="160415"/>
                  </a:cubicBezTo>
                  <a:cubicBezTo>
                    <a:pt x="125069" y="166450"/>
                    <a:pt x="131412" y="172424"/>
                    <a:pt x="137817" y="178273"/>
                  </a:cubicBezTo>
                  <a:cubicBezTo>
                    <a:pt x="137015" y="178643"/>
                    <a:pt x="136337" y="179197"/>
                    <a:pt x="135784" y="179875"/>
                  </a:cubicBezTo>
                  <a:cubicBezTo>
                    <a:pt x="135352" y="179443"/>
                    <a:pt x="134921" y="179074"/>
                    <a:pt x="134429" y="178827"/>
                  </a:cubicBezTo>
                  <a:cubicBezTo>
                    <a:pt x="134306" y="178766"/>
                    <a:pt x="134244" y="178766"/>
                    <a:pt x="134121" y="178704"/>
                  </a:cubicBezTo>
                  <a:close/>
                  <a:moveTo>
                    <a:pt x="101360" y="214113"/>
                  </a:moveTo>
                  <a:cubicBezTo>
                    <a:pt x="103023" y="211711"/>
                    <a:pt x="104686" y="209310"/>
                    <a:pt x="106410" y="206970"/>
                  </a:cubicBezTo>
                  <a:cubicBezTo>
                    <a:pt x="108566" y="209679"/>
                    <a:pt x="110721" y="212389"/>
                    <a:pt x="112876" y="215098"/>
                  </a:cubicBezTo>
                  <a:cubicBezTo>
                    <a:pt x="110474" y="219101"/>
                    <a:pt x="108011" y="223042"/>
                    <a:pt x="105609" y="226983"/>
                  </a:cubicBezTo>
                  <a:cubicBezTo>
                    <a:pt x="104254" y="222672"/>
                    <a:pt x="102838" y="218362"/>
                    <a:pt x="101360" y="214113"/>
                  </a:cubicBezTo>
                  <a:close/>
                  <a:moveTo>
                    <a:pt x="91200" y="229816"/>
                  </a:moveTo>
                  <a:cubicBezTo>
                    <a:pt x="91815" y="228892"/>
                    <a:pt x="92370" y="227906"/>
                    <a:pt x="93048" y="226922"/>
                  </a:cubicBezTo>
                  <a:cubicBezTo>
                    <a:pt x="93663" y="228338"/>
                    <a:pt x="94402" y="229692"/>
                    <a:pt x="95017" y="231109"/>
                  </a:cubicBezTo>
                  <a:cubicBezTo>
                    <a:pt x="93724" y="230740"/>
                    <a:pt x="92431" y="230308"/>
                    <a:pt x="91200" y="229816"/>
                  </a:cubicBezTo>
                  <a:close/>
                  <a:moveTo>
                    <a:pt x="89537" y="168975"/>
                  </a:moveTo>
                  <a:cubicBezTo>
                    <a:pt x="91692" y="172177"/>
                    <a:pt x="93848" y="175379"/>
                    <a:pt x="95942" y="178582"/>
                  </a:cubicBezTo>
                  <a:cubicBezTo>
                    <a:pt x="97050" y="180305"/>
                    <a:pt x="98096" y="182091"/>
                    <a:pt x="99206" y="183816"/>
                  </a:cubicBezTo>
                  <a:cubicBezTo>
                    <a:pt x="98836" y="184431"/>
                    <a:pt x="98774" y="185109"/>
                    <a:pt x="98898" y="185786"/>
                  </a:cubicBezTo>
                  <a:cubicBezTo>
                    <a:pt x="97973" y="184801"/>
                    <a:pt x="97112" y="183816"/>
                    <a:pt x="96188" y="182830"/>
                  </a:cubicBezTo>
                  <a:cubicBezTo>
                    <a:pt x="94033" y="178212"/>
                    <a:pt x="91753" y="173593"/>
                    <a:pt x="89537" y="168975"/>
                  </a:cubicBezTo>
                  <a:close/>
                  <a:moveTo>
                    <a:pt x="98035" y="151486"/>
                  </a:moveTo>
                  <a:cubicBezTo>
                    <a:pt x="96188" y="146621"/>
                    <a:pt x="94218" y="141756"/>
                    <a:pt x="92000" y="137015"/>
                  </a:cubicBezTo>
                  <a:cubicBezTo>
                    <a:pt x="102408" y="150008"/>
                    <a:pt x="112383" y="163187"/>
                    <a:pt x="121990" y="176734"/>
                  </a:cubicBezTo>
                  <a:cubicBezTo>
                    <a:pt x="121004" y="176919"/>
                    <a:pt x="119957" y="177103"/>
                    <a:pt x="118973" y="177411"/>
                  </a:cubicBezTo>
                  <a:cubicBezTo>
                    <a:pt x="112383" y="168544"/>
                    <a:pt x="105364" y="159861"/>
                    <a:pt x="98035" y="151486"/>
                  </a:cubicBezTo>
                  <a:close/>
                  <a:moveTo>
                    <a:pt x="56592" y="182645"/>
                  </a:moveTo>
                  <a:cubicBezTo>
                    <a:pt x="56961" y="183261"/>
                    <a:pt x="57393" y="183877"/>
                    <a:pt x="57763" y="184555"/>
                  </a:cubicBezTo>
                  <a:cubicBezTo>
                    <a:pt x="59979" y="191944"/>
                    <a:pt x="62073" y="199334"/>
                    <a:pt x="64227" y="206785"/>
                  </a:cubicBezTo>
                  <a:cubicBezTo>
                    <a:pt x="62873" y="205369"/>
                    <a:pt x="61457" y="203953"/>
                    <a:pt x="60102" y="202536"/>
                  </a:cubicBezTo>
                  <a:cubicBezTo>
                    <a:pt x="58932" y="195885"/>
                    <a:pt x="57763" y="189235"/>
                    <a:pt x="56592" y="182645"/>
                  </a:cubicBezTo>
                  <a:close/>
                  <a:moveTo>
                    <a:pt x="45815" y="170823"/>
                  </a:moveTo>
                  <a:cubicBezTo>
                    <a:pt x="47046" y="177719"/>
                    <a:pt x="48341" y="184555"/>
                    <a:pt x="49572" y="191452"/>
                  </a:cubicBezTo>
                  <a:cubicBezTo>
                    <a:pt x="48648" y="190528"/>
                    <a:pt x="47786" y="189542"/>
                    <a:pt x="46863" y="188618"/>
                  </a:cubicBezTo>
                  <a:cubicBezTo>
                    <a:pt x="46493" y="182707"/>
                    <a:pt x="46185" y="176796"/>
                    <a:pt x="45815" y="170823"/>
                  </a:cubicBezTo>
                  <a:close/>
                  <a:moveTo>
                    <a:pt x="52836" y="119834"/>
                  </a:moveTo>
                  <a:cubicBezTo>
                    <a:pt x="53389" y="120511"/>
                    <a:pt x="53944" y="121250"/>
                    <a:pt x="54499" y="121928"/>
                  </a:cubicBezTo>
                  <a:cubicBezTo>
                    <a:pt x="56100" y="126608"/>
                    <a:pt x="57701" y="131350"/>
                    <a:pt x="59302" y="136030"/>
                  </a:cubicBezTo>
                  <a:cubicBezTo>
                    <a:pt x="57208" y="130611"/>
                    <a:pt x="55052" y="125253"/>
                    <a:pt x="52836" y="119834"/>
                  </a:cubicBezTo>
                  <a:close/>
                  <a:moveTo>
                    <a:pt x="58193" y="105055"/>
                  </a:moveTo>
                  <a:cubicBezTo>
                    <a:pt x="66137" y="105609"/>
                    <a:pt x="73773" y="108626"/>
                    <a:pt x="79437" y="114538"/>
                  </a:cubicBezTo>
                  <a:cubicBezTo>
                    <a:pt x="83688" y="118972"/>
                    <a:pt x="87875" y="123406"/>
                    <a:pt x="92123" y="127839"/>
                  </a:cubicBezTo>
                  <a:cubicBezTo>
                    <a:pt x="91262" y="127901"/>
                    <a:pt x="90584" y="128517"/>
                    <a:pt x="90337" y="129318"/>
                  </a:cubicBezTo>
                  <a:cubicBezTo>
                    <a:pt x="88060" y="126916"/>
                    <a:pt x="85719" y="124576"/>
                    <a:pt x="83441" y="122174"/>
                  </a:cubicBezTo>
                  <a:cubicBezTo>
                    <a:pt x="82640" y="121004"/>
                    <a:pt x="81840" y="119773"/>
                    <a:pt x="80977" y="118664"/>
                  </a:cubicBezTo>
                  <a:cubicBezTo>
                    <a:pt x="80547" y="118048"/>
                    <a:pt x="79807" y="117802"/>
                    <a:pt x="79131" y="117802"/>
                  </a:cubicBezTo>
                  <a:cubicBezTo>
                    <a:pt x="76175" y="114784"/>
                    <a:pt x="73218" y="111829"/>
                    <a:pt x="70262" y="108873"/>
                  </a:cubicBezTo>
                  <a:cubicBezTo>
                    <a:pt x="69586" y="108196"/>
                    <a:pt x="68661" y="109304"/>
                    <a:pt x="69277" y="109982"/>
                  </a:cubicBezTo>
                  <a:cubicBezTo>
                    <a:pt x="71925" y="112937"/>
                    <a:pt x="74451" y="116016"/>
                    <a:pt x="76975" y="118972"/>
                  </a:cubicBezTo>
                  <a:cubicBezTo>
                    <a:pt x="76790" y="119403"/>
                    <a:pt x="76728" y="119957"/>
                    <a:pt x="76975" y="120573"/>
                  </a:cubicBezTo>
                  <a:cubicBezTo>
                    <a:pt x="79131" y="125684"/>
                    <a:pt x="81470" y="130734"/>
                    <a:pt x="83749" y="135722"/>
                  </a:cubicBezTo>
                  <a:cubicBezTo>
                    <a:pt x="76482" y="127962"/>
                    <a:pt x="69031" y="120388"/>
                    <a:pt x="61703" y="113122"/>
                  </a:cubicBezTo>
                  <a:cubicBezTo>
                    <a:pt x="61395" y="112506"/>
                    <a:pt x="61148" y="111952"/>
                    <a:pt x="60842" y="111336"/>
                  </a:cubicBezTo>
                  <a:cubicBezTo>
                    <a:pt x="60102" y="109243"/>
                    <a:pt x="59117" y="107148"/>
                    <a:pt x="58193" y="105055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BCB1F-60B3-484A-88AA-F2DB0DD49C7E}"/>
                </a:ext>
              </a:extLst>
            </p:cNvPr>
            <p:cNvSpPr/>
            <p:nvPr/>
          </p:nvSpPr>
          <p:spPr>
            <a:xfrm>
              <a:off x="22492819" y="10644350"/>
              <a:ext cx="6158" cy="6158"/>
            </a:xfrm>
            <a:custGeom>
              <a:avLst/>
              <a:gdLst>
                <a:gd name="connsiteX0" fmla="*/ 5358 w 6157"/>
                <a:gd name="connsiteY0" fmla="*/ 4618 h 6157"/>
                <a:gd name="connsiteX1" fmla="*/ 4618 w 6157"/>
                <a:gd name="connsiteY1" fmla="*/ 5112 h 6157"/>
                <a:gd name="connsiteX2" fmla="*/ 5297 w 6157"/>
                <a:gd name="connsiteY2" fmla="*/ 5912 h 6157"/>
                <a:gd name="connsiteX3" fmla="*/ 5358 w 6157"/>
                <a:gd name="connsiteY3" fmla="*/ 461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5358" y="4618"/>
                  </a:moveTo>
                  <a:cubicBezTo>
                    <a:pt x="5112" y="4803"/>
                    <a:pt x="4865" y="4927"/>
                    <a:pt x="4618" y="5112"/>
                  </a:cubicBezTo>
                  <a:cubicBezTo>
                    <a:pt x="4865" y="5357"/>
                    <a:pt x="5050" y="5604"/>
                    <a:pt x="5297" y="5912"/>
                  </a:cubicBezTo>
                  <a:cubicBezTo>
                    <a:pt x="5297" y="5481"/>
                    <a:pt x="5358" y="5050"/>
                    <a:pt x="5358" y="4618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AE2689-795A-4967-BC5D-0D01399325AE}"/>
                </a:ext>
              </a:extLst>
            </p:cNvPr>
            <p:cNvSpPr/>
            <p:nvPr/>
          </p:nvSpPr>
          <p:spPr>
            <a:xfrm>
              <a:off x="22145223" y="10555491"/>
              <a:ext cx="215530" cy="338689"/>
            </a:xfrm>
            <a:custGeom>
              <a:avLst/>
              <a:gdLst>
                <a:gd name="connsiteX0" fmla="*/ 4658 w 215529"/>
                <a:gd name="connsiteY0" fmla="*/ 250876 h 338689"/>
                <a:gd name="connsiteX1" fmla="*/ 197342 w 215529"/>
                <a:gd name="connsiteY1" fmla="*/ 334440 h 338689"/>
                <a:gd name="connsiteX2" fmla="*/ 195433 w 215529"/>
                <a:gd name="connsiteY2" fmla="*/ 224705 h 338689"/>
                <a:gd name="connsiteX3" fmla="*/ 196173 w 215529"/>
                <a:gd name="connsiteY3" fmla="*/ 227229 h 338689"/>
                <a:gd name="connsiteX4" fmla="*/ 202824 w 215529"/>
                <a:gd name="connsiteY4" fmla="*/ 226798 h 338689"/>
                <a:gd name="connsiteX5" fmla="*/ 199990 w 215529"/>
                <a:gd name="connsiteY5" fmla="*/ 173163 h 338689"/>
                <a:gd name="connsiteX6" fmla="*/ 196972 w 215529"/>
                <a:gd name="connsiteY6" fmla="*/ 154504 h 338689"/>
                <a:gd name="connsiteX7" fmla="*/ 215446 w 215529"/>
                <a:gd name="connsiteY7" fmla="*/ 98405 h 338689"/>
                <a:gd name="connsiteX8" fmla="*/ 203562 w 215529"/>
                <a:gd name="connsiteY8" fmla="*/ 92431 h 338689"/>
                <a:gd name="connsiteX9" fmla="*/ 193587 w 215529"/>
                <a:gd name="connsiteY9" fmla="*/ 122482 h 338689"/>
                <a:gd name="connsiteX10" fmla="*/ 193402 w 215529"/>
                <a:gd name="connsiteY10" fmla="*/ 110412 h 338689"/>
                <a:gd name="connsiteX11" fmla="*/ 194510 w 215529"/>
                <a:gd name="connsiteY11" fmla="*/ 103639 h 338689"/>
                <a:gd name="connsiteX12" fmla="*/ 193278 w 215529"/>
                <a:gd name="connsiteY12" fmla="*/ 101175 h 338689"/>
                <a:gd name="connsiteX13" fmla="*/ 193155 w 215529"/>
                <a:gd name="connsiteY13" fmla="*/ 95633 h 338689"/>
                <a:gd name="connsiteX14" fmla="*/ 198697 w 215529"/>
                <a:gd name="connsiteY14" fmla="*/ 80054 h 338689"/>
                <a:gd name="connsiteX15" fmla="*/ 193094 w 215529"/>
                <a:gd name="connsiteY15" fmla="*/ 77221 h 338689"/>
                <a:gd name="connsiteX16" fmla="*/ 192847 w 215529"/>
                <a:gd name="connsiteY16" fmla="*/ 77837 h 338689"/>
                <a:gd name="connsiteX17" fmla="*/ 191554 w 215529"/>
                <a:gd name="connsiteY17" fmla="*/ 4618 h 338689"/>
                <a:gd name="connsiteX18" fmla="*/ 47456 w 215529"/>
                <a:gd name="connsiteY18" fmla="*/ 199149 h 338689"/>
                <a:gd name="connsiteX19" fmla="*/ 4658 w 215529"/>
                <a:gd name="connsiteY19" fmla="*/ 250876 h 338689"/>
                <a:gd name="connsiteX20" fmla="*/ 57864 w 215529"/>
                <a:gd name="connsiteY20" fmla="*/ 286469 h 338689"/>
                <a:gd name="connsiteX21" fmla="*/ 59465 w 215529"/>
                <a:gd name="connsiteY21" fmla="*/ 284869 h 338689"/>
                <a:gd name="connsiteX22" fmla="*/ 63036 w 215529"/>
                <a:gd name="connsiteY22" fmla="*/ 287147 h 338689"/>
                <a:gd name="connsiteX23" fmla="*/ 57864 w 215529"/>
                <a:gd name="connsiteY23" fmla="*/ 286469 h 338689"/>
                <a:gd name="connsiteX24" fmla="*/ 134654 w 215529"/>
                <a:gd name="connsiteY24" fmla="*/ 160600 h 338689"/>
                <a:gd name="connsiteX25" fmla="*/ 121537 w 215529"/>
                <a:gd name="connsiteY25" fmla="*/ 182276 h 338689"/>
                <a:gd name="connsiteX26" fmla="*/ 119567 w 215529"/>
                <a:gd name="connsiteY26" fmla="*/ 180490 h 338689"/>
                <a:gd name="connsiteX27" fmla="*/ 134654 w 215529"/>
                <a:gd name="connsiteY27" fmla="*/ 160600 h 338689"/>
                <a:gd name="connsiteX28" fmla="*/ 113839 w 215529"/>
                <a:gd name="connsiteY28" fmla="*/ 218115 h 338689"/>
                <a:gd name="connsiteX29" fmla="*/ 114086 w 215529"/>
                <a:gd name="connsiteY29" fmla="*/ 218670 h 338689"/>
                <a:gd name="connsiteX30" fmla="*/ 112423 w 215529"/>
                <a:gd name="connsiteY30" fmla="*/ 224089 h 338689"/>
                <a:gd name="connsiteX31" fmla="*/ 111254 w 215529"/>
                <a:gd name="connsiteY31" fmla="*/ 222303 h 338689"/>
                <a:gd name="connsiteX32" fmla="*/ 113839 w 215529"/>
                <a:gd name="connsiteY32" fmla="*/ 218115 h 338689"/>
                <a:gd name="connsiteX33" fmla="*/ 157562 w 215529"/>
                <a:gd name="connsiteY33" fmla="*/ 229200 h 338689"/>
                <a:gd name="connsiteX34" fmla="*/ 155038 w 215529"/>
                <a:gd name="connsiteY34" fmla="*/ 220394 h 338689"/>
                <a:gd name="connsiteX35" fmla="*/ 158608 w 215529"/>
                <a:gd name="connsiteY35" fmla="*/ 207339 h 338689"/>
                <a:gd name="connsiteX36" fmla="*/ 159101 w 215529"/>
                <a:gd name="connsiteY36" fmla="*/ 205554 h 338689"/>
                <a:gd name="connsiteX37" fmla="*/ 164458 w 215529"/>
                <a:gd name="connsiteY37" fmla="*/ 215406 h 338689"/>
                <a:gd name="connsiteX38" fmla="*/ 163042 w 215529"/>
                <a:gd name="connsiteY38" fmla="*/ 223843 h 338689"/>
                <a:gd name="connsiteX39" fmla="*/ 157562 w 215529"/>
                <a:gd name="connsiteY39" fmla="*/ 229200 h 338689"/>
                <a:gd name="connsiteX40" fmla="*/ 141982 w 215529"/>
                <a:gd name="connsiteY40" fmla="*/ 221503 h 338689"/>
                <a:gd name="connsiteX41" fmla="*/ 141489 w 215529"/>
                <a:gd name="connsiteY41" fmla="*/ 223473 h 338689"/>
                <a:gd name="connsiteX42" fmla="*/ 137857 w 215529"/>
                <a:gd name="connsiteY42" fmla="*/ 217623 h 338689"/>
                <a:gd name="connsiteX43" fmla="*/ 139764 w 215529"/>
                <a:gd name="connsiteY43" fmla="*/ 213559 h 338689"/>
                <a:gd name="connsiteX44" fmla="*/ 141982 w 215529"/>
                <a:gd name="connsiteY44" fmla="*/ 221503 h 338689"/>
                <a:gd name="connsiteX45" fmla="*/ 175974 w 215529"/>
                <a:gd name="connsiteY45" fmla="*/ 148038 h 338689"/>
                <a:gd name="connsiteX46" fmla="*/ 183795 w 215529"/>
                <a:gd name="connsiteY46" fmla="*/ 123282 h 338689"/>
                <a:gd name="connsiteX47" fmla="*/ 176959 w 215529"/>
                <a:gd name="connsiteY47" fmla="*/ 150624 h 338689"/>
                <a:gd name="connsiteX48" fmla="*/ 175974 w 215529"/>
                <a:gd name="connsiteY48" fmla="*/ 148038 h 338689"/>
                <a:gd name="connsiteX49" fmla="*/ 122092 w 215529"/>
                <a:gd name="connsiteY49" fmla="*/ 237205 h 338689"/>
                <a:gd name="connsiteX50" fmla="*/ 128126 w 215529"/>
                <a:gd name="connsiteY50" fmla="*/ 249337 h 338689"/>
                <a:gd name="connsiteX51" fmla="*/ 121660 w 215529"/>
                <a:gd name="connsiteY51" fmla="*/ 238560 h 338689"/>
                <a:gd name="connsiteX52" fmla="*/ 122092 w 215529"/>
                <a:gd name="connsiteY52" fmla="*/ 237205 h 338689"/>
                <a:gd name="connsiteX53" fmla="*/ 92225 w 215529"/>
                <a:gd name="connsiteY53" fmla="*/ 234126 h 338689"/>
                <a:gd name="connsiteX54" fmla="*/ 88346 w 215529"/>
                <a:gd name="connsiteY54" fmla="*/ 226429 h 338689"/>
                <a:gd name="connsiteX55" fmla="*/ 80895 w 215529"/>
                <a:gd name="connsiteY55" fmla="*/ 224212 h 338689"/>
                <a:gd name="connsiteX56" fmla="*/ 88961 w 215529"/>
                <a:gd name="connsiteY56" fmla="*/ 215530 h 338689"/>
                <a:gd name="connsiteX57" fmla="*/ 93273 w 215529"/>
                <a:gd name="connsiteY57" fmla="*/ 230863 h 338689"/>
                <a:gd name="connsiteX58" fmla="*/ 92225 w 215529"/>
                <a:gd name="connsiteY58" fmla="*/ 234126 h 338689"/>
                <a:gd name="connsiteX59" fmla="*/ 69256 w 215529"/>
                <a:gd name="connsiteY59" fmla="*/ 253894 h 338689"/>
                <a:gd name="connsiteX60" fmla="*/ 57371 w 215529"/>
                <a:gd name="connsiteY60" fmla="*/ 247982 h 338689"/>
                <a:gd name="connsiteX61" fmla="*/ 47703 w 215529"/>
                <a:gd name="connsiteY61" fmla="*/ 241885 h 338689"/>
                <a:gd name="connsiteX62" fmla="*/ 46841 w 215529"/>
                <a:gd name="connsiteY62" fmla="*/ 237144 h 338689"/>
                <a:gd name="connsiteX63" fmla="*/ 52691 w 215529"/>
                <a:gd name="connsiteY63" fmla="*/ 238806 h 338689"/>
                <a:gd name="connsiteX64" fmla="*/ 56940 w 215529"/>
                <a:gd name="connsiteY64" fmla="*/ 247120 h 338689"/>
                <a:gd name="connsiteX65" fmla="*/ 67593 w 215529"/>
                <a:gd name="connsiteY65" fmla="*/ 249891 h 338689"/>
                <a:gd name="connsiteX66" fmla="*/ 69256 w 215529"/>
                <a:gd name="connsiteY66" fmla="*/ 253894 h 338689"/>
                <a:gd name="connsiteX67" fmla="*/ 60943 w 215529"/>
                <a:gd name="connsiteY67" fmla="*/ 230863 h 338689"/>
                <a:gd name="connsiteX68" fmla="*/ 61250 w 215529"/>
                <a:gd name="connsiteY68" fmla="*/ 231848 h 338689"/>
                <a:gd name="connsiteX69" fmla="*/ 47211 w 215529"/>
                <a:gd name="connsiteY69" fmla="*/ 228954 h 338689"/>
                <a:gd name="connsiteX70" fmla="*/ 47334 w 215529"/>
                <a:gd name="connsiteY70" fmla="*/ 228276 h 338689"/>
                <a:gd name="connsiteX71" fmla="*/ 60573 w 215529"/>
                <a:gd name="connsiteY71" fmla="*/ 230555 h 338689"/>
                <a:gd name="connsiteX72" fmla="*/ 60943 w 215529"/>
                <a:gd name="connsiteY72" fmla="*/ 230863 h 338689"/>
                <a:gd name="connsiteX73" fmla="*/ 62729 w 215529"/>
                <a:gd name="connsiteY73" fmla="*/ 212451 h 338689"/>
                <a:gd name="connsiteX74" fmla="*/ 66855 w 215529"/>
                <a:gd name="connsiteY74" fmla="*/ 212081 h 338689"/>
                <a:gd name="connsiteX75" fmla="*/ 65500 w 215529"/>
                <a:gd name="connsiteY75" fmla="*/ 213867 h 338689"/>
                <a:gd name="connsiteX76" fmla="*/ 59772 w 215529"/>
                <a:gd name="connsiteY76" fmla="*/ 215960 h 338689"/>
                <a:gd name="connsiteX77" fmla="*/ 54909 w 215529"/>
                <a:gd name="connsiteY77" fmla="*/ 213928 h 338689"/>
                <a:gd name="connsiteX78" fmla="*/ 62729 w 215529"/>
                <a:gd name="connsiteY78" fmla="*/ 212451 h 338689"/>
                <a:gd name="connsiteX79" fmla="*/ 111315 w 215529"/>
                <a:gd name="connsiteY79" fmla="*/ 170022 h 338689"/>
                <a:gd name="connsiteX80" fmla="*/ 103618 w 215529"/>
                <a:gd name="connsiteY80" fmla="*/ 180983 h 338689"/>
                <a:gd name="connsiteX81" fmla="*/ 100724 w 215529"/>
                <a:gd name="connsiteY81" fmla="*/ 185047 h 338689"/>
                <a:gd name="connsiteX82" fmla="*/ 100169 w 215529"/>
                <a:gd name="connsiteY82" fmla="*/ 185848 h 338689"/>
                <a:gd name="connsiteX83" fmla="*/ 88346 w 215529"/>
                <a:gd name="connsiteY83" fmla="*/ 192437 h 338689"/>
                <a:gd name="connsiteX84" fmla="*/ 111315 w 215529"/>
                <a:gd name="connsiteY84" fmla="*/ 170022 h 338689"/>
                <a:gd name="connsiteX85" fmla="*/ 192847 w 215529"/>
                <a:gd name="connsiteY85" fmla="*/ 125130 h 338689"/>
                <a:gd name="connsiteX86" fmla="*/ 192415 w 215529"/>
                <a:gd name="connsiteY86" fmla="*/ 126423 h 338689"/>
                <a:gd name="connsiteX87" fmla="*/ 192107 w 215529"/>
                <a:gd name="connsiteY87" fmla="*/ 124761 h 338689"/>
                <a:gd name="connsiteX88" fmla="*/ 192847 w 215529"/>
                <a:gd name="connsiteY88" fmla="*/ 125130 h 338689"/>
                <a:gd name="connsiteX89" fmla="*/ 170309 w 215529"/>
                <a:gd name="connsiteY89" fmla="*/ 182769 h 338689"/>
                <a:gd name="connsiteX90" fmla="*/ 167845 w 215529"/>
                <a:gd name="connsiteY90" fmla="*/ 175010 h 338689"/>
                <a:gd name="connsiteX91" fmla="*/ 172155 w 215529"/>
                <a:gd name="connsiteY91" fmla="*/ 160538 h 338689"/>
                <a:gd name="connsiteX92" fmla="*/ 172587 w 215529"/>
                <a:gd name="connsiteY92" fmla="*/ 161586 h 338689"/>
                <a:gd name="connsiteX93" fmla="*/ 173880 w 215529"/>
                <a:gd name="connsiteY93" fmla="*/ 164665 h 338689"/>
                <a:gd name="connsiteX94" fmla="*/ 170309 w 215529"/>
                <a:gd name="connsiteY94" fmla="*/ 182769 h 338689"/>
                <a:gd name="connsiteX95" fmla="*/ 166367 w 215529"/>
                <a:gd name="connsiteY95" fmla="*/ 204383 h 338689"/>
                <a:gd name="connsiteX96" fmla="*/ 163288 w 215529"/>
                <a:gd name="connsiteY96" fmla="*/ 198718 h 338689"/>
                <a:gd name="connsiteX97" fmla="*/ 161872 w 215529"/>
                <a:gd name="connsiteY97" fmla="*/ 196132 h 338689"/>
                <a:gd name="connsiteX98" fmla="*/ 163473 w 215529"/>
                <a:gd name="connsiteY98" fmla="*/ 190220 h 338689"/>
                <a:gd name="connsiteX99" fmla="*/ 166799 w 215529"/>
                <a:gd name="connsiteY99" fmla="*/ 201797 h 338689"/>
                <a:gd name="connsiteX100" fmla="*/ 166367 w 215529"/>
                <a:gd name="connsiteY100" fmla="*/ 204383 h 338689"/>
                <a:gd name="connsiteX101" fmla="*/ 183980 w 215529"/>
                <a:gd name="connsiteY101" fmla="*/ 189173 h 338689"/>
                <a:gd name="connsiteX102" fmla="*/ 187612 w 215529"/>
                <a:gd name="connsiteY102" fmla="*/ 199765 h 338689"/>
                <a:gd name="connsiteX103" fmla="*/ 178192 w 215529"/>
                <a:gd name="connsiteY103" fmla="*/ 209125 h 338689"/>
                <a:gd name="connsiteX104" fmla="*/ 175728 w 215529"/>
                <a:gd name="connsiteY104" fmla="*/ 200874 h 338689"/>
                <a:gd name="connsiteX105" fmla="*/ 180346 w 215529"/>
                <a:gd name="connsiteY105" fmla="*/ 179751 h 338689"/>
                <a:gd name="connsiteX106" fmla="*/ 179608 w 215529"/>
                <a:gd name="connsiteY106" fmla="*/ 185047 h 338689"/>
                <a:gd name="connsiteX107" fmla="*/ 183980 w 215529"/>
                <a:gd name="connsiteY107" fmla="*/ 189173 h 338689"/>
                <a:gd name="connsiteX108" fmla="*/ 195003 w 215529"/>
                <a:gd name="connsiteY108" fmla="*/ 198472 h 338689"/>
                <a:gd name="connsiteX109" fmla="*/ 194880 w 215529"/>
                <a:gd name="connsiteY109" fmla="*/ 192560 h 338689"/>
                <a:gd name="connsiteX110" fmla="*/ 193525 w 215529"/>
                <a:gd name="connsiteY110" fmla="*/ 193915 h 338689"/>
                <a:gd name="connsiteX111" fmla="*/ 188783 w 215529"/>
                <a:gd name="connsiteY111" fmla="*/ 180429 h 338689"/>
                <a:gd name="connsiteX112" fmla="*/ 193155 w 215529"/>
                <a:gd name="connsiteY112" fmla="*/ 166881 h 338689"/>
                <a:gd name="connsiteX113" fmla="*/ 198020 w 215529"/>
                <a:gd name="connsiteY113" fmla="*/ 208016 h 338689"/>
                <a:gd name="connsiteX114" fmla="*/ 195003 w 215529"/>
                <a:gd name="connsiteY114" fmla="*/ 198472 h 338689"/>
                <a:gd name="connsiteX115" fmla="*/ 85944 w 215529"/>
                <a:gd name="connsiteY115" fmla="*/ 286038 h 338689"/>
                <a:gd name="connsiteX116" fmla="*/ 84342 w 215529"/>
                <a:gd name="connsiteY116" fmla="*/ 286038 h 338689"/>
                <a:gd name="connsiteX117" fmla="*/ 62544 w 215529"/>
                <a:gd name="connsiteY117" fmla="*/ 270767 h 338689"/>
                <a:gd name="connsiteX118" fmla="*/ 53799 w 215529"/>
                <a:gd name="connsiteY118" fmla="*/ 263561 h 338689"/>
                <a:gd name="connsiteX119" fmla="*/ 53553 w 215529"/>
                <a:gd name="connsiteY119" fmla="*/ 262822 h 338689"/>
                <a:gd name="connsiteX120" fmla="*/ 79047 w 215529"/>
                <a:gd name="connsiteY120" fmla="*/ 276062 h 338689"/>
                <a:gd name="connsiteX121" fmla="*/ 86622 w 215529"/>
                <a:gd name="connsiteY121" fmla="*/ 279880 h 338689"/>
                <a:gd name="connsiteX122" fmla="*/ 96228 w 215529"/>
                <a:gd name="connsiteY122" fmla="*/ 284130 h 338689"/>
                <a:gd name="connsiteX123" fmla="*/ 85944 w 215529"/>
                <a:gd name="connsiteY123" fmla="*/ 286038 h 338689"/>
                <a:gd name="connsiteX124" fmla="*/ 37234 w 215529"/>
                <a:gd name="connsiteY124" fmla="*/ 224705 h 338689"/>
                <a:gd name="connsiteX125" fmla="*/ 35880 w 215529"/>
                <a:gd name="connsiteY125" fmla="*/ 230062 h 338689"/>
                <a:gd name="connsiteX126" fmla="*/ 34217 w 215529"/>
                <a:gd name="connsiteY126" fmla="*/ 232279 h 338689"/>
                <a:gd name="connsiteX127" fmla="*/ 35572 w 215529"/>
                <a:gd name="connsiteY127" fmla="*/ 239423 h 338689"/>
                <a:gd name="connsiteX128" fmla="*/ 36250 w 215529"/>
                <a:gd name="connsiteY128" fmla="*/ 245703 h 338689"/>
                <a:gd name="connsiteX129" fmla="*/ 31939 w 215529"/>
                <a:gd name="connsiteY129" fmla="*/ 247489 h 338689"/>
                <a:gd name="connsiteX130" fmla="*/ 29784 w 215529"/>
                <a:gd name="connsiteY130" fmla="*/ 253586 h 338689"/>
                <a:gd name="connsiteX131" fmla="*/ 30522 w 215529"/>
                <a:gd name="connsiteY131" fmla="*/ 255618 h 338689"/>
                <a:gd name="connsiteX132" fmla="*/ 28429 w 215529"/>
                <a:gd name="connsiteY132" fmla="*/ 257465 h 338689"/>
                <a:gd name="connsiteX133" fmla="*/ 27689 w 215529"/>
                <a:gd name="connsiteY133" fmla="*/ 252046 h 338689"/>
                <a:gd name="connsiteX134" fmla="*/ 37234 w 215529"/>
                <a:gd name="connsiteY134" fmla="*/ 224705 h 3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215529" h="338689">
                  <a:moveTo>
                    <a:pt x="4658" y="250876"/>
                  </a:moveTo>
                  <a:cubicBezTo>
                    <a:pt x="7123" y="291334"/>
                    <a:pt x="110146" y="318121"/>
                    <a:pt x="197342" y="334440"/>
                  </a:cubicBezTo>
                  <a:lnTo>
                    <a:pt x="195433" y="224705"/>
                  </a:lnTo>
                  <a:cubicBezTo>
                    <a:pt x="195679" y="225567"/>
                    <a:pt x="195988" y="226429"/>
                    <a:pt x="196173" y="227229"/>
                  </a:cubicBezTo>
                  <a:cubicBezTo>
                    <a:pt x="197157" y="230678"/>
                    <a:pt x="202084" y="230062"/>
                    <a:pt x="202824" y="226798"/>
                  </a:cubicBezTo>
                  <a:cubicBezTo>
                    <a:pt x="206887" y="209063"/>
                    <a:pt x="202700" y="190898"/>
                    <a:pt x="199990" y="173163"/>
                  </a:cubicBezTo>
                  <a:cubicBezTo>
                    <a:pt x="199067" y="166943"/>
                    <a:pt x="198020" y="160723"/>
                    <a:pt x="196972" y="154504"/>
                  </a:cubicBezTo>
                  <a:cubicBezTo>
                    <a:pt x="202884" y="135722"/>
                    <a:pt x="208797" y="116940"/>
                    <a:pt x="215446" y="98405"/>
                  </a:cubicBezTo>
                  <a:cubicBezTo>
                    <a:pt x="218340" y="90460"/>
                    <a:pt x="206456" y="84364"/>
                    <a:pt x="203562" y="92431"/>
                  </a:cubicBezTo>
                  <a:cubicBezTo>
                    <a:pt x="199928" y="102407"/>
                    <a:pt x="196604" y="112445"/>
                    <a:pt x="193587" y="122482"/>
                  </a:cubicBezTo>
                  <a:lnTo>
                    <a:pt x="193402" y="110412"/>
                  </a:lnTo>
                  <a:cubicBezTo>
                    <a:pt x="193770" y="108134"/>
                    <a:pt x="194140" y="105917"/>
                    <a:pt x="194510" y="103639"/>
                  </a:cubicBezTo>
                  <a:cubicBezTo>
                    <a:pt x="194695" y="102407"/>
                    <a:pt x="194078" y="101545"/>
                    <a:pt x="193278" y="101175"/>
                  </a:cubicBezTo>
                  <a:lnTo>
                    <a:pt x="193155" y="95633"/>
                  </a:lnTo>
                  <a:cubicBezTo>
                    <a:pt x="195003" y="90460"/>
                    <a:pt x="196787" y="85226"/>
                    <a:pt x="198697" y="80054"/>
                  </a:cubicBezTo>
                  <a:cubicBezTo>
                    <a:pt x="200051" y="76298"/>
                    <a:pt x="194571" y="73464"/>
                    <a:pt x="193094" y="77221"/>
                  </a:cubicBezTo>
                  <a:cubicBezTo>
                    <a:pt x="193032" y="77406"/>
                    <a:pt x="192970" y="77590"/>
                    <a:pt x="192847" y="77837"/>
                  </a:cubicBezTo>
                  <a:lnTo>
                    <a:pt x="191554" y="4618"/>
                  </a:lnTo>
                  <a:cubicBezTo>
                    <a:pt x="144506" y="106594"/>
                    <a:pt x="89639" y="164726"/>
                    <a:pt x="47456" y="199149"/>
                  </a:cubicBezTo>
                  <a:cubicBezTo>
                    <a:pt x="25658" y="217131"/>
                    <a:pt x="3550" y="231663"/>
                    <a:pt x="4658" y="250876"/>
                  </a:cubicBezTo>
                  <a:close/>
                  <a:moveTo>
                    <a:pt x="57864" y="286469"/>
                  </a:moveTo>
                  <a:cubicBezTo>
                    <a:pt x="58479" y="286038"/>
                    <a:pt x="59034" y="285484"/>
                    <a:pt x="59465" y="284869"/>
                  </a:cubicBezTo>
                  <a:cubicBezTo>
                    <a:pt x="60635" y="285669"/>
                    <a:pt x="61866" y="286408"/>
                    <a:pt x="63036" y="287147"/>
                  </a:cubicBezTo>
                  <a:cubicBezTo>
                    <a:pt x="61312" y="287085"/>
                    <a:pt x="59589" y="286839"/>
                    <a:pt x="57864" y="286469"/>
                  </a:cubicBezTo>
                  <a:close/>
                  <a:moveTo>
                    <a:pt x="134654" y="160600"/>
                  </a:moveTo>
                  <a:cubicBezTo>
                    <a:pt x="130282" y="167805"/>
                    <a:pt x="125909" y="175071"/>
                    <a:pt x="121537" y="182276"/>
                  </a:cubicBezTo>
                  <a:cubicBezTo>
                    <a:pt x="120984" y="181537"/>
                    <a:pt x="120306" y="180922"/>
                    <a:pt x="119567" y="180490"/>
                  </a:cubicBezTo>
                  <a:cubicBezTo>
                    <a:pt x="124801" y="173963"/>
                    <a:pt x="129912" y="167374"/>
                    <a:pt x="134654" y="160600"/>
                  </a:cubicBezTo>
                  <a:close/>
                  <a:moveTo>
                    <a:pt x="113839" y="218115"/>
                  </a:moveTo>
                  <a:cubicBezTo>
                    <a:pt x="113901" y="218300"/>
                    <a:pt x="114024" y="218485"/>
                    <a:pt x="114086" y="218670"/>
                  </a:cubicBezTo>
                  <a:cubicBezTo>
                    <a:pt x="113533" y="220456"/>
                    <a:pt x="112978" y="222303"/>
                    <a:pt x="112423" y="224089"/>
                  </a:cubicBezTo>
                  <a:cubicBezTo>
                    <a:pt x="112053" y="223534"/>
                    <a:pt x="111685" y="222919"/>
                    <a:pt x="111254" y="222303"/>
                  </a:cubicBezTo>
                  <a:cubicBezTo>
                    <a:pt x="112115" y="220887"/>
                    <a:pt x="112978" y="219532"/>
                    <a:pt x="113839" y="218115"/>
                  </a:cubicBezTo>
                  <a:close/>
                  <a:moveTo>
                    <a:pt x="157562" y="229200"/>
                  </a:moveTo>
                  <a:cubicBezTo>
                    <a:pt x="156699" y="226244"/>
                    <a:pt x="155837" y="223350"/>
                    <a:pt x="155038" y="220394"/>
                  </a:cubicBezTo>
                  <a:cubicBezTo>
                    <a:pt x="156207" y="216022"/>
                    <a:pt x="157377" y="211712"/>
                    <a:pt x="158608" y="207339"/>
                  </a:cubicBezTo>
                  <a:cubicBezTo>
                    <a:pt x="158793" y="206723"/>
                    <a:pt x="158978" y="206169"/>
                    <a:pt x="159101" y="205554"/>
                  </a:cubicBezTo>
                  <a:cubicBezTo>
                    <a:pt x="160949" y="208755"/>
                    <a:pt x="162735" y="212081"/>
                    <a:pt x="164458" y="215406"/>
                  </a:cubicBezTo>
                  <a:cubicBezTo>
                    <a:pt x="163966" y="218239"/>
                    <a:pt x="163535" y="221010"/>
                    <a:pt x="163042" y="223843"/>
                  </a:cubicBezTo>
                  <a:cubicBezTo>
                    <a:pt x="161196" y="225690"/>
                    <a:pt x="159409" y="227476"/>
                    <a:pt x="157562" y="229200"/>
                  </a:cubicBezTo>
                  <a:close/>
                  <a:moveTo>
                    <a:pt x="141982" y="221503"/>
                  </a:moveTo>
                  <a:cubicBezTo>
                    <a:pt x="141797" y="222180"/>
                    <a:pt x="141674" y="222796"/>
                    <a:pt x="141489" y="223473"/>
                  </a:cubicBezTo>
                  <a:cubicBezTo>
                    <a:pt x="140319" y="221503"/>
                    <a:pt x="139088" y="219532"/>
                    <a:pt x="137857" y="217623"/>
                  </a:cubicBezTo>
                  <a:cubicBezTo>
                    <a:pt x="138471" y="216268"/>
                    <a:pt x="139149" y="214913"/>
                    <a:pt x="139764" y="213559"/>
                  </a:cubicBezTo>
                  <a:cubicBezTo>
                    <a:pt x="140504" y="216207"/>
                    <a:pt x="141244" y="218854"/>
                    <a:pt x="141982" y="221503"/>
                  </a:cubicBezTo>
                  <a:close/>
                  <a:moveTo>
                    <a:pt x="175974" y="148038"/>
                  </a:moveTo>
                  <a:cubicBezTo>
                    <a:pt x="178560" y="139786"/>
                    <a:pt x="181086" y="131535"/>
                    <a:pt x="183795" y="123282"/>
                  </a:cubicBezTo>
                  <a:cubicBezTo>
                    <a:pt x="181331" y="132335"/>
                    <a:pt x="179053" y="141449"/>
                    <a:pt x="176959" y="150624"/>
                  </a:cubicBezTo>
                  <a:cubicBezTo>
                    <a:pt x="176652" y="149762"/>
                    <a:pt x="176344" y="148900"/>
                    <a:pt x="175974" y="148038"/>
                  </a:cubicBezTo>
                  <a:close/>
                  <a:moveTo>
                    <a:pt x="122092" y="237205"/>
                  </a:moveTo>
                  <a:cubicBezTo>
                    <a:pt x="123878" y="240962"/>
                    <a:pt x="126032" y="245026"/>
                    <a:pt x="128126" y="249337"/>
                  </a:cubicBezTo>
                  <a:cubicBezTo>
                    <a:pt x="125971" y="245703"/>
                    <a:pt x="123816" y="242132"/>
                    <a:pt x="121660" y="238560"/>
                  </a:cubicBezTo>
                  <a:cubicBezTo>
                    <a:pt x="121784" y="238067"/>
                    <a:pt x="121968" y="237637"/>
                    <a:pt x="122092" y="237205"/>
                  </a:cubicBezTo>
                  <a:close/>
                  <a:moveTo>
                    <a:pt x="92225" y="234126"/>
                  </a:moveTo>
                  <a:cubicBezTo>
                    <a:pt x="90994" y="231540"/>
                    <a:pt x="89701" y="228954"/>
                    <a:pt x="88346" y="226429"/>
                  </a:cubicBezTo>
                  <a:cubicBezTo>
                    <a:pt x="86868" y="223350"/>
                    <a:pt x="83604" y="223042"/>
                    <a:pt x="80895" y="224212"/>
                  </a:cubicBezTo>
                  <a:cubicBezTo>
                    <a:pt x="83543" y="221379"/>
                    <a:pt x="86252" y="218424"/>
                    <a:pt x="88961" y="215530"/>
                  </a:cubicBezTo>
                  <a:cubicBezTo>
                    <a:pt x="90194" y="220579"/>
                    <a:pt x="91672" y="225690"/>
                    <a:pt x="93273" y="230863"/>
                  </a:cubicBezTo>
                  <a:cubicBezTo>
                    <a:pt x="92903" y="231909"/>
                    <a:pt x="92595" y="233018"/>
                    <a:pt x="92225" y="234126"/>
                  </a:cubicBezTo>
                  <a:close/>
                  <a:moveTo>
                    <a:pt x="69256" y="253894"/>
                  </a:moveTo>
                  <a:cubicBezTo>
                    <a:pt x="65254" y="252046"/>
                    <a:pt x="61190" y="250137"/>
                    <a:pt x="57371" y="247982"/>
                  </a:cubicBezTo>
                  <a:cubicBezTo>
                    <a:pt x="54169" y="245950"/>
                    <a:pt x="50967" y="243918"/>
                    <a:pt x="47703" y="241885"/>
                  </a:cubicBezTo>
                  <a:cubicBezTo>
                    <a:pt x="47273" y="240284"/>
                    <a:pt x="47026" y="238745"/>
                    <a:pt x="46841" y="237144"/>
                  </a:cubicBezTo>
                  <a:cubicBezTo>
                    <a:pt x="47579" y="235850"/>
                    <a:pt x="49550" y="236405"/>
                    <a:pt x="52691" y="238806"/>
                  </a:cubicBezTo>
                  <a:cubicBezTo>
                    <a:pt x="51583" y="241947"/>
                    <a:pt x="52753" y="246011"/>
                    <a:pt x="56940" y="247120"/>
                  </a:cubicBezTo>
                  <a:cubicBezTo>
                    <a:pt x="60512" y="248043"/>
                    <a:pt x="64022" y="248967"/>
                    <a:pt x="67593" y="249891"/>
                  </a:cubicBezTo>
                  <a:cubicBezTo>
                    <a:pt x="68209" y="251184"/>
                    <a:pt x="68764" y="252539"/>
                    <a:pt x="69256" y="253894"/>
                  </a:cubicBezTo>
                  <a:close/>
                  <a:moveTo>
                    <a:pt x="60943" y="230863"/>
                  </a:moveTo>
                  <a:cubicBezTo>
                    <a:pt x="61067" y="231170"/>
                    <a:pt x="61128" y="231540"/>
                    <a:pt x="61250" y="231848"/>
                  </a:cubicBezTo>
                  <a:cubicBezTo>
                    <a:pt x="56571" y="230431"/>
                    <a:pt x="51830" y="229323"/>
                    <a:pt x="47211" y="228954"/>
                  </a:cubicBezTo>
                  <a:cubicBezTo>
                    <a:pt x="47273" y="228708"/>
                    <a:pt x="47273" y="228523"/>
                    <a:pt x="47334" y="228276"/>
                  </a:cubicBezTo>
                  <a:cubicBezTo>
                    <a:pt x="51768" y="229015"/>
                    <a:pt x="56202" y="229754"/>
                    <a:pt x="60573" y="230555"/>
                  </a:cubicBezTo>
                  <a:cubicBezTo>
                    <a:pt x="60758" y="230616"/>
                    <a:pt x="60820" y="230801"/>
                    <a:pt x="60943" y="230863"/>
                  </a:cubicBezTo>
                  <a:close/>
                  <a:moveTo>
                    <a:pt x="62729" y="212451"/>
                  </a:moveTo>
                  <a:cubicBezTo>
                    <a:pt x="64084" y="212327"/>
                    <a:pt x="65500" y="212204"/>
                    <a:pt x="66855" y="212081"/>
                  </a:cubicBezTo>
                  <a:cubicBezTo>
                    <a:pt x="66423" y="212696"/>
                    <a:pt x="65930" y="213251"/>
                    <a:pt x="65500" y="213867"/>
                  </a:cubicBezTo>
                  <a:cubicBezTo>
                    <a:pt x="63406" y="213559"/>
                    <a:pt x="61250" y="214421"/>
                    <a:pt x="59772" y="215960"/>
                  </a:cubicBezTo>
                  <a:cubicBezTo>
                    <a:pt x="58171" y="215036"/>
                    <a:pt x="56510" y="214359"/>
                    <a:pt x="54909" y="213928"/>
                  </a:cubicBezTo>
                  <a:cubicBezTo>
                    <a:pt x="57371" y="213251"/>
                    <a:pt x="60019" y="212696"/>
                    <a:pt x="62729" y="212451"/>
                  </a:cubicBezTo>
                  <a:close/>
                  <a:moveTo>
                    <a:pt x="111315" y="170022"/>
                  </a:moveTo>
                  <a:cubicBezTo>
                    <a:pt x="108791" y="173655"/>
                    <a:pt x="106265" y="177350"/>
                    <a:pt x="103618" y="180983"/>
                  </a:cubicBezTo>
                  <a:cubicBezTo>
                    <a:pt x="102202" y="181968"/>
                    <a:pt x="101032" y="183384"/>
                    <a:pt x="100724" y="185047"/>
                  </a:cubicBezTo>
                  <a:cubicBezTo>
                    <a:pt x="100539" y="185294"/>
                    <a:pt x="100354" y="185602"/>
                    <a:pt x="100169" y="185848"/>
                  </a:cubicBezTo>
                  <a:cubicBezTo>
                    <a:pt x="96044" y="187819"/>
                    <a:pt x="92102" y="190035"/>
                    <a:pt x="88346" y="192437"/>
                  </a:cubicBezTo>
                  <a:cubicBezTo>
                    <a:pt x="95982" y="184862"/>
                    <a:pt x="103618" y="177411"/>
                    <a:pt x="111315" y="170022"/>
                  </a:cubicBezTo>
                  <a:close/>
                  <a:moveTo>
                    <a:pt x="192847" y="125130"/>
                  </a:moveTo>
                  <a:cubicBezTo>
                    <a:pt x="192724" y="125561"/>
                    <a:pt x="192539" y="125992"/>
                    <a:pt x="192415" y="126423"/>
                  </a:cubicBezTo>
                  <a:cubicBezTo>
                    <a:pt x="192292" y="125869"/>
                    <a:pt x="192231" y="125315"/>
                    <a:pt x="192107" y="124761"/>
                  </a:cubicBezTo>
                  <a:cubicBezTo>
                    <a:pt x="192354" y="124883"/>
                    <a:pt x="192600" y="125007"/>
                    <a:pt x="192847" y="125130"/>
                  </a:cubicBezTo>
                  <a:close/>
                  <a:moveTo>
                    <a:pt x="170309" y="182769"/>
                  </a:moveTo>
                  <a:cubicBezTo>
                    <a:pt x="169508" y="180183"/>
                    <a:pt x="168646" y="177596"/>
                    <a:pt x="167845" y="175010"/>
                  </a:cubicBezTo>
                  <a:cubicBezTo>
                    <a:pt x="169261" y="170145"/>
                    <a:pt x="170678" y="165342"/>
                    <a:pt x="172155" y="160538"/>
                  </a:cubicBezTo>
                  <a:cubicBezTo>
                    <a:pt x="172279" y="160908"/>
                    <a:pt x="172464" y="161277"/>
                    <a:pt x="172587" y="161586"/>
                  </a:cubicBezTo>
                  <a:cubicBezTo>
                    <a:pt x="173080" y="162632"/>
                    <a:pt x="173450" y="163679"/>
                    <a:pt x="173880" y="164665"/>
                  </a:cubicBezTo>
                  <a:cubicBezTo>
                    <a:pt x="172649" y="170699"/>
                    <a:pt x="171479" y="176734"/>
                    <a:pt x="170309" y="182769"/>
                  </a:cubicBezTo>
                  <a:close/>
                  <a:moveTo>
                    <a:pt x="166367" y="204383"/>
                  </a:moveTo>
                  <a:cubicBezTo>
                    <a:pt x="165321" y="202475"/>
                    <a:pt x="164336" y="200627"/>
                    <a:pt x="163288" y="198718"/>
                  </a:cubicBezTo>
                  <a:cubicBezTo>
                    <a:pt x="162797" y="197856"/>
                    <a:pt x="162365" y="196994"/>
                    <a:pt x="161872" y="196132"/>
                  </a:cubicBezTo>
                  <a:cubicBezTo>
                    <a:pt x="162427" y="194161"/>
                    <a:pt x="162980" y="192191"/>
                    <a:pt x="163473" y="190220"/>
                  </a:cubicBezTo>
                  <a:cubicBezTo>
                    <a:pt x="164581" y="194099"/>
                    <a:pt x="165691" y="197979"/>
                    <a:pt x="166799" y="201797"/>
                  </a:cubicBezTo>
                  <a:cubicBezTo>
                    <a:pt x="166676" y="202659"/>
                    <a:pt x="166491" y="203521"/>
                    <a:pt x="166367" y="204383"/>
                  </a:cubicBezTo>
                  <a:close/>
                  <a:moveTo>
                    <a:pt x="183980" y="189173"/>
                  </a:moveTo>
                  <a:cubicBezTo>
                    <a:pt x="185273" y="192683"/>
                    <a:pt x="186442" y="196255"/>
                    <a:pt x="187612" y="199765"/>
                  </a:cubicBezTo>
                  <a:cubicBezTo>
                    <a:pt x="184471" y="202905"/>
                    <a:pt x="181331" y="205984"/>
                    <a:pt x="178192" y="209125"/>
                  </a:cubicBezTo>
                  <a:cubicBezTo>
                    <a:pt x="177390" y="206354"/>
                    <a:pt x="176529" y="203644"/>
                    <a:pt x="175728" y="200874"/>
                  </a:cubicBezTo>
                  <a:cubicBezTo>
                    <a:pt x="177267" y="193792"/>
                    <a:pt x="178745" y="186710"/>
                    <a:pt x="180346" y="179751"/>
                  </a:cubicBezTo>
                  <a:cubicBezTo>
                    <a:pt x="180099" y="181476"/>
                    <a:pt x="179791" y="183262"/>
                    <a:pt x="179608" y="185047"/>
                  </a:cubicBezTo>
                  <a:cubicBezTo>
                    <a:pt x="179176" y="188188"/>
                    <a:pt x="181701" y="189666"/>
                    <a:pt x="183980" y="189173"/>
                  </a:cubicBezTo>
                  <a:close/>
                  <a:moveTo>
                    <a:pt x="195003" y="198472"/>
                  </a:moveTo>
                  <a:lnTo>
                    <a:pt x="194880" y="192560"/>
                  </a:lnTo>
                  <a:cubicBezTo>
                    <a:pt x="194448" y="192991"/>
                    <a:pt x="193955" y="193422"/>
                    <a:pt x="193525" y="193915"/>
                  </a:cubicBezTo>
                  <a:cubicBezTo>
                    <a:pt x="191985" y="189420"/>
                    <a:pt x="190446" y="184924"/>
                    <a:pt x="188783" y="180429"/>
                  </a:cubicBezTo>
                  <a:cubicBezTo>
                    <a:pt x="190261" y="175933"/>
                    <a:pt x="191739" y="171438"/>
                    <a:pt x="193155" y="166881"/>
                  </a:cubicBezTo>
                  <a:cubicBezTo>
                    <a:pt x="195064" y="180121"/>
                    <a:pt x="197959" y="194284"/>
                    <a:pt x="198020" y="208016"/>
                  </a:cubicBezTo>
                  <a:cubicBezTo>
                    <a:pt x="197096" y="204815"/>
                    <a:pt x="196049" y="201612"/>
                    <a:pt x="195003" y="198472"/>
                  </a:cubicBezTo>
                  <a:close/>
                  <a:moveTo>
                    <a:pt x="85944" y="286038"/>
                  </a:moveTo>
                  <a:cubicBezTo>
                    <a:pt x="85390" y="286038"/>
                    <a:pt x="84897" y="286038"/>
                    <a:pt x="84342" y="286038"/>
                  </a:cubicBezTo>
                  <a:cubicBezTo>
                    <a:pt x="77631" y="279695"/>
                    <a:pt x="70610" y="275323"/>
                    <a:pt x="62544" y="270767"/>
                  </a:cubicBezTo>
                  <a:cubicBezTo>
                    <a:pt x="59589" y="268426"/>
                    <a:pt x="56693" y="266025"/>
                    <a:pt x="53799" y="263561"/>
                  </a:cubicBezTo>
                  <a:cubicBezTo>
                    <a:pt x="53737" y="263316"/>
                    <a:pt x="53676" y="263069"/>
                    <a:pt x="53553" y="262822"/>
                  </a:cubicBezTo>
                  <a:cubicBezTo>
                    <a:pt x="62298" y="266825"/>
                    <a:pt x="70610" y="271567"/>
                    <a:pt x="79047" y="276062"/>
                  </a:cubicBezTo>
                  <a:cubicBezTo>
                    <a:pt x="81018" y="278587"/>
                    <a:pt x="83789" y="279757"/>
                    <a:pt x="86622" y="279880"/>
                  </a:cubicBezTo>
                  <a:cubicBezTo>
                    <a:pt x="89762" y="281420"/>
                    <a:pt x="92965" y="282836"/>
                    <a:pt x="96228" y="284130"/>
                  </a:cubicBezTo>
                  <a:cubicBezTo>
                    <a:pt x="92965" y="285423"/>
                    <a:pt x="89454" y="286162"/>
                    <a:pt x="85944" y="286038"/>
                  </a:cubicBezTo>
                  <a:close/>
                  <a:moveTo>
                    <a:pt x="37234" y="224705"/>
                  </a:moveTo>
                  <a:cubicBezTo>
                    <a:pt x="36618" y="226368"/>
                    <a:pt x="36188" y="228153"/>
                    <a:pt x="35880" y="230062"/>
                  </a:cubicBezTo>
                  <a:cubicBezTo>
                    <a:pt x="35079" y="230493"/>
                    <a:pt x="34340" y="231355"/>
                    <a:pt x="34217" y="232279"/>
                  </a:cubicBezTo>
                  <a:cubicBezTo>
                    <a:pt x="33909" y="235050"/>
                    <a:pt x="34464" y="237328"/>
                    <a:pt x="35572" y="239423"/>
                  </a:cubicBezTo>
                  <a:cubicBezTo>
                    <a:pt x="35695" y="241454"/>
                    <a:pt x="35942" y="243610"/>
                    <a:pt x="36250" y="245703"/>
                  </a:cubicBezTo>
                  <a:cubicBezTo>
                    <a:pt x="34772" y="246011"/>
                    <a:pt x="33356" y="246504"/>
                    <a:pt x="31939" y="247489"/>
                  </a:cubicBezTo>
                  <a:cubicBezTo>
                    <a:pt x="29907" y="248844"/>
                    <a:pt x="29167" y="251307"/>
                    <a:pt x="29784" y="253586"/>
                  </a:cubicBezTo>
                  <a:cubicBezTo>
                    <a:pt x="29968" y="254324"/>
                    <a:pt x="30277" y="254940"/>
                    <a:pt x="30522" y="255618"/>
                  </a:cubicBezTo>
                  <a:cubicBezTo>
                    <a:pt x="29722" y="256110"/>
                    <a:pt x="29044" y="256788"/>
                    <a:pt x="28429" y="257465"/>
                  </a:cubicBezTo>
                  <a:cubicBezTo>
                    <a:pt x="27997" y="255618"/>
                    <a:pt x="27751" y="253832"/>
                    <a:pt x="27689" y="252046"/>
                  </a:cubicBezTo>
                  <a:cubicBezTo>
                    <a:pt x="27504" y="242317"/>
                    <a:pt x="30153" y="231909"/>
                    <a:pt x="37234" y="224705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7B7D7B-929E-4672-8CF7-FB32D6EA24DF}"/>
                </a:ext>
              </a:extLst>
            </p:cNvPr>
            <p:cNvSpPr/>
            <p:nvPr/>
          </p:nvSpPr>
          <p:spPr>
            <a:xfrm>
              <a:off x="22373848" y="10625137"/>
              <a:ext cx="117002" cy="110844"/>
            </a:xfrm>
            <a:custGeom>
              <a:avLst/>
              <a:gdLst>
                <a:gd name="connsiteX0" fmla="*/ 16873 w 117001"/>
                <a:gd name="connsiteY0" fmla="*/ 82764 h 110843"/>
                <a:gd name="connsiteX1" fmla="*/ 46923 w 117001"/>
                <a:gd name="connsiteY1" fmla="*/ 54314 h 110843"/>
                <a:gd name="connsiteX2" fmla="*/ 56283 w 117001"/>
                <a:gd name="connsiteY2" fmla="*/ 4618 h 110843"/>
                <a:gd name="connsiteX3" fmla="*/ 57700 w 117001"/>
                <a:gd name="connsiteY3" fmla="*/ 6835 h 110843"/>
                <a:gd name="connsiteX4" fmla="*/ 116940 w 117001"/>
                <a:gd name="connsiteY4" fmla="*/ 87136 h 110843"/>
                <a:gd name="connsiteX5" fmla="*/ 15395 w 117001"/>
                <a:gd name="connsiteY5" fmla="*/ 110351 h 110843"/>
                <a:gd name="connsiteX6" fmla="*/ 4618 w 117001"/>
                <a:gd name="connsiteY6" fmla="*/ 111768 h 110843"/>
                <a:gd name="connsiteX7" fmla="*/ 12378 w 117001"/>
                <a:gd name="connsiteY7" fmla="*/ 98774 h 110843"/>
                <a:gd name="connsiteX8" fmla="*/ 16873 w 117001"/>
                <a:gd name="connsiteY8" fmla="*/ 82764 h 11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001" h="110843">
                  <a:moveTo>
                    <a:pt x="16873" y="82764"/>
                  </a:moveTo>
                  <a:cubicBezTo>
                    <a:pt x="30605" y="80854"/>
                    <a:pt x="43168" y="71864"/>
                    <a:pt x="46923" y="54314"/>
                  </a:cubicBezTo>
                  <a:cubicBezTo>
                    <a:pt x="50434" y="37995"/>
                    <a:pt x="53636" y="21368"/>
                    <a:pt x="56283" y="4618"/>
                  </a:cubicBezTo>
                  <a:cubicBezTo>
                    <a:pt x="56776" y="5357"/>
                    <a:pt x="57146" y="6096"/>
                    <a:pt x="57700" y="6835"/>
                  </a:cubicBezTo>
                  <a:cubicBezTo>
                    <a:pt x="77345" y="33684"/>
                    <a:pt x="96988" y="60533"/>
                    <a:pt x="116940" y="87136"/>
                  </a:cubicBezTo>
                  <a:cubicBezTo>
                    <a:pt x="82825" y="93848"/>
                    <a:pt x="49756" y="105240"/>
                    <a:pt x="15395" y="110351"/>
                  </a:cubicBezTo>
                  <a:cubicBezTo>
                    <a:pt x="11823" y="110905"/>
                    <a:pt x="8189" y="111337"/>
                    <a:pt x="4618" y="111768"/>
                  </a:cubicBezTo>
                  <a:cubicBezTo>
                    <a:pt x="7081" y="107396"/>
                    <a:pt x="9667" y="103023"/>
                    <a:pt x="12378" y="98774"/>
                  </a:cubicBezTo>
                  <a:cubicBezTo>
                    <a:pt x="15642" y="93724"/>
                    <a:pt x="16934" y="88244"/>
                    <a:pt x="16873" y="82764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529B30-F2F3-41DA-8FEC-D7512A056562}"/>
                </a:ext>
              </a:extLst>
            </p:cNvPr>
            <p:cNvSpPr/>
            <p:nvPr/>
          </p:nvSpPr>
          <p:spPr>
            <a:xfrm>
              <a:off x="22169247" y="10355655"/>
              <a:ext cx="492639" cy="535745"/>
            </a:xfrm>
            <a:custGeom>
              <a:avLst/>
              <a:gdLst>
                <a:gd name="connsiteX0" fmla="*/ 106873 w 492639"/>
                <a:gd name="connsiteY0" fmla="*/ 290728 h 535744"/>
                <a:gd name="connsiteX1" fmla="*/ 7607 w 492639"/>
                <a:gd name="connsiteY1" fmla="*/ 467277 h 535744"/>
                <a:gd name="connsiteX2" fmla="*/ 83227 w 492639"/>
                <a:gd name="connsiteY2" fmla="*/ 509151 h 535744"/>
                <a:gd name="connsiteX3" fmla="*/ 366125 w 492639"/>
                <a:gd name="connsiteY3" fmla="*/ 509336 h 535744"/>
                <a:gd name="connsiteX4" fmla="*/ 490824 w 492639"/>
                <a:gd name="connsiteY4" fmla="*/ 447017 h 535744"/>
                <a:gd name="connsiteX5" fmla="*/ 493656 w 492639"/>
                <a:gd name="connsiteY5" fmla="*/ 434085 h 535744"/>
                <a:gd name="connsiteX6" fmla="*/ 439836 w 492639"/>
                <a:gd name="connsiteY6" fmla="*/ 313265 h 535744"/>
                <a:gd name="connsiteX7" fmla="*/ 316984 w 492639"/>
                <a:gd name="connsiteY7" fmla="*/ 133391 h 535744"/>
                <a:gd name="connsiteX8" fmla="*/ 290381 w 492639"/>
                <a:gd name="connsiteY8" fmla="*/ 112885 h 535744"/>
                <a:gd name="connsiteX9" fmla="*/ 282684 w 492639"/>
                <a:gd name="connsiteY9" fmla="*/ 74089 h 535744"/>
                <a:gd name="connsiteX10" fmla="*/ 214699 w 492639"/>
                <a:gd name="connsiteY10" fmla="*/ 7521 h 535744"/>
                <a:gd name="connsiteX11" fmla="*/ 207680 w 492639"/>
                <a:gd name="connsiteY11" fmla="*/ 4627 h 535744"/>
                <a:gd name="connsiteX12" fmla="*/ 106873 w 492639"/>
                <a:gd name="connsiteY12" fmla="*/ 290728 h 535744"/>
                <a:gd name="connsiteX13" fmla="*/ 447965 w 492639"/>
                <a:gd name="connsiteY13" fmla="*/ 451636 h 535744"/>
                <a:gd name="connsiteX14" fmla="*/ 461943 w 492639"/>
                <a:gd name="connsiteY14" fmla="*/ 439812 h 535744"/>
                <a:gd name="connsiteX15" fmla="*/ 463236 w 492639"/>
                <a:gd name="connsiteY15" fmla="*/ 439197 h 535744"/>
                <a:gd name="connsiteX16" fmla="*/ 465329 w 492639"/>
                <a:gd name="connsiteY16" fmla="*/ 436425 h 535744"/>
                <a:gd name="connsiteX17" fmla="*/ 464776 w 492639"/>
                <a:gd name="connsiteY17" fmla="*/ 435317 h 535744"/>
                <a:gd name="connsiteX18" fmla="*/ 467670 w 492639"/>
                <a:gd name="connsiteY18" fmla="*/ 428050 h 535744"/>
                <a:gd name="connsiteX19" fmla="*/ 472103 w 492639"/>
                <a:gd name="connsiteY19" fmla="*/ 435871 h 535744"/>
                <a:gd name="connsiteX20" fmla="*/ 461574 w 492639"/>
                <a:gd name="connsiteY20" fmla="*/ 446217 h 535744"/>
                <a:gd name="connsiteX21" fmla="*/ 447965 w 492639"/>
                <a:gd name="connsiteY21" fmla="*/ 451636 h 535744"/>
                <a:gd name="connsiteX22" fmla="*/ 428813 w 492639"/>
                <a:gd name="connsiteY22" fmla="*/ 449911 h 535744"/>
                <a:gd name="connsiteX23" fmla="*/ 453999 w 492639"/>
                <a:gd name="connsiteY23" fmla="*/ 433901 h 535744"/>
                <a:gd name="connsiteX24" fmla="*/ 434294 w 492639"/>
                <a:gd name="connsiteY24" fmla="*/ 451636 h 535744"/>
                <a:gd name="connsiteX25" fmla="*/ 433863 w 492639"/>
                <a:gd name="connsiteY25" fmla="*/ 451574 h 535744"/>
                <a:gd name="connsiteX26" fmla="*/ 428813 w 492639"/>
                <a:gd name="connsiteY26" fmla="*/ 449911 h 535744"/>
                <a:gd name="connsiteX27" fmla="*/ 252878 w 492639"/>
                <a:gd name="connsiteY27" fmla="*/ 162456 h 535744"/>
                <a:gd name="connsiteX28" fmla="*/ 251955 w 492639"/>
                <a:gd name="connsiteY28" fmla="*/ 158762 h 535744"/>
                <a:gd name="connsiteX29" fmla="*/ 254480 w 492639"/>
                <a:gd name="connsiteY29" fmla="*/ 153958 h 535744"/>
                <a:gd name="connsiteX30" fmla="*/ 252878 w 492639"/>
                <a:gd name="connsiteY30" fmla="*/ 162456 h 535744"/>
                <a:gd name="connsiteX31" fmla="*/ 204293 w 492639"/>
                <a:gd name="connsiteY31" fmla="*/ 265849 h 535744"/>
                <a:gd name="connsiteX32" fmla="*/ 200536 w 492639"/>
                <a:gd name="connsiteY32" fmla="*/ 272069 h 535744"/>
                <a:gd name="connsiteX33" fmla="*/ 203676 w 492639"/>
                <a:gd name="connsiteY33" fmla="*/ 251131 h 535744"/>
                <a:gd name="connsiteX34" fmla="*/ 204293 w 492639"/>
                <a:gd name="connsiteY34" fmla="*/ 265849 h 535744"/>
                <a:gd name="connsiteX35" fmla="*/ 149794 w 492639"/>
                <a:gd name="connsiteY35" fmla="*/ 382789 h 535744"/>
                <a:gd name="connsiteX36" fmla="*/ 144684 w 492639"/>
                <a:gd name="connsiteY36" fmla="*/ 384944 h 535744"/>
                <a:gd name="connsiteX37" fmla="*/ 145607 w 492639"/>
                <a:gd name="connsiteY37" fmla="*/ 379833 h 535744"/>
                <a:gd name="connsiteX38" fmla="*/ 149549 w 492639"/>
                <a:gd name="connsiteY38" fmla="*/ 378294 h 535744"/>
                <a:gd name="connsiteX39" fmla="*/ 150040 w 492639"/>
                <a:gd name="connsiteY39" fmla="*/ 380326 h 535744"/>
                <a:gd name="connsiteX40" fmla="*/ 149979 w 492639"/>
                <a:gd name="connsiteY40" fmla="*/ 380757 h 535744"/>
                <a:gd name="connsiteX41" fmla="*/ 149794 w 492639"/>
                <a:gd name="connsiteY41" fmla="*/ 382789 h 535744"/>
                <a:gd name="connsiteX42" fmla="*/ 172086 w 492639"/>
                <a:gd name="connsiteY42" fmla="*/ 353847 h 535744"/>
                <a:gd name="connsiteX43" fmla="*/ 171408 w 492639"/>
                <a:gd name="connsiteY43" fmla="*/ 354154 h 535744"/>
                <a:gd name="connsiteX44" fmla="*/ 173194 w 492639"/>
                <a:gd name="connsiteY44" fmla="*/ 342454 h 535744"/>
                <a:gd name="connsiteX45" fmla="*/ 175412 w 492639"/>
                <a:gd name="connsiteY45" fmla="*/ 338821 h 535744"/>
                <a:gd name="connsiteX46" fmla="*/ 172086 w 492639"/>
                <a:gd name="connsiteY46" fmla="*/ 353847 h 535744"/>
                <a:gd name="connsiteX47" fmla="*/ 162726 w 492639"/>
                <a:gd name="connsiteY47" fmla="*/ 372567 h 535744"/>
                <a:gd name="connsiteX48" fmla="*/ 162541 w 492639"/>
                <a:gd name="connsiteY48" fmla="*/ 377493 h 535744"/>
                <a:gd name="connsiteX49" fmla="*/ 159277 w 492639"/>
                <a:gd name="connsiteY49" fmla="*/ 378848 h 535744"/>
                <a:gd name="connsiteX50" fmla="*/ 158969 w 492639"/>
                <a:gd name="connsiteY50" fmla="*/ 378971 h 535744"/>
                <a:gd name="connsiteX51" fmla="*/ 159462 w 492639"/>
                <a:gd name="connsiteY51" fmla="*/ 373983 h 535744"/>
                <a:gd name="connsiteX52" fmla="*/ 162726 w 492639"/>
                <a:gd name="connsiteY52" fmla="*/ 372567 h 535744"/>
                <a:gd name="connsiteX53" fmla="*/ 270491 w 492639"/>
                <a:gd name="connsiteY53" fmla="*/ 171139 h 535744"/>
                <a:gd name="connsiteX54" fmla="*/ 268705 w 492639"/>
                <a:gd name="connsiteY54" fmla="*/ 172309 h 535744"/>
                <a:gd name="connsiteX55" fmla="*/ 269690 w 492639"/>
                <a:gd name="connsiteY55" fmla="*/ 165043 h 535744"/>
                <a:gd name="connsiteX56" fmla="*/ 270491 w 492639"/>
                <a:gd name="connsiteY56" fmla="*/ 171139 h 535744"/>
                <a:gd name="connsiteX57" fmla="*/ 203308 w 492639"/>
                <a:gd name="connsiteY57" fmla="*/ 308031 h 535744"/>
                <a:gd name="connsiteX58" fmla="*/ 197333 w 492639"/>
                <a:gd name="connsiteY58" fmla="*/ 317822 h 535744"/>
                <a:gd name="connsiteX59" fmla="*/ 197703 w 492639"/>
                <a:gd name="connsiteY59" fmla="*/ 299903 h 535744"/>
                <a:gd name="connsiteX60" fmla="*/ 203308 w 492639"/>
                <a:gd name="connsiteY60" fmla="*/ 290296 h 535744"/>
                <a:gd name="connsiteX61" fmla="*/ 201583 w 492639"/>
                <a:gd name="connsiteY61" fmla="*/ 305014 h 535744"/>
                <a:gd name="connsiteX62" fmla="*/ 203308 w 492639"/>
                <a:gd name="connsiteY62" fmla="*/ 308031 h 535744"/>
                <a:gd name="connsiteX63" fmla="*/ 266304 w 492639"/>
                <a:gd name="connsiteY63" fmla="*/ 194662 h 535744"/>
                <a:gd name="connsiteX64" fmla="*/ 266672 w 492639"/>
                <a:gd name="connsiteY64" fmla="*/ 190290 h 535744"/>
                <a:gd name="connsiteX65" fmla="*/ 269690 w 492639"/>
                <a:gd name="connsiteY65" fmla="*/ 186903 h 535744"/>
                <a:gd name="connsiteX66" fmla="*/ 266304 w 492639"/>
                <a:gd name="connsiteY66" fmla="*/ 194662 h 535744"/>
                <a:gd name="connsiteX67" fmla="*/ 204601 w 492639"/>
                <a:gd name="connsiteY67" fmla="*/ 357295 h 535744"/>
                <a:gd name="connsiteX68" fmla="*/ 194194 w 492639"/>
                <a:gd name="connsiteY68" fmla="*/ 362591 h 535744"/>
                <a:gd name="connsiteX69" fmla="*/ 194809 w 492639"/>
                <a:gd name="connsiteY69" fmla="*/ 356556 h 535744"/>
                <a:gd name="connsiteX70" fmla="*/ 205277 w 492639"/>
                <a:gd name="connsiteY70" fmla="*/ 351075 h 535744"/>
                <a:gd name="connsiteX71" fmla="*/ 204601 w 492639"/>
                <a:gd name="connsiteY71" fmla="*/ 357295 h 535744"/>
                <a:gd name="connsiteX72" fmla="*/ 217287 w 492639"/>
                <a:gd name="connsiteY72" fmla="*/ 328045 h 535744"/>
                <a:gd name="connsiteX73" fmla="*/ 217902 w 492639"/>
                <a:gd name="connsiteY73" fmla="*/ 318931 h 535744"/>
                <a:gd name="connsiteX74" fmla="*/ 220366 w 492639"/>
                <a:gd name="connsiteY74" fmla="*/ 315298 h 535744"/>
                <a:gd name="connsiteX75" fmla="*/ 220796 w 492639"/>
                <a:gd name="connsiteY75" fmla="*/ 325951 h 535744"/>
                <a:gd name="connsiteX76" fmla="*/ 217287 w 492639"/>
                <a:gd name="connsiteY76" fmla="*/ 328045 h 535744"/>
                <a:gd name="connsiteX77" fmla="*/ 267289 w 492639"/>
                <a:gd name="connsiteY77" fmla="*/ 212829 h 535744"/>
                <a:gd name="connsiteX78" fmla="*/ 270306 w 492639"/>
                <a:gd name="connsiteY78" fmla="*/ 206856 h 535744"/>
                <a:gd name="connsiteX79" fmla="*/ 272215 w 492639"/>
                <a:gd name="connsiteY79" fmla="*/ 219110 h 535744"/>
                <a:gd name="connsiteX80" fmla="*/ 270306 w 492639"/>
                <a:gd name="connsiteY80" fmla="*/ 221573 h 535744"/>
                <a:gd name="connsiteX81" fmla="*/ 267289 w 492639"/>
                <a:gd name="connsiteY81" fmla="*/ 212829 h 535744"/>
                <a:gd name="connsiteX82" fmla="*/ 298880 w 492639"/>
                <a:gd name="connsiteY82" fmla="*/ 164735 h 535744"/>
                <a:gd name="connsiteX83" fmla="*/ 299310 w 492639"/>
                <a:gd name="connsiteY83" fmla="*/ 153158 h 535744"/>
                <a:gd name="connsiteX84" fmla="*/ 300788 w 492639"/>
                <a:gd name="connsiteY84" fmla="*/ 157714 h 535744"/>
                <a:gd name="connsiteX85" fmla="*/ 298880 w 492639"/>
                <a:gd name="connsiteY85" fmla="*/ 164735 h 535744"/>
                <a:gd name="connsiteX86" fmla="*/ 283423 w 492639"/>
                <a:gd name="connsiteY86" fmla="*/ 203037 h 535744"/>
                <a:gd name="connsiteX87" fmla="*/ 281884 w 492639"/>
                <a:gd name="connsiteY87" fmla="*/ 198111 h 535744"/>
                <a:gd name="connsiteX88" fmla="*/ 281267 w 492639"/>
                <a:gd name="connsiteY88" fmla="*/ 193308 h 535744"/>
                <a:gd name="connsiteX89" fmla="*/ 281637 w 492639"/>
                <a:gd name="connsiteY89" fmla="*/ 192015 h 535744"/>
                <a:gd name="connsiteX90" fmla="*/ 283423 w 492639"/>
                <a:gd name="connsiteY90" fmla="*/ 203037 h 535744"/>
                <a:gd name="connsiteX91" fmla="*/ 267227 w 492639"/>
                <a:gd name="connsiteY91" fmla="*/ 290728 h 535744"/>
                <a:gd name="connsiteX92" fmla="*/ 261992 w 492639"/>
                <a:gd name="connsiteY92" fmla="*/ 297870 h 535744"/>
                <a:gd name="connsiteX93" fmla="*/ 261624 w 492639"/>
                <a:gd name="connsiteY93" fmla="*/ 295038 h 535744"/>
                <a:gd name="connsiteX94" fmla="*/ 266242 w 492639"/>
                <a:gd name="connsiteY94" fmla="*/ 287340 h 535744"/>
                <a:gd name="connsiteX95" fmla="*/ 267227 w 492639"/>
                <a:gd name="connsiteY95" fmla="*/ 290728 h 535744"/>
                <a:gd name="connsiteX96" fmla="*/ 327576 w 492639"/>
                <a:gd name="connsiteY96" fmla="*/ 219972 h 535744"/>
                <a:gd name="connsiteX97" fmla="*/ 321726 w 492639"/>
                <a:gd name="connsiteY97" fmla="*/ 210489 h 535744"/>
                <a:gd name="connsiteX98" fmla="*/ 322341 w 492639"/>
                <a:gd name="connsiteY98" fmla="*/ 205500 h 535744"/>
                <a:gd name="connsiteX99" fmla="*/ 328314 w 492639"/>
                <a:gd name="connsiteY99" fmla="*/ 216277 h 535744"/>
                <a:gd name="connsiteX100" fmla="*/ 327576 w 492639"/>
                <a:gd name="connsiteY100" fmla="*/ 219972 h 535744"/>
                <a:gd name="connsiteX101" fmla="*/ 292905 w 492639"/>
                <a:gd name="connsiteY101" fmla="*/ 275825 h 535744"/>
                <a:gd name="connsiteX102" fmla="*/ 293337 w 492639"/>
                <a:gd name="connsiteY102" fmla="*/ 281921 h 535744"/>
                <a:gd name="connsiteX103" fmla="*/ 292106 w 492639"/>
                <a:gd name="connsiteY103" fmla="*/ 286170 h 535744"/>
                <a:gd name="connsiteX104" fmla="*/ 291366 w 492639"/>
                <a:gd name="connsiteY104" fmla="*/ 277980 h 535744"/>
                <a:gd name="connsiteX105" fmla="*/ 292905 w 492639"/>
                <a:gd name="connsiteY105" fmla="*/ 275825 h 535744"/>
                <a:gd name="connsiteX106" fmla="*/ 391495 w 492639"/>
                <a:gd name="connsiteY106" fmla="*/ 326567 h 535744"/>
                <a:gd name="connsiteX107" fmla="*/ 387986 w 492639"/>
                <a:gd name="connsiteY107" fmla="*/ 321517 h 535744"/>
                <a:gd name="connsiteX108" fmla="*/ 388171 w 492639"/>
                <a:gd name="connsiteY108" fmla="*/ 320717 h 535744"/>
                <a:gd name="connsiteX109" fmla="*/ 391741 w 492639"/>
                <a:gd name="connsiteY109" fmla="*/ 325397 h 535744"/>
                <a:gd name="connsiteX110" fmla="*/ 391495 w 492639"/>
                <a:gd name="connsiteY110" fmla="*/ 326567 h 535744"/>
                <a:gd name="connsiteX111" fmla="*/ 437126 w 492639"/>
                <a:gd name="connsiteY111" fmla="*/ 362714 h 535744"/>
                <a:gd name="connsiteX112" fmla="*/ 426597 w 492639"/>
                <a:gd name="connsiteY112" fmla="*/ 350583 h 535744"/>
                <a:gd name="connsiteX113" fmla="*/ 436633 w 492639"/>
                <a:gd name="connsiteY113" fmla="*/ 354278 h 535744"/>
                <a:gd name="connsiteX114" fmla="*/ 439034 w 492639"/>
                <a:gd name="connsiteY114" fmla="*/ 362222 h 535744"/>
                <a:gd name="connsiteX115" fmla="*/ 437126 w 492639"/>
                <a:gd name="connsiteY115" fmla="*/ 362714 h 535744"/>
                <a:gd name="connsiteX116" fmla="*/ 418529 w 492639"/>
                <a:gd name="connsiteY116" fmla="*/ 367271 h 535744"/>
                <a:gd name="connsiteX117" fmla="*/ 414587 w 492639"/>
                <a:gd name="connsiteY117" fmla="*/ 361236 h 535744"/>
                <a:gd name="connsiteX118" fmla="*/ 417236 w 492639"/>
                <a:gd name="connsiteY118" fmla="*/ 358465 h 535744"/>
                <a:gd name="connsiteX119" fmla="*/ 422470 w 492639"/>
                <a:gd name="connsiteY119" fmla="*/ 366532 h 535744"/>
                <a:gd name="connsiteX120" fmla="*/ 418529 w 492639"/>
                <a:gd name="connsiteY120" fmla="*/ 367271 h 535744"/>
                <a:gd name="connsiteX121" fmla="*/ 404982 w 492639"/>
                <a:gd name="connsiteY121" fmla="*/ 372628 h 535744"/>
                <a:gd name="connsiteX122" fmla="*/ 409907 w 492639"/>
                <a:gd name="connsiteY122" fmla="*/ 373244 h 535744"/>
                <a:gd name="connsiteX123" fmla="*/ 404982 w 492639"/>
                <a:gd name="connsiteY123" fmla="*/ 375769 h 535744"/>
                <a:gd name="connsiteX124" fmla="*/ 404982 w 492639"/>
                <a:gd name="connsiteY124" fmla="*/ 372628 h 535744"/>
                <a:gd name="connsiteX125" fmla="*/ 364030 w 492639"/>
                <a:gd name="connsiteY125" fmla="*/ 415858 h 535744"/>
                <a:gd name="connsiteX126" fmla="*/ 364647 w 492639"/>
                <a:gd name="connsiteY126" fmla="*/ 415549 h 535744"/>
                <a:gd name="connsiteX127" fmla="*/ 366371 w 492639"/>
                <a:gd name="connsiteY127" fmla="*/ 413948 h 535744"/>
                <a:gd name="connsiteX128" fmla="*/ 371051 w 492639"/>
                <a:gd name="connsiteY128" fmla="*/ 411670 h 535744"/>
                <a:gd name="connsiteX129" fmla="*/ 365138 w 492639"/>
                <a:gd name="connsiteY129" fmla="*/ 418752 h 535744"/>
                <a:gd name="connsiteX130" fmla="*/ 364030 w 492639"/>
                <a:gd name="connsiteY130" fmla="*/ 415858 h 535744"/>
                <a:gd name="connsiteX131" fmla="*/ 340261 w 492639"/>
                <a:gd name="connsiteY131" fmla="*/ 427250 h 535744"/>
                <a:gd name="connsiteX132" fmla="*/ 343217 w 492639"/>
                <a:gd name="connsiteY132" fmla="*/ 425957 h 535744"/>
                <a:gd name="connsiteX133" fmla="*/ 346973 w 492639"/>
                <a:gd name="connsiteY133" fmla="*/ 431068 h 535744"/>
                <a:gd name="connsiteX134" fmla="*/ 342847 w 492639"/>
                <a:gd name="connsiteY134" fmla="*/ 433531 h 535744"/>
                <a:gd name="connsiteX135" fmla="*/ 340261 w 492639"/>
                <a:gd name="connsiteY135" fmla="*/ 427250 h 535744"/>
                <a:gd name="connsiteX136" fmla="*/ 316306 w 492639"/>
                <a:gd name="connsiteY136" fmla="*/ 437472 h 535744"/>
                <a:gd name="connsiteX137" fmla="*/ 320248 w 492639"/>
                <a:gd name="connsiteY137" fmla="*/ 435933 h 535744"/>
                <a:gd name="connsiteX138" fmla="*/ 322649 w 492639"/>
                <a:gd name="connsiteY138" fmla="*/ 434885 h 535744"/>
                <a:gd name="connsiteX139" fmla="*/ 328437 w 492639"/>
                <a:gd name="connsiteY139" fmla="*/ 441413 h 535744"/>
                <a:gd name="connsiteX140" fmla="*/ 320001 w 492639"/>
                <a:gd name="connsiteY140" fmla="*/ 444677 h 535744"/>
                <a:gd name="connsiteX141" fmla="*/ 316306 w 492639"/>
                <a:gd name="connsiteY141" fmla="*/ 437472 h 535744"/>
                <a:gd name="connsiteX142" fmla="*/ 352701 w 492639"/>
                <a:gd name="connsiteY142" fmla="*/ 341838 h 535744"/>
                <a:gd name="connsiteX143" fmla="*/ 355040 w 492639"/>
                <a:gd name="connsiteY143" fmla="*/ 344794 h 535744"/>
                <a:gd name="connsiteX144" fmla="*/ 346788 w 492639"/>
                <a:gd name="connsiteY144" fmla="*/ 360682 h 535744"/>
                <a:gd name="connsiteX145" fmla="*/ 345187 w 492639"/>
                <a:gd name="connsiteY145" fmla="*/ 358896 h 535744"/>
                <a:gd name="connsiteX146" fmla="*/ 352701 w 492639"/>
                <a:gd name="connsiteY146" fmla="*/ 341838 h 535744"/>
                <a:gd name="connsiteX147" fmla="*/ 372098 w 492639"/>
                <a:gd name="connsiteY147" fmla="*/ 301381 h 535744"/>
                <a:gd name="connsiteX148" fmla="*/ 369450 w 492639"/>
                <a:gd name="connsiteY148" fmla="*/ 295715 h 535744"/>
                <a:gd name="connsiteX149" fmla="*/ 381458 w 492639"/>
                <a:gd name="connsiteY149" fmla="*/ 311849 h 535744"/>
                <a:gd name="connsiteX150" fmla="*/ 377271 w 492639"/>
                <a:gd name="connsiteY150" fmla="*/ 311480 h 535744"/>
                <a:gd name="connsiteX151" fmla="*/ 372098 w 492639"/>
                <a:gd name="connsiteY151" fmla="*/ 301381 h 535744"/>
                <a:gd name="connsiteX152" fmla="*/ 279296 w 492639"/>
                <a:gd name="connsiteY152" fmla="*/ 450650 h 535744"/>
                <a:gd name="connsiteX153" fmla="*/ 291859 w 492639"/>
                <a:gd name="connsiteY153" fmla="*/ 446586 h 535744"/>
                <a:gd name="connsiteX154" fmla="*/ 295431 w 492639"/>
                <a:gd name="connsiteY154" fmla="*/ 451081 h 535744"/>
                <a:gd name="connsiteX155" fmla="*/ 295678 w 492639"/>
                <a:gd name="connsiteY155" fmla="*/ 451328 h 535744"/>
                <a:gd name="connsiteX156" fmla="*/ 280466 w 492639"/>
                <a:gd name="connsiteY156" fmla="*/ 453668 h 535744"/>
                <a:gd name="connsiteX157" fmla="*/ 279296 w 492639"/>
                <a:gd name="connsiteY157" fmla="*/ 450650 h 535744"/>
                <a:gd name="connsiteX158" fmla="*/ 359720 w 492639"/>
                <a:gd name="connsiteY158" fmla="*/ 276317 h 535744"/>
                <a:gd name="connsiteX159" fmla="*/ 337859 w 492639"/>
                <a:gd name="connsiteY159" fmla="*/ 237214 h 535744"/>
                <a:gd name="connsiteX160" fmla="*/ 338414 w 492639"/>
                <a:gd name="connsiteY160" fmla="*/ 233766 h 535744"/>
                <a:gd name="connsiteX161" fmla="*/ 355225 w 492639"/>
                <a:gd name="connsiteY161" fmla="*/ 263139 h 535744"/>
                <a:gd name="connsiteX162" fmla="*/ 359720 w 492639"/>
                <a:gd name="connsiteY162" fmla="*/ 276317 h 535744"/>
                <a:gd name="connsiteX163" fmla="*/ 265133 w 492639"/>
                <a:gd name="connsiteY163" fmla="*/ 454776 h 535744"/>
                <a:gd name="connsiteX164" fmla="*/ 267905 w 492639"/>
                <a:gd name="connsiteY164" fmla="*/ 454037 h 535744"/>
                <a:gd name="connsiteX165" fmla="*/ 268150 w 492639"/>
                <a:gd name="connsiteY165" fmla="*/ 454592 h 535744"/>
                <a:gd name="connsiteX166" fmla="*/ 265133 w 492639"/>
                <a:gd name="connsiteY166" fmla="*/ 454776 h 535744"/>
                <a:gd name="connsiteX167" fmla="*/ 298264 w 492639"/>
                <a:gd name="connsiteY167" fmla="*/ 368010 h 535744"/>
                <a:gd name="connsiteX168" fmla="*/ 299988 w 492639"/>
                <a:gd name="connsiteY168" fmla="*/ 371459 h 535744"/>
                <a:gd name="connsiteX169" fmla="*/ 299741 w 492639"/>
                <a:gd name="connsiteY169" fmla="*/ 374106 h 535744"/>
                <a:gd name="connsiteX170" fmla="*/ 299125 w 492639"/>
                <a:gd name="connsiteY170" fmla="*/ 374291 h 535744"/>
                <a:gd name="connsiteX171" fmla="*/ 298448 w 492639"/>
                <a:gd name="connsiteY171" fmla="*/ 372259 h 535744"/>
                <a:gd name="connsiteX172" fmla="*/ 298264 w 492639"/>
                <a:gd name="connsiteY172" fmla="*/ 368010 h 535744"/>
                <a:gd name="connsiteX173" fmla="*/ 333795 w 492639"/>
                <a:gd name="connsiteY173" fmla="*/ 291282 h 535744"/>
                <a:gd name="connsiteX174" fmla="*/ 327206 w 492639"/>
                <a:gd name="connsiteY174" fmla="*/ 296392 h 535744"/>
                <a:gd name="connsiteX175" fmla="*/ 324805 w 492639"/>
                <a:gd name="connsiteY175" fmla="*/ 280874 h 535744"/>
                <a:gd name="connsiteX176" fmla="*/ 324558 w 492639"/>
                <a:gd name="connsiteY176" fmla="*/ 274470 h 535744"/>
                <a:gd name="connsiteX177" fmla="*/ 326159 w 492639"/>
                <a:gd name="connsiteY177" fmla="*/ 274101 h 535744"/>
                <a:gd name="connsiteX178" fmla="*/ 333795 w 492639"/>
                <a:gd name="connsiteY178" fmla="*/ 291282 h 535744"/>
                <a:gd name="connsiteX179" fmla="*/ 288287 w 492639"/>
                <a:gd name="connsiteY179" fmla="*/ 376693 h 535744"/>
                <a:gd name="connsiteX180" fmla="*/ 277819 w 492639"/>
                <a:gd name="connsiteY180" fmla="*/ 364808 h 535744"/>
                <a:gd name="connsiteX181" fmla="*/ 282869 w 492639"/>
                <a:gd name="connsiteY181" fmla="*/ 359697 h 535744"/>
                <a:gd name="connsiteX182" fmla="*/ 288287 w 492639"/>
                <a:gd name="connsiteY182" fmla="*/ 376693 h 535744"/>
                <a:gd name="connsiteX183" fmla="*/ 249923 w 492639"/>
                <a:gd name="connsiteY183" fmla="*/ 395721 h 535744"/>
                <a:gd name="connsiteX184" fmla="*/ 261254 w 492639"/>
                <a:gd name="connsiteY184" fmla="*/ 409146 h 535744"/>
                <a:gd name="connsiteX185" fmla="*/ 262054 w 492639"/>
                <a:gd name="connsiteY185" fmla="*/ 413456 h 535744"/>
                <a:gd name="connsiteX186" fmla="*/ 260514 w 492639"/>
                <a:gd name="connsiteY186" fmla="*/ 414071 h 535744"/>
                <a:gd name="connsiteX187" fmla="*/ 249984 w 492639"/>
                <a:gd name="connsiteY187" fmla="*/ 395967 h 535744"/>
                <a:gd name="connsiteX188" fmla="*/ 249923 w 492639"/>
                <a:gd name="connsiteY188" fmla="*/ 395721 h 535744"/>
                <a:gd name="connsiteX189" fmla="*/ 227755 w 492639"/>
                <a:gd name="connsiteY189" fmla="*/ 418690 h 535744"/>
                <a:gd name="connsiteX190" fmla="*/ 229356 w 492639"/>
                <a:gd name="connsiteY190" fmla="*/ 416905 h 535744"/>
                <a:gd name="connsiteX191" fmla="*/ 230033 w 492639"/>
                <a:gd name="connsiteY191" fmla="*/ 421215 h 535744"/>
                <a:gd name="connsiteX192" fmla="*/ 227755 w 492639"/>
                <a:gd name="connsiteY192" fmla="*/ 418690 h 535744"/>
                <a:gd name="connsiteX193" fmla="*/ 266734 w 492639"/>
                <a:gd name="connsiteY193" fmla="*/ 331924 h 535744"/>
                <a:gd name="connsiteX194" fmla="*/ 274555 w 492639"/>
                <a:gd name="connsiteY194" fmla="*/ 326875 h 535744"/>
                <a:gd name="connsiteX195" fmla="*/ 274616 w 492639"/>
                <a:gd name="connsiteY195" fmla="*/ 327244 h 535744"/>
                <a:gd name="connsiteX196" fmla="*/ 267350 w 492639"/>
                <a:gd name="connsiteY196" fmla="*/ 336604 h 535744"/>
                <a:gd name="connsiteX197" fmla="*/ 266734 w 492639"/>
                <a:gd name="connsiteY197" fmla="*/ 331924 h 535744"/>
                <a:gd name="connsiteX198" fmla="*/ 249369 w 492639"/>
                <a:gd name="connsiteY198" fmla="*/ 342762 h 535744"/>
                <a:gd name="connsiteX199" fmla="*/ 251524 w 492639"/>
                <a:gd name="connsiteY199" fmla="*/ 341469 h 535744"/>
                <a:gd name="connsiteX200" fmla="*/ 253063 w 492639"/>
                <a:gd name="connsiteY200" fmla="*/ 354586 h 535744"/>
                <a:gd name="connsiteX201" fmla="*/ 249799 w 492639"/>
                <a:gd name="connsiteY201" fmla="*/ 358711 h 535744"/>
                <a:gd name="connsiteX202" fmla="*/ 249369 w 492639"/>
                <a:gd name="connsiteY202" fmla="*/ 342762 h 535744"/>
                <a:gd name="connsiteX203" fmla="*/ 289643 w 492639"/>
                <a:gd name="connsiteY203" fmla="*/ 262585 h 535744"/>
                <a:gd name="connsiteX204" fmla="*/ 288164 w 492639"/>
                <a:gd name="connsiteY204" fmla="*/ 249038 h 535744"/>
                <a:gd name="connsiteX205" fmla="*/ 290751 w 492639"/>
                <a:gd name="connsiteY205" fmla="*/ 243926 h 535744"/>
                <a:gd name="connsiteX206" fmla="*/ 290874 w 492639"/>
                <a:gd name="connsiteY206" fmla="*/ 244727 h 535744"/>
                <a:gd name="connsiteX207" fmla="*/ 291736 w 492639"/>
                <a:gd name="connsiteY207" fmla="*/ 260245 h 535744"/>
                <a:gd name="connsiteX208" fmla="*/ 289643 w 492639"/>
                <a:gd name="connsiteY208" fmla="*/ 262585 h 535744"/>
                <a:gd name="connsiteX209" fmla="*/ 211559 w 492639"/>
                <a:gd name="connsiteY209" fmla="*/ 390548 h 535744"/>
                <a:gd name="connsiteX210" fmla="*/ 212298 w 492639"/>
                <a:gd name="connsiteY210" fmla="*/ 389378 h 535744"/>
                <a:gd name="connsiteX211" fmla="*/ 225044 w 492639"/>
                <a:gd name="connsiteY211" fmla="*/ 385376 h 535744"/>
                <a:gd name="connsiteX212" fmla="*/ 225414 w 492639"/>
                <a:gd name="connsiteY212" fmla="*/ 388639 h 535744"/>
                <a:gd name="connsiteX213" fmla="*/ 213036 w 492639"/>
                <a:gd name="connsiteY213" fmla="*/ 403111 h 535744"/>
                <a:gd name="connsiteX214" fmla="*/ 210882 w 492639"/>
                <a:gd name="connsiteY214" fmla="*/ 400893 h 535744"/>
                <a:gd name="connsiteX215" fmla="*/ 211559 w 492639"/>
                <a:gd name="connsiteY215" fmla="*/ 390548 h 535744"/>
                <a:gd name="connsiteX216" fmla="*/ 285208 w 492639"/>
                <a:gd name="connsiteY216" fmla="*/ 224098 h 535744"/>
                <a:gd name="connsiteX217" fmla="*/ 286809 w 492639"/>
                <a:gd name="connsiteY217" fmla="*/ 222312 h 535744"/>
                <a:gd name="connsiteX218" fmla="*/ 287179 w 492639"/>
                <a:gd name="connsiteY218" fmla="*/ 224529 h 535744"/>
                <a:gd name="connsiteX219" fmla="*/ 285701 w 492639"/>
                <a:gd name="connsiteY219" fmla="*/ 228409 h 535744"/>
                <a:gd name="connsiteX220" fmla="*/ 285208 w 492639"/>
                <a:gd name="connsiteY220" fmla="*/ 224098 h 535744"/>
                <a:gd name="connsiteX221" fmla="*/ 233420 w 492639"/>
                <a:gd name="connsiteY221" fmla="*/ 318993 h 535744"/>
                <a:gd name="connsiteX222" fmla="*/ 232312 w 492639"/>
                <a:gd name="connsiteY222" fmla="*/ 297747 h 535744"/>
                <a:gd name="connsiteX223" fmla="*/ 232742 w 492639"/>
                <a:gd name="connsiteY223" fmla="*/ 297131 h 535744"/>
                <a:gd name="connsiteX224" fmla="*/ 234036 w 492639"/>
                <a:gd name="connsiteY224" fmla="*/ 318684 h 535744"/>
                <a:gd name="connsiteX225" fmla="*/ 233420 w 492639"/>
                <a:gd name="connsiteY225" fmla="*/ 318993 h 535744"/>
                <a:gd name="connsiteX226" fmla="*/ 215807 w 492639"/>
                <a:gd name="connsiteY226" fmla="*/ 346888 h 535744"/>
                <a:gd name="connsiteX227" fmla="*/ 215992 w 492639"/>
                <a:gd name="connsiteY227" fmla="*/ 345349 h 535744"/>
                <a:gd name="connsiteX228" fmla="*/ 221227 w 492639"/>
                <a:gd name="connsiteY228" fmla="*/ 342332 h 535744"/>
                <a:gd name="connsiteX229" fmla="*/ 219194 w 492639"/>
                <a:gd name="connsiteY229" fmla="*/ 345903 h 535744"/>
                <a:gd name="connsiteX230" fmla="*/ 215807 w 492639"/>
                <a:gd name="connsiteY230" fmla="*/ 346888 h 535744"/>
                <a:gd name="connsiteX231" fmla="*/ 203000 w 492639"/>
                <a:gd name="connsiteY231" fmla="*/ 371704 h 535744"/>
                <a:gd name="connsiteX232" fmla="*/ 193023 w 492639"/>
                <a:gd name="connsiteY232" fmla="*/ 374291 h 535744"/>
                <a:gd name="connsiteX233" fmla="*/ 203370 w 492639"/>
                <a:gd name="connsiteY233" fmla="*/ 368872 h 535744"/>
                <a:gd name="connsiteX234" fmla="*/ 203000 w 492639"/>
                <a:gd name="connsiteY234" fmla="*/ 371704 h 535744"/>
                <a:gd name="connsiteX235" fmla="*/ 162295 w 492639"/>
                <a:gd name="connsiteY235" fmla="*/ 407913 h 535744"/>
                <a:gd name="connsiteX236" fmla="*/ 164512 w 492639"/>
                <a:gd name="connsiteY236" fmla="*/ 404157 h 535744"/>
                <a:gd name="connsiteX237" fmla="*/ 174302 w 492639"/>
                <a:gd name="connsiteY237" fmla="*/ 423617 h 535744"/>
                <a:gd name="connsiteX238" fmla="*/ 173441 w 492639"/>
                <a:gd name="connsiteY238" fmla="*/ 428912 h 535744"/>
                <a:gd name="connsiteX239" fmla="*/ 165682 w 492639"/>
                <a:gd name="connsiteY239" fmla="*/ 422139 h 535744"/>
                <a:gd name="connsiteX240" fmla="*/ 162295 w 492639"/>
                <a:gd name="connsiteY240" fmla="*/ 407913 h 535744"/>
                <a:gd name="connsiteX241" fmla="*/ 138279 w 492639"/>
                <a:gd name="connsiteY241" fmla="*/ 415242 h 535744"/>
                <a:gd name="connsiteX242" fmla="*/ 146408 w 492639"/>
                <a:gd name="connsiteY242" fmla="*/ 427743 h 535744"/>
                <a:gd name="connsiteX243" fmla="*/ 146162 w 492639"/>
                <a:gd name="connsiteY243" fmla="*/ 438211 h 535744"/>
                <a:gd name="connsiteX244" fmla="*/ 131998 w 492639"/>
                <a:gd name="connsiteY244" fmla="*/ 439812 h 535744"/>
                <a:gd name="connsiteX245" fmla="*/ 138279 w 492639"/>
                <a:gd name="connsiteY245" fmla="*/ 415242 h 535744"/>
                <a:gd name="connsiteX246" fmla="*/ 123069 w 492639"/>
                <a:gd name="connsiteY246" fmla="*/ 441413 h 535744"/>
                <a:gd name="connsiteX247" fmla="*/ 128118 w 492639"/>
                <a:gd name="connsiteY247" fmla="*/ 409022 h 535744"/>
                <a:gd name="connsiteX248" fmla="*/ 134092 w 492639"/>
                <a:gd name="connsiteY248" fmla="*/ 408160 h 535744"/>
                <a:gd name="connsiteX249" fmla="*/ 125224 w 492639"/>
                <a:gd name="connsiteY249" fmla="*/ 440982 h 535744"/>
                <a:gd name="connsiteX250" fmla="*/ 123069 w 492639"/>
                <a:gd name="connsiteY250" fmla="*/ 441413 h 535744"/>
                <a:gd name="connsiteX251" fmla="*/ 95666 w 492639"/>
                <a:gd name="connsiteY251" fmla="*/ 464321 h 535744"/>
                <a:gd name="connsiteX252" fmla="*/ 98990 w 492639"/>
                <a:gd name="connsiteY252" fmla="*/ 459579 h 535744"/>
                <a:gd name="connsiteX253" fmla="*/ 105950 w 492639"/>
                <a:gd name="connsiteY253" fmla="*/ 461242 h 535744"/>
                <a:gd name="connsiteX254" fmla="*/ 105148 w 492639"/>
                <a:gd name="connsiteY254" fmla="*/ 466723 h 535744"/>
                <a:gd name="connsiteX255" fmla="*/ 95666 w 492639"/>
                <a:gd name="connsiteY255" fmla="*/ 464321 h 535744"/>
                <a:gd name="connsiteX256" fmla="*/ 108474 w 492639"/>
                <a:gd name="connsiteY256" fmla="*/ 446155 h 535744"/>
                <a:gd name="connsiteX257" fmla="*/ 106258 w 492639"/>
                <a:gd name="connsiteY257" fmla="*/ 447201 h 535744"/>
                <a:gd name="connsiteX258" fmla="*/ 108905 w 492639"/>
                <a:gd name="connsiteY258" fmla="*/ 442521 h 535744"/>
                <a:gd name="connsiteX259" fmla="*/ 109214 w 492639"/>
                <a:gd name="connsiteY259" fmla="*/ 441967 h 535744"/>
                <a:gd name="connsiteX260" fmla="*/ 108474 w 492639"/>
                <a:gd name="connsiteY260" fmla="*/ 446155 h 535744"/>
                <a:gd name="connsiteX261" fmla="*/ 164204 w 492639"/>
                <a:gd name="connsiteY261" fmla="*/ 335311 h 535744"/>
                <a:gd name="connsiteX262" fmla="*/ 165435 w 492639"/>
                <a:gd name="connsiteY262" fmla="*/ 327059 h 535744"/>
                <a:gd name="connsiteX263" fmla="*/ 166298 w 492639"/>
                <a:gd name="connsiteY263" fmla="*/ 325150 h 535744"/>
                <a:gd name="connsiteX264" fmla="*/ 165435 w 492639"/>
                <a:gd name="connsiteY264" fmla="*/ 333155 h 535744"/>
                <a:gd name="connsiteX265" fmla="*/ 164204 w 492639"/>
                <a:gd name="connsiteY265" fmla="*/ 335311 h 535744"/>
                <a:gd name="connsiteX266" fmla="*/ 185695 w 492639"/>
                <a:gd name="connsiteY266" fmla="*/ 284630 h 535744"/>
                <a:gd name="connsiteX267" fmla="*/ 182555 w 492639"/>
                <a:gd name="connsiteY267" fmla="*/ 302674 h 535744"/>
                <a:gd name="connsiteX268" fmla="*/ 178368 w 492639"/>
                <a:gd name="connsiteY268" fmla="*/ 309879 h 535744"/>
                <a:gd name="connsiteX269" fmla="*/ 177998 w 492639"/>
                <a:gd name="connsiteY269" fmla="*/ 310556 h 535744"/>
                <a:gd name="connsiteX270" fmla="*/ 178491 w 492639"/>
                <a:gd name="connsiteY270" fmla="*/ 307231 h 535744"/>
                <a:gd name="connsiteX271" fmla="*/ 181323 w 492639"/>
                <a:gd name="connsiteY271" fmla="*/ 293437 h 535744"/>
                <a:gd name="connsiteX272" fmla="*/ 185695 w 492639"/>
                <a:gd name="connsiteY272" fmla="*/ 284630 h 535744"/>
                <a:gd name="connsiteX273" fmla="*/ 105642 w 492639"/>
                <a:gd name="connsiteY273" fmla="*/ 414688 h 535744"/>
                <a:gd name="connsiteX274" fmla="*/ 112846 w 492639"/>
                <a:gd name="connsiteY274" fmla="*/ 412409 h 535744"/>
                <a:gd name="connsiteX275" fmla="*/ 109582 w 492639"/>
                <a:gd name="connsiteY275" fmla="*/ 417889 h 535744"/>
                <a:gd name="connsiteX276" fmla="*/ 92832 w 492639"/>
                <a:gd name="connsiteY276" fmla="*/ 447571 h 535744"/>
                <a:gd name="connsiteX277" fmla="*/ 105642 w 492639"/>
                <a:gd name="connsiteY277" fmla="*/ 414688 h 535744"/>
                <a:gd name="connsiteX278" fmla="*/ 114940 w 492639"/>
                <a:gd name="connsiteY278" fmla="*/ 391656 h 535744"/>
                <a:gd name="connsiteX279" fmla="*/ 119990 w 492639"/>
                <a:gd name="connsiteY279" fmla="*/ 390795 h 535744"/>
                <a:gd name="connsiteX280" fmla="*/ 119435 w 492639"/>
                <a:gd name="connsiteY280" fmla="*/ 393257 h 535744"/>
                <a:gd name="connsiteX281" fmla="*/ 113955 w 492639"/>
                <a:gd name="connsiteY281" fmla="*/ 393996 h 535744"/>
                <a:gd name="connsiteX282" fmla="*/ 114940 w 492639"/>
                <a:gd name="connsiteY282" fmla="*/ 391656 h 535744"/>
                <a:gd name="connsiteX283" fmla="*/ 125717 w 492639"/>
                <a:gd name="connsiteY283" fmla="*/ 365731 h 535744"/>
                <a:gd name="connsiteX284" fmla="*/ 123869 w 492639"/>
                <a:gd name="connsiteY284" fmla="*/ 373614 h 535744"/>
                <a:gd name="connsiteX285" fmla="*/ 122946 w 492639"/>
                <a:gd name="connsiteY285" fmla="*/ 372443 h 535744"/>
                <a:gd name="connsiteX286" fmla="*/ 125717 w 492639"/>
                <a:gd name="connsiteY286" fmla="*/ 365731 h 535744"/>
                <a:gd name="connsiteX287" fmla="*/ 226524 w 492639"/>
                <a:gd name="connsiteY287" fmla="*/ 137394 h 535744"/>
                <a:gd name="connsiteX288" fmla="*/ 227632 w 492639"/>
                <a:gd name="connsiteY288" fmla="*/ 145707 h 535744"/>
                <a:gd name="connsiteX289" fmla="*/ 225846 w 492639"/>
                <a:gd name="connsiteY289" fmla="*/ 150017 h 535744"/>
                <a:gd name="connsiteX290" fmla="*/ 222520 w 492639"/>
                <a:gd name="connsiteY290" fmla="*/ 147739 h 535744"/>
                <a:gd name="connsiteX291" fmla="*/ 226524 w 492639"/>
                <a:gd name="connsiteY291" fmla="*/ 137394 h 535744"/>
                <a:gd name="connsiteX292" fmla="*/ 237422 w 492639"/>
                <a:gd name="connsiteY292" fmla="*/ 108697 h 535744"/>
                <a:gd name="connsiteX293" fmla="*/ 244504 w 492639"/>
                <a:gd name="connsiteY293" fmla="*/ 95519 h 535744"/>
                <a:gd name="connsiteX294" fmla="*/ 239208 w 492639"/>
                <a:gd name="connsiteY294" fmla="*/ 114178 h 535744"/>
                <a:gd name="connsiteX295" fmla="*/ 237422 w 492639"/>
                <a:gd name="connsiteY295" fmla="*/ 108697 h 535744"/>
                <a:gd name="connsiteX296" fmla="*/ 190375 w 492639"/>
                <a:gd name="connsiteY296" fmla="*/ 146754 h 535744"/>
                <a:gd name="connsiteX297" fmla="*/ 193701 w 492639"/>
                <a:gd name="connsiteY297" fmla="*/ 148232 h 535744"/>
                <a:gd name="connsiteX298" fmla="*/ 193454 w 492639"/>
                <a:gd name="connsiteY298" fmla="*/ 150263 h 535744"/>
                <a:gd name="connsiteX299" fmla="*/ 194624 w 492639"/>
                <a:gd name="connsiteY299" fmla="*/ 155683 h 535744"/>
                <a:gd name="connsiteX300" fmla="*/ 192346 w 492639"/>
                <a:gd name="connsiteY300" fmla="*/ 167013 h 535744"/>
                <a:gd name="connsiteX301" fmla="*/ 190375 w 492639"/>
                <a:gd name="connsiteY301" fmla="*/ 146754 h 535744"/>
                <a:gd name="connsiteX302" fmla="*/ 188220 w 492639"/>
                <a:gd name="connsiteY302" fmla="*/ 132713 h 535744"/>
                <a:gd name="connsiteX303" fmla="*/ 187543 w 492639"/>
                <a:gd name="connsiteY303" fmla="*/ 128895 h 535744"/>
                <a:gd name="connsiteX304" fmla="*/ 196657 w 492639"/>
                <a:gd name="connsiteY304" fmla="*/ 102108 h 535744"/>
                <a:gd name="connsiteX305" fmla="*/ 188220 w 492639"/>
                <a:gd name="connsiteY305" fmla="*/ 132713 h 53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</a:cxnLst>
              <a:rect l="l" t="t" r="r" b="b"/>
              <a:pathLst>
                <a:path w="492639" h="535744">
                  <a:moveTo>
                    <a:pt x="106873" y="290728"/>
                  </a:moveTo>
                  <a:cubicBezTo>
                    <a:pt x="55639" y="387099"/>
                    <a:pt x="-10252" y="424541"/>
                    <a:pt x="7607" y="467277"/>
                  </a:cubicBezTo>
                  <a:cubicBezTo>
                    <a:pt x="16659" y="488830"/>
                    <a:pt x="41229" y="494372"/>
                    <a:pt x="83227" y="509151"/>
                  </a:cubicBezTo>
                  <a:cubicBezTo>
                    <a:pt x="198566" y="549732"/>
                    <a:pt x="299002" y="526331"/>
                    <a:pt x="366125" y="509336"/>
                  </a:cubicBezTo>
                  <a:cubicBezTo>
                    <a:pt x="436695" y="491539"/>
                    <a:pt x="477892" y="480455"/>
                    <a:pt x="490824" y="447017"/>
                  </a:cubicBezTo>
                  <a:cubicBezTo>
                    <a:pt x="492610" y="442460"/>
                    <a:pt x="493533" y="438273"/>
                    <a:pt x="493656" y="434085"/>
                  </a:cubicBezTo>
                  <a:cubicBezTo>
                    <a:pt x="495442" y="383097"/>
                    <a:pt x="459479" y="337035"/>
                    <a:pt x="439836" y="313265"/>
                  </a:cubicBezTo>
                  <a:cubicBezTo>
                    <a:pt x="392173" y="255627"/>
                    <a:pt x="346173" y="183147"/>
                    <a:pt x="316984" y="133391"/>
                  </a:cubicBezTo>
                  <a:cubicBezTo>
                    <a:pt x="308609" y="126124"/>
                    <a:pt x="300050" y="118981"/>
                    <a:pt x="290381" y="112885"/>
                  </a:cubicBezTo>
                  <a:cubicBezTo>
                    <a:pt x="275418" y="103401"/>
                    <a:pt x="275233" y="85605"/>
                    <a:pt x="282684" y="74089"/>
                  </a:cubicBezTo>
                  <a:cubicBezTo>
                    <a:pt x="270553" y="56354"/>
                    <a:pt x="247522" y="27534"/>
                    <a:pt x="214699" y="7521"/>
                  </a:cubicBezTo>
                  <a:cubicBezTo>
                    <a:pt x="211129" y="5366"/>
                    <a:pt x="209711" y="4689"/>
                    <a:pt x="207680" y="4627"/>
                  </a:cubicBezTo>
                  <a:cubicBezTo>
                    <a:pt x="176520" y="3334"/>
                    <a:pt x="181385" y="150633"/>
                    <a:pt x="106873" y="290728"/>
                  </a:cubicBezTo>
                  <a:close/>
                  <a:moveTo>
                    <a:pt x="447965" y="451636"/>
                  </a:moveTo>
                  <a:cubicBezTo>
                    <a:pt x="453568" y="448557"/>
                    <a:pt x="458371" y="444616"/>
                    <a:pt x="461943" y="439812"/>
                  </a:cubicBezTo>
                  <a:cubicBezTo>
                    <a:pt x="462435" y="439689"/>
                    <a:pt x="462866" y="439504"/>
                    <a:pt x="463236" y="439197"/>
                  </a:cubicBezTo>
                  <a:cubicBezTo>
                    <a:pt x="464653" y="439197"/>
                    <a:pt x="466069" y="437964"/>
                    <a:pt x="465329" y="436425"/>
                  </a:cubicBezTo>
                  <a:cubicBezTo>
                    <a:pt x="465146" y="436056"/>
                    <a:pt x="464961" y="435686"/>
                    <a:pt x="464776" y="435317"/>
                  </a:cubicBezTo>
                  <a:cubicBezTo>
                    <a:pt x="466007" y="433039"/>
                    <a:pt x="466930" y="430575"/>
                    <a:pt x="467670" y="428050"/>
                  </a:cubicBezTo>
                  <a:cubicBezTo>
                    <a:pt x="469148" y="430637"/>
                    <a:pt x="470626" y="433284"/>
                    <a:pt x="472103" y="435871"/>
                  </a:cubicBezTo>
                  <a:cubicBezTo>
                    <a:pt x="469271" y="440120"/>
                    <a:pt x="465637" y="443815"/>
                    <a:pt x="461574" y="446217"/>
                  </a:cubicBezTo>
                  <a:cubicBezTo>
                    <a:pt x="457448" y="448679"/>
                    <a:pt x="452768" y="450650"/>
                    <a:pt x="447965" y="451636"/>
                  </a:cubicBezTo>
                  <a:close/>
                  <a:moveTo>
                    <a:pt x="428813" y="449911"/>
                  </a:moveTo>
                  <a:cubicBezTo>
                    <a:pt x="437741" y="445231"/>
                    <a:pt x="446117" y="439935"/>
                    <a:pt x="453999" y="433901"/>
                  </a:cubicBezTo>
                  <a:cubicBezTo>
                    <a:pt x="449996" y="441352"/>
                    <a:pt x="442853" y="447325"/>
                    <a:pt x="434294" y="451636"/>
                  </a:cubicBezTo>
                  <a:cubicBezTo>
                    <a:pt x="434171" y="451574"/>
                    <a:pt x="433986" y="451574"/>
                    <a:pt x="433863" y="451574"/>
                  </a:cubicBezTo>
                  <a:cubicBezTo>
                    <a:pt x="432138" y="451081"/>
                    <a:pt x="430475" y="450527"/>
                    <a:pt x="428813" y="449911"/>
                  </a:cubicBezTo>
                  <a:close/>
                  <a:moveTo>
                    <a:pt x="252878" y="162456"/>
                  </a:moveTo>
                  <a:cubicBezTo>
                    <a:pt x="252572" y="161225"/>
                    <a:pt x="252325" y="159993"/>
                    <a:pt x="251955" y="158762"/>
                  </a:cubicBezTo>
                  <a:cubicBezTo>
                    <a:pt x="252817" y="157160"/>
                    <a:pt x="253618" y="155559"/>
                    <a:pt x="254480" y="153958"/>
                  </a:cubicBezTo>
                  <a:cubicBezTo>
                    <a:pt x="253926" y="156791"/>
                    <a:pt x="253372" y="159624"/>
                    <a:pt x="252878" y="162456"/>
                  </a:cubicBezTo>
                  <a:close/>
                  <a:moveTo>
                    <a:pt x="204293" y="265849"/>
                  </a:moveTo>
                  <a:cubicBezTo>
                    <a:pt x="203061" y="267943"/>
                    <a:pt x="201768" y="270036"/>
                    <a:pt x="200536" y="272069"/>
                  </a:cubicBezTo>
                  <a:cubicBezTo>
                    <a:pt x="201645" y="265110"/>
                    <a:pt x="202753" y="258152"/>
                    <a:pt x="203676" y="251131"/>
                  </a:cubicBezTo>
                  <a:cubicBezTo>
                    <a:pt x="203861" y="256058"/>
                    <a:pt x="204108" y="260984"/>
                    <a:pt x="204293" y="265849"/>
                  </a:cubicBezTo>
                  <a:close/>
                  <a:moveTo>
                    <a:pt x="149794" y="382789"/>
                  </a:moveTo>
                  <a:cubicBezTo>
                    <a:pt x="148069" y="383466"/>
                    <a:pt x="146408" y="384205"/>
                    <a:pt x="144684" y="384944"/>
                  </a:cubicBezTo>
                  <a:cubicBezTo>
                    <a:pt x="144990" y="383220"/>
                    <a:pt x="145299" y="381558"/>
                    <a:pt x="145607" y="379833"/>
                  </a:cubicBezTo>
                  <a:cubicBezTo>
                    <a:pt x="146900" y="379340"/>
                    <a:pt x="148254" y="378786"/>
                    <a:pt x="149549" y="378294"/>
                  </a:cubicBezTo>
                  <a:cubicBezTo>
                    <a:pt x="149732" y="378971"/>
                    <a:pt x="149917" y="379649"/>
                    <a:pt x="150040" y="380326"/>
                  </a:cubicBezTo>
                  <a:cubicBezTo>
                    <a:pt x="150040" y="380449"/>
                    <a:pt x="149979" y="380634"/>
                    <a:pt x="149979" y="380757"/>
                  </a:cubicBezTo>
                  <a:cubicBezTo>
                    <a:pt x="149979" y="381435"/>
                    <a:pt x="149855" y="382112"/>
                    <a:pt x="149794" y="382789"/>
                  </a:cubicBezTo>
                  <a:close/>
                  <a:moveTo>
                    <a:pt x="172086" y="353847"/>
                  </a:moveTo>
                  <a:cubicBezTo>
                    <a:pt x="171840" y="353969"/>
                    <a:pt x="171655" y="354093"/>
                    <a:pt x="171408" y="354154"/>
                  </a:cubicBezTo>
                  <a:cubicBezTo>
                    <a:pt x="172025" y="350275"/>
                    <a:pt x="172580" y="346334"/>
                    <a:pt x="173194" y="342454"/>
                  </a:cubicBezTo>
                  <a:cubicBezTo>
                    <a:pt x="173934" y="341223"/>
                    <a:pt x="174672" y="340052"/>
                    <a:pt x="175412" y="338821"/>
                  </a:cubicBezTo>
                  <a:cubicBezTo>
                    <a:pt x="174364" y="343871"/>
                    <a:pt x="173318" y="348859"/>
                    <a:pt x="172086" y="353847"/>
                  </a:cubicBezTo>
                  <a:close/>
                  <a:moveTo>
                    <a:pt x="162726" y="372567"/>
                  </a:moveTo>
                  <a:cubicBezTo>
                    <a:pt x="162665" y="374229"/>
                    <a:pt x="162603" y="375831"/>
                    <a:pt x="162541" y="377493"/>
                  </a:cubicBezTo>
                  <a:cubicBezTo>
                    <a:pt x="161495" y="377986"/>
                    <a:pt x="160385" y="378417"/>
                    <a:pt x="159277" y="378848"/>
                  </a:cubicBezTo>
                  <a:cubicBezTo>
                    <a:pt x="159154" y="378910"/>
                    <a:pt x="159092" y="378910"/>
                    <a:pt x="158969" y="378971"/>
                  </a:cubicBezTo>
                  <a:cubicBezTo>
                    <a:pt x="159154" y="377308"/>
                    <a:pt x="159277" y="375646"/>
                    <a:pt x="159462" y="373983"/>
                  </a:cubicBezTo>
                  <a:cubicBezTo>
                    <a:pt x="160509" y="373491"/>
                    <a:pt x="161618" y="373060"/>
                    <a:pt x="162726" y="372567"/>
                  </a:cubicBezTo>
                  <a:close/>
                  <a:moveTo>
                    <a:pt x="270491" y="171139"/>
                  </a:moveTo>
                  <a:cubicBezTo>
                    <a:pt x="269875" y="171508"/>
                    <a:pt x="269260" y="171940"/>
                    <a:pt x="268705" y="172309"/>
                  </a:cubicBezTo>
                  <a:cubicBezTo>
                    <a:pt x="269013" y="169908"/>
                    <a:pt x="269321" y="167445"/>
                    <a:pt x="269690" y="165043"/>
                  </a:cubicBezTo>
                  <a:cubicBezTo>
                    <a:pt x="269936" y="167075"/>
                    <a:pt x="270244" y="169107"/>
                    <a:pt x="270491" y="171139"/>
                  </a:cubicBezTo>
                  <a:close/>
                  <a:moveTo>
                    <a:pt x="203308" y="308031"/>
                  </a:moveTo>
                  <a:cubicBezTo>
                    <a:pt x="201337" y="311295"/>
                    <a:pt x="199304" y="314559"/>
                    <a:pt x="197333" y="317822"/>
                  </a:cubicBezTo>
                  <a:cubicBezTo>
                    <a:pt x="197518" y="311849"/>
                    <a:pt x="197703" y="305876"/>
                    <a:pt x="197703" y="299903"/>
                  </a:cubicBezTo>
                  <a:cubicBezTo>
                    <a:pt x="199551" y="296639"/>
                    <a:pt x="201460" y="293498"/>
                    <a:pt x="203308" y="290296"/>
                  </a:cubicBezTo>
                  <a:cubicBezTo>
                    <a:pt x="202753" y="295223"/>
                    <a:pt x="202198" y="300149"/>
                    <a:pt x="201583" y="305014"/>
                  </a:cubicBezTo>
                  <a:cubicBezTo>
                    <a:pt x="201399" y="306615"/>
                    <a:pt x="202198" y="307600"/>
                    <a:pt x="203308" y="308031"/>
                  </a:cubicBezTo>
                  <a:close/>
                  <a:moveTo>
                    <a:pt x="266304" y="194662"/>
                  </a:moveTo>
                  <a:cubicBezTo>
                    <a:pt x="266427" y="193184"/>
                    <a:pt x="266551" y="191768"/>
                    <a:pt x="266672" y="190290"/>
                  </a:cubicBezTo>
                  <a:cubicBezTo>
                    <a:pt x="267659" y="189121"/>
                    <a:pt x="268643" y="188012"/>
                    <a:pt x="269690" y="186903"/>
                  </a:cubicBezTo>
                  <a:cubicBezTo>
                    <a:pt x="268643" y="189551"/>
                    <a:pt x="267412" y="192076"/>
                    <a:pt x="266304" y="194662"/>
                  </a:cubicBezTo>
                  <a:close/>
                  <a:moveTo>
                    <a:pt x="204601" y="357295"/>
                  </a:moveTo>
                  <a:cubicBezTo>
                    <a:pt x="201152" y="359081"/>
                    <a:pt x="197703" y="360866"/>
                    <a:pt x="194194" y="362591"/>
                  </a:cubicBezTo>
                  <a:cubicBezTo>
                    <a:pt x="194378" y="360559"/>
                    <a:pt x="194624" y="358588"/>
                    <a:pt x="194809" y="356556"/>
                  </a:cubicBezTo>
                  <a:cubicBezTo>
                    <a:pt x="198320" y="354708"/>
                    <a:pt x="201768" y="352923"/>
                    <a:pt x="205277" y="351075"/>
                  </a:cubicBezTo>
                  <a:cubicBezTo>
                    <a:pt x="205031" y="353169"/>
                    <a:pt x="204847" y="355263"/>
                    <a:pt x="204601" y="357295"/>
                  </a:cubicBezTo>
                  <a:close/>
                  <a:moveTo>
                    <a:pt x="217287" y="328045"/>
                  </a:moveTo>
                  <a:cubicBezTo>
                    <a:pt x="217532" y="325027"/>
                    <a:pt x="217717" y="321948"/>
                    <a:pt x="217902" y="318931"/>
                  </a:cubicBezTo>
                  <a:cubicBezTo>
                    <a:pt x="218703" y="317700"/>
                    <a:pt x="219503" y="316529"/>
                    <a:pt x="220366" y="315298"/>
                  </a:cubicBezTo>
                  <a:cubicBezTo>
                    <a:pt x="220487" y="318869"/>
                    <a:pt x="220611" y="322379"/>
                    <a:pt x="220796" y="325951"/>
                  </a:cubicBezTo>
                  <a:cubicBezTo>
                    <a:pt x="219564" y="326690"/>
                    <a:pt x="218395" y="327367"/>
                    <a:pt x="217287" y="328045"/>
                  </a:cubicBezTo>
                  <a:close/>
                  <a:moveTo>
                    <a:pt x="267289" y="212829"/>
                  </a:moveTo>
                  <a:cubicBezTo>
                    <a:pt x="268273" y="210858"/>
                    <a:pt x="269260" y="208826"/>
                    <a:pt x="270306" y="206856"/>
                  </a:cubicBezTo>
                  <a:cubicBezTo>
                    <a:pt x="270799" y="210920"/>
                    <a:pt x="271476" y="214984"/>
                    <a:pt x="272215" y="219110"/>
                  </a:cubicBezTo>
                  <a:cubicBezTo>
                    <a:pt x="271599" y="219911"/>
                    <a:pt x="270922" y="220772"/>
                    <a:pt x="270306" y="221573"/>
                  </a:cubicBezTo>
                  <a:cubicBezTo>
                    <a:pt x="269260" y="218617"/>
                    <a:pt x="268335" y="215723"/>
                    <a:pt x="267289" y="212829"/>
                  </a:cubicBezTo>
                  <a:close/>
                  <a:moveTo>
                    <a:pt x="298880" y="164735"/>
                  </a:moveTo>
                  <a:cubicBezTo>
                    <a:pt x="298940" y="160855"/>
                    <a:pt x="299125" y="157037"/>
                    <a:pt x="299310" y="153158"/>
                  </a:cubicBezTo>
                  <a:cubicBezTo>
                    <a:pt x="299803" y="154697"/>
                    <a:pt x="300296" y="156237"/>
                    <a:pt x="300788" y="157714"/>
                  </a:cubicBezTo>
                  <a:cubicBezTo>
                    <a:pt x="300111" y="160116"/>
                    <a:pt x="299495" y="162395"/>
                    <a:pt x="298880" y="164735"/>
                  </a:cubicBezTo>
                  <a:close/>
                  <a:moveTo>
                    <a:pt x="283423" y="203037"/>
                  </a:moveTo>
                  <a:cubicBezTo>
                    <a:pt x="282930" y="201375"/>
                    <a:pt x="282437" y="199712"/>
                    <a:pt x="281884" y="198111"/>
                  </a:cubicBezTo>
                  <a:cubicBezTo>
                    <a:pt x="281699" y="196510"/>
                    <a:pt x="281452" y="194909"/>
                    <a:pt x="281267" y="193308"/>
                  </a:cubicBezTo>
                  <a:cubicBezTo>
                    <a:pt x="281391" y="192877"/>
                    <a:pt x="281514" y="192446"/>
                    <a:pt x="281637" y="192015"/>
                  </a:cubicBezTo>
                  <a:cubicBezTo>
                    <a:pt x="282191" y="195709"/>
                    <a:pt x="282807" y="199342"/>
                    <a:pt x="283423" y="203037"/>
                  </a:cubicBezTo>
                  <a:close/>
                  <a:moveTo>
                    <a:pt x="267227" y="290728"/>
                  </a:moveTo>
                  <a:cubicBezTo>
                    <a:pt x="265441" y="293068"/>
                    <a:pt x="263717" y="295469"/>
                    <a:pt x="261992" y="297870"/>
                  </a:cubicBezTo>
                  <a:cubicBezTo>
                    <a:pt x="261870" y="296946"/>
                    <a:pt x="261747" y="296023"/>
                    <a:pt x="261624" y="295038"/>
                  </a:cubicBezTo>
                  <a:cubicBezTo>
                    <a:pt x="263163" y="292451"/>
                    <a:pt x="264703" y="289927"/>
                    <a:pt x="266242" y="287340"/>
                  </a:cubicBezTo>
                  <a:cubicBezTo>
                    <a:pt x="266551" y="288449"/>
                    <a:pt x="266857" y="289557"/>
                    <a:pt x="267227" y="290728"/>
                  </a:cubicBezTo>
                  <a:close/>
                  <a:moveTo>
                    <a:pt x="327576" y="219972"/>
                  </a:moveTo>
                  <a:cubicBezTo>
                    <a:pt x="325605" y="216832"/>
                    <a:pt x="323695" y="213629"/>
                    <a:pt x="321726" y="210489"/>
                  </a:cubicBezTo>
                  <a:cubicBezTo>
                    <a:pt x="321972" y="208641"/>
                    <a:pt x="322156" y="206978"/>
                    <a:pt x="322341" y="205500"/>
                  </a:cubicBezTo>
                  <a:cubicBezTo>
                    <a:pt x="324312" y="209134"/>
                    <a:pt x="326283" y="212706"/>
                    <a:pt x="328314" y="216277"/>
                  </a:cubicBezTo>
                  <a:cubicBezTo>
                    <a:pt x="328069" y="217509"/>
                    <a:pt x="327822" y="218740"/>
                    <a:pt x="327576" y="219972"/>
                  </a:cubicBezTo>
                  <a:close/>
                  <a:moveTo>
                    <a:pt x="292905" y="275825"/>
                  </a:moveTo>
                  <a:cubicBezTo>
                    <a:pt x="293029" y="277857"/>
                    <a:pt x="293214" y="279889"/>
                    <a:pt x="293337" y="281921"/>
                  </a:cubicBezTo>
                  <a:cubicBezTo>
                    <a:pt x="292905" y="283338"/>
                    <a:pt x="292537" y="284754"/>
                    <a:pt x="292106" y="286170"/>
                  </a:cubicBezTo>
                  <a:cubicBezTo>
                    <a:pt x="291859" y="283461"/>
                    <a:pt x="291612" y="280690"/>
                    <a:pt x="291366" y="277980"/>
                  </a:cubicBezTo>
                  <a:cubicBezTo>
                    <a:pt x="291797" y="277303"/>
                    <a:pt x="292352" y="276564"/>
                    <a:pt x="292905" y="275825"/>
                  </a:cubicBezTo>
                  <a:close/>
                  <a:moveTo>
                    <a:pt x="391495" y="326567"/>
                  </a:moveTo>
                  <a:cubicBezTo>
                    <a:pt x="390325" y="324904"/>
                    <a:pt x="389156" y="323241"/>
                    <a:pt x="387986" y="321517"/>
                  </a:cubicBezTo>
                  <a:cubicBezTo>
                    <a:pt x="388048" y="321271"/>
                    <a:pt x="388109" y="320963"/>
                    <a:pt x="388171" y="320717"/>
                  </a:cubicBezTo>
                  <a:cubicBezTo>
                    <a:pt x="389340" y="322318"/>
                    <a:pt x="390572" y="323858"/>
                    <a:pt x="391741" y="325397"/>
                  </a:cubicBezTo>
                  <a:cubicBezTo>
                    <a:pt x="391618" y="325766"/>
                    <a:pt x="391556" y="326197"/>
                    <a:pt x="391495" y="326567"/>
                  </a:cubicBezTo>
                  <a:close/>
                  <a:moveTo>
                    <a:pt x="437126" y="362714"/>
                  </a:moveTo>
                  <a:cubicBezTo>
                    <a:pt x="434047" y="358342"/>
                    <a:pt x="430660" y="354216"/>
                    <a:pt x="426597" y="350583"/>
                  </a:cubicBezTo>
                  <a:cubicBezTo>
                    <a:pt x="430044" y="351322"/>
                    <a:pt x="433431" y="352553"/>
                    <a:pt x="436633" y="354278"/>
                  </a:cubicBezTo>
                  <a:cubicBezTo>
                    <a:pt x="437435" y="356926"/>
                    <a:pt x="438173" y="359573"/>
                    <a:pt x="439034" y="362222"/>
                  </a:cubicBezTo>
                  <a:cubicBezTo>
                    <a:pt x="438235" y="362345"/>
                    <a:pt x="437680" y="362529"/>
                    <a:pt x="437126" y="362714"/>
                  </a:cubicBezTo>
                  <a:close/>
                  <a:moveTo>
                    <a:pt x="418529" y="367271"/>
                  </a:moveTo>
                  <a:cubicBezTo>
                    <a:pt x="417236" y="365239"/>
                    <a:pt x="415882" y="363268"/>
                    <a:pt x="414587" y="361236"/>
                  </a:cubicBezTo>
                  <a:cubicBezTo>
                    <a:pt x="415512" y="360312"/>
                    <a:pt x="416373" y="359389"/>
                    <a:pt x="417236" y="358465"/>
                  </a:cubicBezTo>
                  <a:cubicBezTo>
                    <a:pt x="419021" y="361175"/>
                    <a:pt x="420745" y="363823"/>
                    <a:pt x="422470" y="366532"/>
                  </a:cubicBezTo>
                  <a:cubicBezTo>
                    <a:pt x="421177" y="366779"/>
                    <a:pt x="419822" y="367024"/>
                    <a:pt x="418529" y="367271"/>
                  </a:cubicBezTo>
                  <a:close/>
                  <a:moveTo>
                    <a:pt x="404982" y="372628"/>
                  </a:moveTo>
                  <a:cubicBezTo>
                    <a:pt x="406583" y="372875"/>
                    <a:pt x="408244" y="373121"/>
                    <a:pt x="409907" y="373244"/>
                  </a:cubicBezTo>
                  <a:cubicBezTo>
                    <a:pt x="408244" y="374045"/>
                    <a:pt x="406583" y="374907"/>
                    <a:pt x="404982" y="375769"/>
                  </a:cubicBezTo>
                  <a:cubicBezTo>
                    <a:pt x="404920" y="374661"/>
                    <a:pt x="404982" y="373675"/>
                    <a:pt x="404982" y="372628"/>
                  </a:cubicBezTo>
                  <a:close/>
                  <a:moveTo>
                    <a:pt x="364030" y="415858"/>
                  </a:moveTo>
                  <a:cubicBezTo>
                    <a:pt x="364215" y="415734"/>
                    <a:pt x="364462" y="415673"/>
                    <a:pt x="364647" y="415549"/>
                  </a:cubicBezTo>
                  <a:cubicBezTo>
                    <a:pt x="365447" y="415119"/>
                    <a:pt x="366001" y="414565"/>
                    <a:pt x="366371" y="413948"/>
                  </a:cubicBezTo>
                  <a:cubicBezTo>
                    <a:pt x="367911" y="413209"/>
                    <a:pt x="369450" y="412409"/>
                    <a:pt x="371051" y="411670"/>
                  </a:cubicBezTo>
                  <a:cubicBezTo>
                    <a:pt x="369327" y="414195"/>
                    <a:pt x="367356" y="416535"/>
                    <a:pt x="365138" y="418752"/>
                  </a:cubicBezTo>
                  <a:cubicBezTo>
                    <a:pt x="364770" y="417767"/>
                    <a:pt x="364400" y="416843"/>
                    <a:pt x="364030" y="415858"/>
                  </a:cubicBezTo>
                  <a:close/>
                  <a:moveTo>
                    <a:pt x="340261" y="427250"/>
                  </a:moveTo>
                  <a:cubicBezTo>
                    <a:pt x="341246" y="426819"/>
                    <a:pt x="342231" y="426387"/>
                    <a:pt x="343217" y="425957"/>
                  </a:cubicBezTo>
                  <a:cubicBezTo>
                    <a:pt x="344448" y="427681"/>
                    <a:pt x="345741" y="429405"/>
                    <a:pt x="346973" y="431068"/>
                  </a:cubicBezTo>
                  <a:cubicBezTo>
                    <a:pt x="345618" y="431868"/>
                    <a:pt x="344202" y="432730"/>
                    <a:pt x="342847" y="433531"/>
                  </a:cubicBezTo>
                  <a:cubicBezTo>
                    <a:pt x="341986" y="431437"/>
                    <a:pt x="341123" y="429343"/>
                    <a:pt x="340261" y="427250"/>
                  </a:cubicBezTo>
                  <a:close/>
                  <a:moveTo>
                    <a:pt x="316306" y="437472"/>
                  </a:moveTo>
                  <a:cubicBezTo>
                    <a:pt x="317599" y="436918"/>
                    <a:pt x="318954" y="436487"/>
                    <a:pt x="320248" y="435933"/>
                  </a:cubicBezTo>
                  <a:cubicBezTo>
                    <a:pt x="321233" y="435563"/>
                    <a:pt x="321911" y="435194"/>
                    <a:pt x="322649" y="434885"/>
                  </a:cubicBezTo>
                  <a:cubicBezTo>
                    <a:pt x="324558" y="437041"/>
                    <a:pt x="326529" y="439258"/>
                    <a:pt x="328437" y="441413"/>
                  </a:cubicBezTo>
                  <a:cubicBezTo>
                    <a:pt x="325666" y="442583"/>
                    <a:pt x="322834" y="443692"/>
                    <a:pt x="320001" y="444677"/>
                  </a:cubicBezTo>
                  <a:cubicBezTo>
                    <a:pt x="318770" y="442276"/>
                    <a:pt x="317537" y="439874"/>
                    <a:pt x="316306" y="437472"/>
                  </a:cubicBezTo>
                  <a:close/>
                  <a:moveTo>
                    <a:pt x="352701" y="341838"/>
                  </a:moveTo>
                  <a:cubicBezTo>
                    <a:pt x="353439" y="342886"/>
                    <a:pt x="354240" y="343809"/>
                    <a:pt x="355040" y="344794"/>
                  </a:cubicBezTo>
                  <a:cubicBezTo>
                    <a:pt x="352146" y="349967"/>
                    <a:pt x="349437" y="355325"/>
                    <a:pt x="346788" y="360682"/>
                  </a:cubicBezTo>
                  <a:cubicBezTo>
                    <a:pt x="346235" y="360066"/>
                    <a:pt x="345680" y="359450"/>
                    <a:pt x="345187" y="358896"/>
                  </a:cubicBezTo>
                  <a:cubicBezTo>
                    <a:pt x="347836" y="352861"/>
                    <a:pt x="350606" y="347073"/>
                    <a:pt x="352701" y="341838"/>
                  </a:cubicBezTo>
                  <a:close/>
                  <a:moveTo>
                    <a:pt x="372098" y="301381"/>
                  </a:moveTo>
                  <a:cubicBezTo>
                    <a:pt x="371236" y="299471"/>
                    <a:pt x="370373" y="297624"/>
                    <a:pt x="369450" y="295715"/>
                  </a:cubicBezTo>
                  <a:cubicBezTo>
                    <a:pt x="373452" y="301073"/>
                    <a:pt x="377454" y="306492"/>
                    <a:pt x="381458" y="311849"/>
                  </a:cubicBezTo>
                  <a:cubicBezTo>
                    <a:pt x="379980" y="310186"/>
                    <a:pt x="378256" y="310433"/>
                    <a:pt x="377271" y="311480"/>
                  </a:cubicBezTo>
                  <a:cubicBezTo>
                    <a:pt x="375547" y="308093"/>
                    <a:pt x="373884" y="304706"/>
                    <a:pt x="372098" y="301381"/>
                  </a:cubicBezTo>
                  <a:close/>
                  <a:moveTo>
                    <a:pt x="279296" y="450650"/>
                  </a:moveTo>
                  <a:cubicBezTo>
                    <a:pt x="283485" y="449357"/>
                    <a:pt x="287672" y="448002"/>
                    <a:pt x="291859" y="446586"/>
                  </a:cubicBezTo>
                  <a:cubicBezTo>
                    <a:pt x="293029" y="448064"/>
                    <a:pt x="294261" y="449542"/>
                    <a:pt x="295431" y="451081"/>
                  </a:cubicBezTo>
                  <a:cubicBezTo>
                    <a:pt x="295493" y="451143"/>
                    <a:pt x="295554" y="451204"/>
                    <a:pt x="295678" y="451328"/>
                  </a:cubicBezTo>
                  <a:cubicBezTo>
                    <a:pt x="290628" y="452313"/>
                    <a:pt x="285578" y="453052"/>
                    <a:pt x="280466" y="453668"/>
                  </a:cubicBezTo>
                  <a:cubicBezTo>
                    <a:pt x="280036" y="452621"/>
                    <a:pt x="279728" y="451636"/>
                    <a:pt x="279296" y="450650"/>
                  </a:cubicBezTo>
                  <a:close/>
                  <a:moveTo>
                    <a:pt x="359720" y="276317"/>
                  </a:moveTo>
                  <a:cubicBezTo>
                    <a:pt x="352822" y="263139"/>
                    <a:pt x="345495" y="250146"/>
                    <a:pt x="337859" y="237214"/>
                  </a:cubicBezTo>
                  <a:cubicBezTo>
                    <a:pt x="338044" y="236106"/>
                    <a:pt x="338229" y="234936"/>
                    <a:pt x="338414" y="233766"/>
                  </a:cubicBezTo>
                  <a:cubicBezTo>
                    <a:pt x="344079" y="243496"/>
                    <a:pt x="349805" y="253225"/>
                    <a:pt x="355225" y="263139"/>
                  </a:cubicBezTo>
                  <a:cubicBezTo>
                    <a:pt x="357688" y="267573"/>
                    <a:pt x="359042" y="272007"/>
                    <a:pt x="359720" y="276317"/>
                  </a:cubicBezTo>
                  <a:close/>
                  <a:moveTo>
                    <a:pt x="265133" y="454776"/>
                  </a:moveTo>
                  <a:cubicBezTo>
                    <a:pt x="266057" y="454530"/>
                    <a:pt x="266981" y="454283"/>
                    <a:pt x="267905" y="454037"/>
                  </a:cubicBezTo>
                  <a:cubicBezTo>
                    <a:pt x="267967" y="454222"/>
                    <a:pt x="268028" y="454407"/>
                    <a:pt x="268150" y="454592"/>
                  </a:cubicBezTo>
                  <a:cubicBezTo>
                    <a:pt x="267104" y="454715"/>
                    <a:pt x="266119" y="454776"/>
                    <a:pt x="265133" y="454776"/>
                  </a:cubicBezTo>
                  <a:close/>
                  <a:moveTo>
                    <a:pt x="298264" y="368010"/>
                  </a:moveTo>
                  <a:cubicBezTo>
                    <a:pt x="298880" y="369180"/>
                    <a:pt x="299433" y="370350"/>
                    <a:pt x="299988" y="371459"/>
                  </a:cubicBezTo>
                  <a:cubicBezTo>
                    <a:pt x="299865" y="372321"/>
                    <a:pt x="299803" y="373182"/>
                    <a:pt x="299741" y="374106"/>
                  </a:cubicBezTo>
                  <a:cubicBezTo>
                    <a:pt x="299557" y="374168"/>
                    <a:pt x="299310" y="374229"/>
                    <a:pt x="299125" y="374291"/>
                  </a:cubicBezTo>
                  <a:cubicBezTo>
                    <a:pt x="298880" y="373614"/>
                    <a:pt x="298633" y="372937"/>
                    <a:pt x="298448" y="372259"/>
                  </a:cubicBezTo>
                  <a:cubicBezTo>
                    <a:pt x="298387" y="370842"/>
                    <a:pt x="298325" y="369426"/>
                    <a:pt x="298264" y="368010"/>
                  </a:cubicBezTo>
                  <a:close/>
                  <a:moveTo>
                    <a:pt x="333795" y="291282"/>
                  </a:moveTo>
                  <a:cubicBezTo>
                    <a:pt x="331578" y="292944"/>
                    <a:pt x="329362" y="294668"/>
                    <a:pt x="327206" y="296392"/>
                  </a:cubicBezTo>
                  <a:cubicBezTo>
                    <a:pt x="326406" y="291220"/>
                    <a:pt x="325666" y="286047"/>
                    <a:pt x="324805" y="280874"/>
                  </a:cubicBezTo>
                  <a:cubicBezTo>
                    <a:pt x="324743" y="278719"/>
                    <a:pt x="324620" y="276626"/>
                    <a:pt x="324558" y="274470"/>
                  </a:cubicBezTo>
                  <a:cubicBezTo>
                    <a:pt x="325112" y="274409"/>
                    <a:pt x="325605" y="274285"/>
                    <a:pt x="326159" y="274101"/>
                  </a:cubicBezTo>
                  <a:cubicBezTo>
                    <a:pt x="328684" y="279828"/>
                    <a:pt x="331270" y="285554"/>
                    <a:pt x="333795" y="291282"/>
                  </a:cubicBezTo>
                  <a:close/>
                  <a:moveTo>
                    <a:pt x="288287" y="376693"/>
                  </a:moveTo>
                  <a:cubicBezTo>
                    <a:pt x="284778" y="372752"/>
                    <a:pt x="281267" y="368810"/>
                    <a:pt x="277819" y="364808"/>
                  </a:cubicBezTo>
                  <a:cubicBezTo>
                    <a:pt x="279481" y="363084"/>
                    <a:pt x="281206" y="361421"/>
                    <a:pt x="282869" y="359697"/>
                  </a:cubicBezTo>
                  <a:cubicBezTo>
                    <a:pt x="284593" y="365424"/>
                    <a:pt x="286317" y="371089"/>
                    <a:pt x="288287" y="376693"/>
                  </a:cubicBezTo>
                  <a:close/>
                  <a:moveTo>
                    <a:pt x="249923" y="395721"/>
                  </a:moveTo>
                  <a:cubicBezTo>
                    <a:pt x="253680" y="400154"/>
                    <a:pt x="257497" y="404650"/>
                    <a:pt x="261254" y="409146"/>
                  </a:cubicBezTo>
                  <a:cubicBezTo>
                    <a:pt x="261501" y="410562"/>
                    <a:pt x="261747" y="412040"/>
                    <a:pt x="262054" y="413456"/>
                  </a:cubicBezTo>
                  <a:cubicBezTo>
                    <a:pt x="261562" y="413641"/>
                    <a:pt x="261007" y="413826"/>
                    <a:pt x="260514" y="414071"/>
                  </a:cubicBezTo>
                  <a:cubicBezTo>
                    <a:pt x="257067" y="408037"/>
                    <a:pt x="253495" y="402002"/>
                    <a:pt x="249984" y="395967"/>
                  </a:cubicBezTo>
                  <a:cubicBezTo>
                    <a:pt x="249923" y="395844"/>
                    <a:pt x="249923" y="395782"/>
                    <a:pt x="249923" y="395721"/>
                  </a:cubicBezTo>
                  <a:close/>
                  <a:moveTo>
                    <a:pt x="227755" y="418690"/>
                  </a:moveTo>
                  <a:cubicBezTo>
                    <a:pt x="228308" y="418074"/>
                    <a:pt x="228801" y="417459"/>
                    <a:pt x="229356" y="416905"/>
                  </a:cubicBezTo>
                  <a:cubicBezTo>
                    <a:pt x="229603" y="418321"/>
                    <a:pt x="229786" y="419799"/>
                    <a:pt x="230033" y="421215"/>
                  </a:cubicBezTo>
                  <a:cubicBezTo>
                    <a:pt x="229233" y="420353"/>
                    <a:pt x="228493" y="419552"/>
                    <a:pt x="227755" y="418690"/>
                  </a:cubicBezTo>
                  <a:close/>
                  <a:moveTo>
                    <a:pt x="266734" y="331924"/>
                  </a:moveTo>
                  <a:cubicBezTo>
                    <a:pt x="269321" y="330261"/>
                    <a:pt x="271969" y="328599"/>
                    <a:pt x="274555" y="326875"/>
                  </a:cubicBezTo>
                  <a:cubicBezTo>
                    <a:pt x="274555" y="326997"/>
                    <a:pt x="274616" y="327121"/>
                    <a:pt x="274616" y="327244"/>
                  </a:cubicBezTo>
                  <a:cubicBezTo>
                    <a:pt x="272215" y="330385"/>
                    <a:pt x="269813" y="333525"/>
                    <a:pt x="267350" y="336604"/>
                  </a:cubicBezTo>
                  <a:cubicBezTo>
                    <a:pt x="267165" y="335065"/>
                    <a:pt x="266919" y="333464"/>
                    <a:pt x="266734" y="331924"/>
                  </a:cubicBezTo>
                  <a:close/>
                  <a:moveTo>
                    <a:pt x="249369" y="342762"/>
                  </a:moveTo>
                  <a:cubicBezTo>
                    <a:pt x="250108" y="342332"/>
                    <a:pt x="250786" y="341900"/>
                    <a:pt x="251524" y="341469"/>
                  </a:cubicBezTo>
                  <a:cubicBezTo>
                    <a:pt x="252017" y="345841"/>
                    <a:pt x="252510" y="350213"/>
                    <a:pt x="253063" y="354586"/>
                  </a:cubicBezTo>
                  <a:cubicBezTo>
                    <a:pt x="251955" y="355940"/>
                    <a:pt x="250847" y="357357"/>
                    <a:pt x="249799" y="358711"/>
                  </a:cubicBezTo>
                  <a:cubicBezTo>
                    <a:pt x="249676" y="353415"/>
                    <a:pt x="249554" y="348058"/>
                    <a:pt x="249369" y="342762"/>
                  </a:cubicBezTo>
                  <a:close/>
                  <a:moveTo>
                    <a:pt x="289643" y="262585"/>
                  </a:moveTo>
                  <a:cubicBezTo>
                    <a:pt x="289150" y="258090"/>
                    <a:pt x="288718" y="253533"/>
                    <a:pt x="288164" y="249038"/>
                  </a:cubicBezTo>
                  <a:cubicBezTo>
                    <a:pt x="289027" y="247375"/>
                    <a:pt x="289888" y="245651"/>
                    <a:pt x="290751" y="243926"/>
                  </a:cubicBezTo>
                  <a:cubicBezTo>
                    <a:pt x="290813" y="244173"/>
                    <a:pt x="290874" y="244419"/>
                    <a:pt x="290874" y="244727"/>
                  </a:cubicBezTo>
                  <a:cubicBezTo>
                    <a:pt x="291121" y="249900"/>
                    <a:pt x="291428" y="255073"/>
                    <a:pt x="291736" y="260245"/>
                  </a:cubicBezTo>
                  <a:cubicBezTo>
                    <a:pt x="291059" y="261046"/>
                    <a:pt x="290381" y="261785"/>
                    <a:pt x="289643" y="262585"/>
                  </a:cubicBezTo>
                  <a:close/>
                  <a:moveTo>
                    <a:pt x="211559" y="390548"/>
                  </a:moveTo>
                  <a:cubicBezTo>
                    <a:pt x="211805" y="390178"/>
                    <a:pt x="212052" y="389748"/>
                    <a:pt x="212298" y="389378"/>
                  </a:cubicBezTo>
                  <a:cubicBezTo>
                    <a:pt x="216547" y="388085"/>
                    <a:pt x="220796" y="386730"/>
                    <a:pt x="225044" y="385376"/>
                  </a:cubicBezTo>
                  <a:cubicBezTo>
                    <a:pt x="225168" y="386484"/>
                    <a:pt x="225291" y="387531"/>
                    <a:pt x="225414" y="388639"/>
                  </a:cubicBezTo>
                  <a:cubicBezTo>
                    <a:pt x="221350" y="393504"/>
                    <a:pt x="217163" y="398307"/>
                    <a:pt x="213036" y="403111"/>
                  </a:cubicBezTo>
                  <a:cubicBezTo>
                    <a:pt x="212298" y="402372"/>
                    <a:pt x="211620" y="401632"/>
                    <a:pt x="210882" y="400893"/>
                  </a:cubicBezTo>
                  <a:cubicBezTo>
                    <a:pt x="211129" y="397260"/>
                    <a:pt x="211374" y="393751"/>
                    <a:pt x="211559" y="390548"/>
                  </a:cubicBezTo>
                  <a:close/>
                  <a:moveTo>
                    <a:pt x="285208" y="224098"/>
                  </a:moveTo>
                  <a:cubicBezTo>
                    <a:pt x="285763" y="223482"/>
                    <a:pt x="286256" y="222928"/>
                    <a:pt x="286809" y="222312"/>
                  </a:cubicBezTo>
                  <a:cubicBezTo>
                    <a:pt x="286932" y="223051"/>
                    <a:pt x="287056" y="223790"/>
                    <a:pt x="287179" y="224529"/>
                  </a:cubicBezTo>
                  <a:cubicBezTo>
                    <a:pt x="286686" y="225822"/>
                    <a:pt x="286194" y="227115"/>
                    <a:pt x="285701" y="228409"/>
                  </a:cubicBezTo>
                  <a:cubicBezTo>
                    <a:pt x="285516" y="226992"/>
                    <a:pt x="285393" y="225514"/>
                    <a:pt x="285208" y="224098"/>
                  </a:cubicBezTo>
                  <a:close/>
                  <a:moveTo>
                    <a:pt x="233420" y="318993"/>
                  </a:moveTo>
                  <a:cubicBezTo>
                    <a:pt x="233050" y="311911"/>
                    <a:pt x="232682" y="304829"/>
                    <a:pt x="232312" y="297747"/>
                  </a:cubicBezTo>
                  <a:cubicBezTo>
                    <a:pt x="232435" y="297563"/>
                    <a:pt x="232620" y="297316"/>
                    <a:pt x="232742" y="297131"/>
                  </a:cubicBezTo>
                  <a:cubicBezTo>
                    <a:pt x="233235" y="304336"/>
                    <a:pt x="233666" y="311480"/>
                    <a:pt x="234036" y="318684"/>
                  </a:cubicBezTo>
                  <a:cubicBezTo>
                    <a:pt x="233851" y="318746"/>
                    <a:pt x="233605" y="318869"/>
                    <a:pt x="233420" y="318993"/>
                  </a:cubicBezTo>
                  <a:close/>
                  <a:moveTo>
                    <a:pt x="215807" y="346888"/>
                  </a:moveTo>
                  <a:cubicBezTo>
                    <a:pt x="215869" y="346395"/>
                    <a:pt x="215869" y="345903"/>
                    <a:pt x="215992" y="345349"/>
                  </a:cubicBezTo>
                  <a:cubicBezTo>
                    <a:pt x="217593" y="344487"/>
                    <a:pt x="219379" y="343440"/>
                    <a:pt x="221227" y="342332"/>
                  </a:cubicBezTo>
                  <a:cubicBezTo>
                    <a:pt x="220549" y="343501"/>
                    <a:pt x="219872" y="344732"/>
                    <a:pt x="219194" y="345903"/>
                  </a:cubicBezTo>
                  <a:cubicBezTo>
                    <a:pt x="218025" y="345965"/>
                    <a:pt x="216794" y="346272"/>
                    <a:pt x="215807" y="346888"/>
                  </a:cubicBezTo>
                  <a:close/>
                  <a:moveTo>
                    <a:pt x="203000" y="371704"/>
                  </a:moveTo>
                  <a:cubicBezTo>
                    <a:pt x="199674" y="372505"/>
                    <a:pt x="196349" y="373367"/>
                    <a:pt x="193023" y="374291"/>
                  </a:cubicBezTo>
                  <a:cubicBezTo>
                    <a:pt x="196533" y="372567"/>
                    <a:pt x="199921" y="370658"/>
                    <a:pt x="203370" y="368872"/>
                  </a:cubicBezTo>
                  <a:cubicBezTo>
                    <a:pt x="203246" y="369858"/>
                    <a:pt x="203123" y="370781"/>
                    <a:pt x="203000" y="371704"/>
                  </a:cubicBezTo>
                  <a:close/>
                  <a:moveTo>
                    <a:pt x="162295" y="407913"/>
                  </a:moveTo>
                  <a:cubicBezTo>
                    <a:pt x="163034" y="406682"/>
                    <a:pt x="163773" y="405451"/>
                    <a:pt x="164512" y="404157"/>
                  </a:cubicBezTo>
                  <a:cubicBezTo>
                    <a:pt x="167776" y="410685"/>
                    <a:pt x="171040" y="417150"/>
                    <a:pt x="174302" y="423617"/>
                  </a:cubicBezTo>
                  <a:cubicBezTo>
                    <a:pt x="173996" y="425279"/>
                    <a:pt x="173749" y="427065"/>
                    <a:pt x="173441" y="428912"/>
                  </a:cubicBezTo>
                  <a:cubicBezTo>
                    <a:pt x="170794" y="426696"/>
                    <a:pt x="168206" y="424479"/>
                    <a:pt x="165682" y="422139"/>
                  </a:cubicBezTo>
                  <a:cubicBezTo>
                    <a:pt x="164697" y="417335"/>
                    <a:pt x="163526" y="412594"/>
                    <a:pt x="162295" y="407913"/>
                  </a:cubicBezTo>
                  <a:close/>
                  <a:moveTo>
                    <a:pt x="138279" y="415242"/>
                  </a:moveTo>
                  <a:cubicBezTo>
                    <a:pt x="140865" y="419491"/>
                    <a:pt x="143513" y="423678"/>
                    <a:pt x="146408" y="427743"/>
                  </a:cubicBezTo>
                  <a:cubicBezTo>
                    <a:pt x="146285" y="431252"/>
                    <a:pt x="146162" y="434762"/>
                    <a:pt x="146162" y="438211"/>
                  </a:cubicBezTo>
                  <a:cubicBezTo>
                    <a:pt x="141420" y="438642"/>
                    <a:pt x="136678" y="439135"/>
                    <a:pt x="131998" y="439812"/>
                  </a:cubicBezTo>
                  <a:cubicBezTo>
                    <a:pt x="134276" y="431622"/>
                    <a:pt x="136308" y="423432"/>
                    <a:pt x="138279" y="415242"/>
                  </a:cubicBezTo>
                  <a:close/>
                  <a:moveTo>
                    <a:pt x="123069" y="441413"/>
                  </a:moveTo>
                  <a:cubicBezTo>
                    <a:pt x="124670" y="430637"/>
                    <a:pt x="126333" y="419799"/>
                    <a:pt x="128118" y="409022"/>
                  </a:cubicBezTo>
                  <a:cubicBezTo>
                    <a:pt x="130089" y="408776"/>
                    <a:pt x="132121" y="408468"/>
                    <a:pt x="134092" y="408160"/>
                  </a:cubicBezTo>
                  <a:cubicBezTo>
                    <a:pt x="131628" y="419183"/>
                    <a:pt x="128672" y="430144"/>
                    <a:pt x="125224" y="440982"/>
                  </a:cubicBezTo>
                  <a:cubicBezTo>
                    <a:pt x="124547" y="441105"/>
                    <a:pt x="123807" y="441228"/>
                    <a:pt x="123069" y="441413"/>
                  </a:cubicBezTo>
                  <a:close/>
                  <a:moveTo>
                    <a:pt x="95666" y="464321"/>
                  </a:moveTo>
                  <a:cubicBezTo>
                    <a:pt x="96836" y="462781"/>
                    <a:pt x="97944" y="461242"/>
                    <a:pt x="98990" y="459579"/>
                  </a:cubicBezTo>
                  <a:cubicBezTo>
                    <a:pt x="101331" y="460133"/>
                    <a:pt x="103609" y="460688"/>
                    <a:pt x="105950" y="461242"/>
                  </a:cubicBezTo>
                  <a:cubicBezTo>
                    <a:pt x="105642" y="463090"/>
                    <a:pt x="105395" y="464875"/>
                    <a:pt x="105148" y="466723"/>
                  </a:cubicBezTo>
                  <a:cubicBezTo>
                    <a:pt x="101884" y="466291"/>
                    <a:pt x="98684" y="465491"/>
                    <a:pt x="95666" y="464321"/>
                  </a:cubicBezTo>
                  <a:close/>
                  <a:moveTo>
                    <a:pt x="108474" y="446155"/>
                  </a:moveTo>
                  <a:cubicBezTo>
                    <a:pt x="107736" y="446463"/>
                    <a:pt x="106996" y="446832"/>
                    <a:pt x="106258" y="447201"/>
                  </a:cubicBezTo>
                  <a:cubicBezTo>
                    <a:pt x="107119" y="445600"/>
                    <a:pt x="108042" y="444061"/>
                    <a:pt x="108905" y="442521"/>
                  </a:cubicBezTo>
                  <a:cubicBezTo>
                    <a:pt x="109029" y="442337"/>
                    <a:pt x="109090" y="442152"/>
                    <a:pt x="109214" y="441967"/>
                  </a:cubicBezTo>
                  <a:cubicBezTo>
                    <a:pt x="108967" y="443322"/>
                    <a:pt x="108782" y="444738"/>
                    <a:pt x="108474" y="446155"/>
                  </a:cubicBezTo>
                  <a:close/>
                  <a:moveTo>
                    <a:pt x="164204" y="335311"/>
                  </a:moveTo>
                  <a:cubicBezTo>
                    <a:pt x="164636" y="332540"/>
                    <a:pt x="165004" y="329831"/>
                    <a:pt x="165435" y="327059"/>
                  </a:cubicBezTo>
                  <a:cubicBezTo>
                    <a:pt x="165744" y="326443"/>
                    <a:pt x="165990" y="325828"/>
                    <a:pt x="166298" y="325150"/>
                  </a:cubicBezTo>
                  <a:cubicBezTo>
                    <a:pt x="165990" y="327798"/>
                    <a:pt x="165682" y="330508"/>
                    <a:pt x="165435" y="333155"/>
                  </a:cubicBezTo>
                  <a:cubicBezTo>
                    <a:pt x="165004" y="333956"/>
                    <a:pt x="164574" y="334634"/>
                    <a:pt x="164204" y="335311"/>
                  </a:cubicBezTo>
                  <a:close/>
                  <a:moveTo>
                    <a:pt x="185695" y="284630"/>
                  </a:moveTo>
                  <a:cubicBezTo>
                    <a:pt x="184711" y="290666"/>
                    <a:pt x="183663" y="296639"/>
                    <a:pt x="182555" y="302674"/>
                  </a:cubicBezTo>
                  <a:cubicBezTo>
                    <a:pt x="181139" y="305075"/>
                    <a:pt x="179722" y="307477"/>
                    <a:pt x="178368" y="309879"/>
                  </a:cubicBezTo>
                  <a:cubicBezTo>
                    <a:pt x="178244" y="310125"/>
                    <a:pt x="178121" y="310310"/>
                    <a:pt x="177998" y="310556"/>
                  </a:cubicBezTo>
                  <a:cubicBezTo>
                    <a:pt x="178183" y="309447"/>
                    <a:pt x="178306" y="308339"/>
                    <a:pt x="178491" y="307231"/>
                  </a:cubicBezTo>
                  <a:cubicBezTo>
                    <a:pt x="179476" y="302674"/>
                    <a:pt x="180399" y="298055"/>
                    <a:pt x="181323" y="293437"/>
                  </a:cubicBezTo>
                  <a:cubicBezTo>
                    <a:pt x="182801" y="290543"/>
                    <a:pt x="184218" y="287525"/>
                    <a:pt x="185695" y="284630"/>
                  </a:cubicBezTo>
                  <a:close/>
                  <a:moveTo>
                    <a:pt x="105642" y="414688"/>
                  </a:moveTo>
                  <a:cubicBezTo>
                    <a:pt x="108042" y="413948"/>
                    <a:pt x="110445" y="413148"/>
                    <a:pt x="112846" y="412409"/>
                  </a:cubicBezTo>
                  <a:cubicBezTo>
                    <a:pt x="111738" y="414256"/>
                    <a:pt x="110691" y="416042"/>
                    <a:pt x="109582" y="417889"/>
                  </a:cubicBezTo>
                  <a:cubicBezTo>
                    <a:pt x="105087" y="425341"/>
                    <a:pt x="99484" y="437349"/>
                    <a:pt x="92832" y="447571"/>
                  </a:cubicBezTo>
                  <a:cubicBezTo>
                    <a:pt x="97083" y="436548"/>
                    <a:pt x="101331" y="425587"/>
                    <a:pt x="105642" y="414688"/>
                  </a:cubicBezTo>
                  <a:close/>
                  <a:moveTo>
                    <a:pt x="114940" y="391656"/>
                  </a:moveTo>
                  <a:cubicBezTo>
                    <a:pt x="116603" y="391349"/>
                    <a:pt x="118266" y="391102"/>
                    <a:pt x="119990" y="390795"/>
                  </a:cubicBezTo>
                  <a:cubicBezTo>
                    <a:pt x="119805" y="391595"/>
                    <a:pt x="119620" y="392457"/>
                    <a:pt x="119435" y="393257"/>
                  </a:cubicBezTo>
                  <a:cubicBezTo>
                    <a:pt x="117588" y="393504"/>
                    <a:pt x="115802" y="393751"/>
                    <a:pt x="113955" y="393996"/>
                  </a:cubicBezTo>
                  <a:cubicBezTo>
                    <a:pt x="114262" y="393196"/>
                    <a:pt x="114632" y="392395"/>
                    <a:pt x="114940" y="391656"/>
                  </a:cubicBezTo>
                  <a:close/>
                  <a:moveTo>
                    <a:pt x="125717" y="365731"/>
                  </a:moveTo>
                  <a:cubicBezTo>
                    <a:pt x="125100" y="368380"/>
                    <a:pt x="124485" y="370966"/>
                    <a:pt x="123869" y="373614"/>
                  </a:cubicBezTo>
                  <a:cubicBezTo>
                    <a:pt x="123561" y="373244"/>
                    <a:pt x="123254" y="372813"/>
                    <a:pt x="122946" y="372443"/>
                  </a:cubicBezTo>
                  <a:cubicBezTo>
                    <a:pt x="123869" y="370165"/>
                    <a:pt x="124794" y="367948"/>
                    <a:pt x="125717" y="365731"/>
                  </a:cubicBezTo>
                  <a:close/>
                  <a:moveTo>
                    <a:pt x="226524" y="137394"/>
                  </a:moveTo>
                  <a:cubicBezTo>
                    <a:pt x="226892" y="140164"/>
                    <a:pt x="227262" y="142936"/>
                    <a:pt x="227632" y="145707"/>
                  </a:cubicBezTo>
                  <a:cubicBezTo>
                    <a:pt x="227077" y="147123"/>
                    <a:pt x="226462" y="148539"/>
                    <a:pt x="225846" y="150017"/>
                  </a:cubicBezTo>
                  <a:cubicBezTo>
                    <a:pt x="224861" y="148847"/>
                    <a:pt x="223751" y="148108"/>
                    <a:pt x="222520" y="147739"/>
                  </a:cubicBezTo>
                  <a:cubicBezTo>
                    <a:pt x="223813" y="144290"/>
                    <a:pt x="225168" y="140842"/>
                    <a:pt x="226524" y="137394"/>
                  </a:cubicBezTo>
                  <a:close/>
                  <a:moveTo>
                    <a:pt x="237422" y="108697"/>
                  </a:moveTo>
                  <a:cubicBezTo>
                    <a:pt x="239578" y="104202"/>
                    <a:pt x="241979" y="99768"/>
                    <a:pt x="244504" y="95519"/>
                  </a:cubicBezTo>
                  <a:cubicBezTo>
                    <a:pt x="243518" y="101800"/>
                    <a:pt x="241117" y="108697"/>
                    <a:pt x="239208" y="114178"/>
                  </a:cubicBezTo>
                  <a:cubicBezTo>
                    <a:pt x="238655" y="112330"/>
                    <a:pt x="238038" y="110483"/>
                    <a:pt x="237422" y="108697"/>
                  </a:cubicBezTo>
                  <a:close/>
                  <a:moveTo>
                    <a:pt x="190375" y="146754"/>
                  </a:moveTo>
                  <a:cubicBezTo>
                    <a:pt x="191360" y="147431"/>
                    <a:pt x="192470" y="147923"/>
                    <a:pt x="193701" y="148232"/>
                  </a:cubicBezTo>
                  <a:cubicBezTo>
                    <a:pt x="193639" y="148909"/>
                    <a:pt x="193516" y="149586"/>
                    <a:pt x="193454" y="150263"/>
                  </a:cubicBezTo>
                  <a:cubicBezTo>
                    <a:pt x="193208" y="152419"/>
                    <a:pt x="193701" y="154266"/>
                    <a:pt x="194624" y="155683"/>
                  </a:cubicBezTo>
                  <a:cubicBezTo>
                    <a:pt x="193824" y="159439"/>
                    <a:pt x="193146" y="163257"/>
                    <a:pt x="192346" y="167013"/>
                  </a:cubicBezTo>
                  <a:cubicBezTo>
                    <a:pt x="191853" y="160239"/>
                    <a:pt x="191237" y="153466"/>
                    <a:pt x="190375" y="146754"/>
                  </a:cubicBezTo>
                  <a:close/>
                  <a:moveTo>
                    <a:pt x="188220" y="132713"/>
                  </a:moveTo>
                  <a:cubicBezTo>
                    <a:pt x="187975" y="131420"/>
                    <a:pt x="187790" y="130188"/>
                    <a:pt x="187543" y="128895"/>
                  </a:cubicBezTo>
                  <a:cubicBezTo>
                    <a:pt x="185634" y="118981"/>
                    <a:pt x="189759" y="109374"/>
                    <a:pt x="196657" y="102108"/>
                  </a:cubicBezTo>
                  <a:cubicBezTo>
                    <a:pt x="193270" y="112146"/>
                    <a:pt x="190437" y="122306"/>
                    <a:pt x="188220" y="132713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3067C4-18C9-4098-B181-CF273B9BB6A4}"/>
                </a:ext>
              </a:extLst>
            </p:cNvPr>
            <p:cNvSpPr/>
            <p:nvPr/>
          </p:nvSpPr>
          <p:spPr>
            <a:xfrm>
              <a:off x="22329388" y="10820037"/>
              <a:ext cx="6158" cy="6158"/>
            </a:xfrm>
            <a:custGeom>
              <a:avLst/>
              <a:gdLst>
                <a:gd name="connsiteX0" fmla="*/ 6220 w 6157"/>
                <a:gd name="connsiteY0" fmla="*/ 4680 h 6157"/>
                <a:gd name="connsiteX1" fmla="*/ 4742 w 6157"/>
                <a:gd name="connsiteY1" fmla="*/ 4618 h 6157"/>
                <a:gd name="connsiteX2" fmla="*/ 4618 w 6157"/>
                <a:gd name="connsiteY2" fmla="*/ 5172 h 6157"/>
                <a:gd name="connsiteX3" fmla="*/ 6220 w 6157"/>
                <a:gd name="connsiteY3" fmla="*/ 4680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6220" y="4680"/>
                  </a:moveTo>
                  <a:cubicBezTo>
                    <a:pt x="5727" y="4680"/>
                    <a:pt x="5233" y="4680"/>
                    <a:pt x="4742" y="4618"/>
                  </a:cubicBezTo>
                  <a:cubicBezTo>
                    <a:pt x="4680" y="4803"/>
                    <a:pt x="4680" y="4988"/>
                    <a:pt x="4618" y="5172"/>
                  </a:cubicBezTo>
                  <a:cubicBezTo>
                    <a:pt x="5110" y="4988"/>
                    <a:pt x="5665" y="4865"/>
                    <a:pt x="6220" y="4680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384A44-91B6-4CF0-AD37-6B7224E36D36}"/>
                </a:ext>
              </a:extLst>
            </p:cNvPr>
            <p:cNvSpPr/>
            <p:nvPr/>
          </p:nvSpPr>
          <p:spPr>
            <a:xfrm>
              <a:off x="22222779" y="10777306"/>
              <a:ext cx="455691" cy="98528"/>
            </a:xfrm>
            <a:custGeom>
              <a:avLst/>
              <a:gdLst>
                <a:gd name="connsiteX0" fmla="*/ 4756 w 455691"/>
                <a:gd name="connsiteY0" fmla="*/ 55848 h 98527"/>
                <a:gd name="connsiteX1" fmla="*/ 92014 w 455691"/>
                <a:gd name="connsiteY1" fmla="*/ 93412 h 98527"/>
                <a:gd name="connsiteX2" fmla="*/ 223364 w 455691"/>
                <a:gd name="connsiteY2" fmla="*/ 87931 h 98527"/>
                <a:gd name="connsiteX3" fmla="*/ 360318 w 455691"/>
                <a:gd name="connsiteY3" fmla="*/ 62868 h 98527"/>
                <a:gd name="connsiteX4" fmla="*/ 455089 w 455691"/>
                <a:gd name="connsiteY4" fmla="*/ 6522 h 98527"/>
                <a:gd name="connsiteX5" fmla="*/ 343075 w 455691"/>
                <a:gd name="connsiteY5" fmla="*/ 20686 h 98527"/>
                <a:gd name="connsiteX6" fmla="*/ 217145 w 455691"/>
                <a:gd name="connsiteY6" fmla="*/ 18838 h 98527"/>
                <a:gd name="connsiteX7" fmla="*/ 4756 w 455691"/>
                <a:gd name="connsiteY7" fmla="*/ 55848 h 9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691" h="98527">
                  <a:moveTo>
                    <a:pt x="4756" y="55848"/>
                  </a:moveTo>
                  <a:cubicBezTo>
                    <a:pt x="1553" y="70627"/>
                    <a:pt x="55128" y="87377"/>
                    <a:pt x="92014" y="93412"/>
                  </a:cubicBezTo>
                  <a:cubicBezTo>
                    <a:pt x="126807" y="99139"/>
                    <a:pt x="159505" y="95443"/>
                    <a:pt x="223364" y="87931"/>
                  </a:cubicBezTo>
                  <a:cubicBezTo>
                    <a:pt x="289563" y="80110"/>
                    <a:pt x="323432" y="75985"/>
                    <a:pt x="360318" y="62868"/>
                  </a:cubicBezTo>
                  <a:cubicBezTo>
                    <a:pt x="411614" y="44702"/>
                    <a:pt x="458229" y="14651"/>
                    <a:pt x="455089" y="6522"/>
                  </a:cubicBezTo>
                  <a:cubicBezTo>
                    <a:pt x="452318" y="-744"/>
                    <a:pt x="411491" y="14712"/>
                    <a:pt x="343075" y="20686"/>
                  </a:cubicBezTo>
                  <a:cubicBezTo>
                    <a:pt x="288331" y="25489"/>
                    <a:pt x="271150" y="19454"/>
                    <a:pt x="217145" y="18838"/>
                  </a:cubicBezTo>
                  <a:cubicBezTo>
                    <a:pt x="124590" y="17915"/>
                    <a:pt x="9436" y="34295"/>
                    <a:pt x="4756" y="55848"/>
                  </a:cubicBezTo>
                  <a:close/>
                </a:path>
              </a:pathLst>
            </a:custGeom>
            <a:solidFill>
              <a:srgbClr val="3972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E4D0EC-C9CD-4BF5-BFD8-FB1DD1DE960A}"/>
                </a:ext>
              </a:extLst>
            </p:cNvPr>
            <p:cNvSpPr/>
            <p:nvPr/>
          </p:nvSpPr>
          <p:spPr>
            <a:xfrm>
              <a:off x="22474962" y="10478516"/>
              <a:ext cx="178582" cy="184740"/>
            </a:xfrm>
            <a:custGeom>
              <a:avLst/>
              <a:gdLst>
                <a:gd name="connsiteX0" fmla="*/ 24755 w 178581"/>
                <a:gd name="connsiteY0" fmla="*/ 61025 h 184739"/>
                <a:gd name="connsiteX1" fmla="*/ 26726 w 178581"/>
                <a:gd name="connsiteY1" fmla="*/ 63119 h 184739"/>
                <a:gd name="connsiteX2" fmla="*/ 24817 w 178581"/>
                <a:gd name="connsiteY2" fmla="*/ 68969 h 184739"/>
                <a:gd name="connsiteX3" fmla="*/ 32391 w 178581"/>
                <a:gd name="connsiteY3" fmla="*/ 78391 h 184739"/>
                <a:gd name="connsiteX4" fmla="*/ 29990 w 178581"/>
                <a:gd name="connsiteY4" fmla="*/ 82332 h 184739"/>
                <a:gd name="connsiteX5" fmla="*/ 41505 w 178581"/>
                <a:gd name="connsiteY5" fmla="*/ 106903 h 184739"/>
                <a:gd name="connsiteX6" fmla="*/ 48709 w 178581"/>
                <a:gd name="connsiteY6" fmla="*/ 120820 h 184739"/>
                <a:gd name="connsiteX7" fmla="*/ 51297 w 178581"/>
                <a:gd name="connsiteY7" fmla="*/ 125561 h 184739"/>
                <a:gd name="connsiteX8" fmla="*/ 40828 w 178581"/>
                <a:gd name="connsiteY8" fmla="*/ 129625 h 184739"/>
                <a:gd name="connsiteX9" fmla="*/ 40397 w 178581"/>
                <a:gd name="connsiteY9" fmla="*/ 135168 h 184739"/>
                <a:gd name="connsiteX10" fmla="*/ 49387 w 178581"/>
                <a:gd name="connsiteY10" fmla="*/ 139909 h 184739"/>
                <a:gd name="connsiteX11" fmla="*/ 48156 w 178581"/>
                <a:gd name="connsiteY11" fmla="*/ 140587 h 184739"/>
                <a:gd name="connsiteX12" fmla="*/ 51050 w 178581"/>
                <a:gd name="connsiteY12" fmla="*/ 148961 h 184739"/>
                <a:gd name="connsiteX13" fmla="*/ 56162 w 178581"/>
                <a:gd name="connsiteY13" fmla="*/ 148654 h 184739"/>
                <a:gd name="connsiteX14" fmla="*/ 57023 w 178581"/>
                <a:gd name="connsiteY14" fmla="*/ 150993 h 184739"/>
                <a:gd name="connsiteX15" fmla="*/ 57824 w 178581"/>
                <a:gd name="connsiteY15" fmla="*/ 153211 h 184739"/>
                <a:gd name="connsiteX16" fmla="*/ 69586 w 178581"/>
                <a:gd name="connsiteY16" fmla="*/ 186033 h 184739"/>
                <a:gd name="connsiteX17" fmla="*/ 178767 w 178581"/>
                <a:gd name="connsiteY17" fmla="*/ 136584 h 184739"/>
                <a:gd name="connsiteX18" fmla="*/ 128395 w 178581"/>
                <a:gd name="connsiteY18" fmla="*/ 106102 h 184739"/>
                <a:gd name="connsiteX19" fmla="*/ 87505 w 178581"/>
                <a:gd name="connsiteY19" fmla="*/ 82701 h 184739"/>
                <a:gd name="connsiteX20" fmla="*/ 83441 w 178581"/>
                <a:gd name="connsiteY20" fmla="*/ 79869 h 184739"/>
                <a:gd name="connsiteX21" fmla="*/ 12069 w 178581"/>
                <a:gd name="connsiteY21" fmla="*/ 10961 h 184739"/>
                <a:gd name="connsiteX22" fmla="*/ 4618 w 178581"/>
                <a:gd name="connsiteY22" fmla="*/ 4618 h 184739"/>
                <a:gd name="connsiteX23" fmla="*/ 24755 w 178581"/>
                <a:gd name="connsiteY23" fmla="*/ 61025 h 184739"/>
                <a:gd name="connsiteX24" fmla="*/ 144220 w 178581"/>
                <a:gd name="connsiteY24" fmla="*/ 133259 h 184739"/>
                <a:gd name="connsiteX25" fmla="*/ 135352 w 178581"/>
                <a:gd name="connsiteY25" fmla="*/ 129933 h 184739"/>
                <a:gd name="connsiteX26" fmla="*/ 133566 w 178581"/>
                <a:gd name="connsiteY26" fmla="*/ 128271 h 184739"/>
                <a:gd name="connsiteX27" fmla="*/ 129626 w 178581"/>
                <a:gd name="connsiteY27" fmla="*/ 127223 h 184739"/>
                <a:gd name="connsiteX28" fmla="*/ 126732 w 178581"/>
                <a:gd name="connsiteY28" fmla="*/ 124638 h 184739"/>
                <a:gd name="connsiteX29" fmla="*/ 125501 w 178581"/>
                <a:gd name="connsiteY29" fmla="*/ 122298 h 184739"/>
                <a:gd name="connsiteX30" fmla="*/ 144220 w 178581"/>
                <a:gd name="connsiteY30" fmla="*/ 133259 h 184739"/>
                <a:gd name="connsiteX31" fmla="*/ 107088 w 178581"/>
                <a:gd name="connsiteY31" fmla="*/ 151855 h 184739"/>
                <a:gd name="connsiteX32" fmla="*/ 116140 w 178581"/>
                <a:gd name="connsiteY32" fmla="*/ 150193 h 184739"/>
                <a:gd name="connsiteX33" fmla="*/ 138431 w 178581"/>
                <a:gd name="connsiteY33" fmla="*/ 145821 h 184739"/>
                <a:gd name="connsiteX34" fmla="*/ 138925 w 178581"/>
                <a:gd name="connsiteY34" fmla="*/ 146067 h 184739"/>
                <a:gd name="connsiteX35" fmla="*/ 144036 w 178581"/>
                <a:gd name="connsiteY35" fmla="*/ 144528 h 184739"/>
                <a:gd name="connsiteX36" fmla="*/ 149701 w 178581"/>
                <a:gd name="connsiteY36" fmla="*/ 143112 h 184739"/>
                <a:gd name="connsiteX37" fmla="*/ 145329 w 178581"/>
                <a:gd name="connsiteY37" fmla="*/ 150747 h 184739"/>
                <a:gd name="connsiteX38" fmla="*/ 118048 w 178581"/>
                <a:gd name="connsiteY38" fmla="*/ 158260 h 184739"/>
                <a:gd name="connsiteX39" fmla="*/ 108750 w 178581"/>
                <a:gd name="connsiteY39" fmla="*/ 152102 h 184739"/>
                <a:gd name="connsiteX40" fmla="*/ 107088 w 178581"/>
                <a:gd name="connsiteY40" fmla="*/ 151855 h 184739"/>
                <a:gd name="connsiteX41" fmla="*/ 100990 w 178581"/>
                <a:gd name="connsiteY41" fmla="*/ 123467 h 184739"/>
                <a:gd name="connsiteX42" fmla="*/ 95819 w 178581"/>
                <a:gd name="connsiteY42" fmla="*/ 123714 h 184739"/>
                <a:gd name="connsiteX43" fmla="*/ 93663 w 178581"/>
                <a:gd name="connsiteY43" fmla="*/ 119649 h 184739"/>
                <a:gd name="connsiteX44" fmla="*/ 100990 w 178581"/>
                <a:gd name="connsiteY44" fmla="*/ 123467 h 184739"/>
                <a:gd name="connsiteX45" fmla="*/ 83934 w 178581"/>
                <a:gd name="connsiteY45" fmla="*/ 144343 h 184739"/>
                <a:gd name="connsiteX46" fmla="*/ 96803 w 178581"/>
                <a:gd name="connsiteY46" fmla="*/ 141141 h 184739"/>
                <a:gd name="connsiteX47" fmla="*/ 106472 w 178581"/>
                <a:gd name="connsiteY47" fmla="*/ 140217 h 184739"/>
                <a:gd name="connsiteX48" fmla="*/ 101052 w 178581"/>
                <a:gd name="connsiteY48" fmla="*/ 141326 h 184739"/>
                <a:gd name="connsiteX49" fmla="*/ 83934 w 178581"/>
                <a:gd name="connsiteY49" fmla="*/ 144343 h 184739"/>
                <a:gd name="connsiteX50" fmla="*/ 75250 w 178581"/>
                <a:gd name="connsiteY50" fmla="*/ 159553 h 184739"/>
                <a:gd name="connsiteX51" fmla="*/ 78391 w 178581"/>
                <a:gd name="connsiteY51" fmla="*/ 154380 h 184739"/>
                <a:gd name="connsiteX52" fmla="*/ 80547 w 178581"/>
                <a:gd name="connsiteY52" fmla="*/ 154319 h 184739"/>
                <a:gd name="connsiteX53" fmla="*/ 82395 w 178581"/>
                <a:gd name="connsiteY53" fmla="*/ 154380 h 184739"/>
                <a:gd name="connsiteX54" fmla="*/ 75250 w 178581"/>
                <a:gd name="connsiteY54" fmla="*/ 159553 h 184739"/>
                <a:gd name="connsiteX55" fmla="*/ 63674 w 178581"/>
                <a:gd name="connsiteY55" fmla="*/ 154195 h 184739"/>
                <a:gd name="connsiteX56" fmla="*/ 68846 w 178581"/>
                <a:gd name="connsiteY56" fmla="*/ 154504 h 184739"/>
                <a:gd name="connsiteX57" fmla="*/ 69770 w 178581"/>
                <a:gd name="connsiteY57" fmla="*/ 156844 h 184739"/>
                <a:gd name="connsiteX58" fmla="*/ 73711 w 178581"/>
                <a:gd name="connsiteY58" fmla="*/ 159799 h 184739"/>
                <a:gd name="connsiteX59" fmla="*/ 63674 w 178581"/>
                <a:gd name="connsiteY59" fmla="*/ 154195 h 184739"/>
                <a:gd name="connsiteX60" fmla="*/ 78268 w 178581"/>
                <a:gd name="connsiteY60" fmla="*/ 124761 h 184739"/>
                <a:gd name="connsiteX61" fmla="*/ 76237 w 178581"/>
                <a:gd name="connsiteY61" fmla="*/ 121559 h 184739"/>
                <a:gd name="connsiteX62" fmla="*/ 77776 w 178581"/>
                <a:gd name="connsiteY62" fmla="*/ 122359 h 184739"/>
                <a:gd name="connsiteX63" fmla="*/ 80362 w 178581"/>
                <a:gd name="connsiteY63" fmla="*/ 124699 h 184739"/>
                <a:gd name="connsiteX64" fmla="*/ 78268 w 178581"/>
                <a:gd name="connsiteY64" fmla="*/ 124761 h 184739"/>
                <a:gd name="connsiteX65" fmla="*/ 60410 w 178581"/>
                <a:gd name="connsiteY65" fmla="*/ 148284 h 184739"/>
                <a:gd name="connsiteX66" fmla="*/ 65952 w 178581"/>
                <a:gd name="connsiteY66" fmla="*/ 147545 h 184739"/>
                <a:gd name="connsiteX67" fmla="*/ 60903 w 178581"/>
                <a:gd name="connsiteY67" fmla="*/ 149023 h 184739"/>
                <a:gd name="connsiteX68" fmla="*/ 60410 w 178581"/>
                <a:gd name="connsiteY68" fmla="*/ 148284 h 184739"/>
                <a:gd name="connsiteX69" fmla="*/ 63119 w 178581"/>
                <a:gd name="connsiteY69" fmla="*/ 118725 h 184739"/>
                <a:gd name="connsiteX70" fmla="*/ 65644 w 178581"/>
                <a:gd name="connsiteY70" fmla="*/ 121804 h 184739"/>
                <a:gd name="connsiteX71" fmla="*/ 64597 w 178581"/>
                <a:gd name="connsiteY71" fmla="*/ 121374 h 184739"/>
                <a:gd name="connsiteX72" fmla="*/ 63119 w 178581"/>
                <a:gd name="connsiteY72" fmla="*/ 118787 h 184739"/>
                <a:gd name="connsiteX73" fmla="*/ 63119 w 178581"/>
                <a:gd name="connsiteY73" fmla="*/ 118725 h 18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78581" h="184739">
                  <a:moveTo>
                    <a:pt x="24755" y="61025"/>
                  </a:moveTo>
                  <a:cubicBezTo>
                    <a:pt x="25433" y="61702"/>
                    <a:pt x="26048" y="62442"/>
                    <a:pt x="26726" y="63119"/>
                  </a:cubicBezTo>
                  <a:cubicBezTo>
                    <a:pt x="24447" y="63982"/>
                    <a:pt x="22908" y="66444"/>
                    <a:pt x="24817" y="68969"/>
                  </a:cubicBezTo>
                  <a:cubicBezTo>
                    <a:pt x="27279" y="72171"/>
                    <a:pt x="29805" y="75312"/>
                    <a:pt x="32391" y="78391"/>
                  </a:cubicBezTo>
                  <a:cubicBezTo>
                    <a:pt x="30543" y="78699"/>
                    <a:pt x="29004" y="80176"/>
                    <a:pt x="29990" y="82332"/>
                  </a:cubicBezTo>
                  <a:cubicBezTo>
                    <a:pt x="33684" y="90584"/>
                    <a:pt x="37379" y="98835"/>
                    <a:pt x="41505" y="106903"/>
                  </a:cubicBezTo>
                  <a:cubicBezTo>
                    <a:pt x="43907" y="111583"/>
                    <a:pt x="46247" y="116201"/>
                    <a:pt x="48709" y="120820"/>
                  </a:cubicBezTo>
                  <a:cubicBezTo>
                    <a:pt x="49449" y="122482"/>
                    <a:pt x="50434" y="124022"/>
                    <a:pt x="51297" y="125561"/>
                  </a:cubicBezTo>
                  <a:cubicBezTo>
                    <a:pt x="47478" y="126300"/>
                    <a:pt x="43907" y="127532"/>
                    <a:pt x="40828" y="129625"/>
                  </a:cubicBezTo>
                  <a:cubicBezTo>
                    <a:pt x="38981" y="130857"/>
                    <a:pt x="38611" y="133628"/>
                    <a:pt x="40397" y="135168"/>
                  </a:cubicBezTo>
                  <a:cubicBezTo>
                    <a:pt x="42983" y="137446"/>
                    <a:pt x="46062" y="138924"/>
                    <a:pt x="49387" y="139909"/>
                  </a:cubicBezTo>
                  <a:cubicBezTo>
                    <a:pt x="48956" y="140156"/>
                    <a:pt x="48526" y="140340"/>
                    <a:pt x="48156" y="140587"/>
                  </a:cubicBezTo>
                  <a:cubicBezTo>
                    <a:pt x="43722" y="143419"/>
                    <a:pt x="46740" y="148961"/>
                    <a:pt x="51050" y="148961"/>
                  </a:cubicBezTo>
                  <a:cubicBezTo>
                    <a:pt x="52713" y="149023"/>
                    <a:pt x="54437" y="148838"/>
                    <a:pt x="56162" y="148654"/>
                  </a:cubicBezTo>
                  <a:lnTo>
                    <a:pt x="57023" y="150993"/>
                  </a:lnTo>
                  <a:cubicBezTo>
                    <a:pt x="56838" y="151794"/>
                    <a:pt x="57146" y="152718"/>
                    <a:pt x="57824" y="153211"/>
                  </a:cubicBezTo>
                  <a:lnTo>
                    <a:pt x="69586" y="186033"/>
                  </a:lnTo>
                  <a:cubicBezTo>
                    <a:pt x="122237" y="173286"/>
                    <a:pt x="179445" y="155489"/>
                    <a:pt x="178767" y="136584"/>
                  </a:cubicBezTo>
                  <a:cubicBezTo>
                    <a:pt x="178273" y="124453"/>
                    <a:pt x="154011" y="117986"/>
                    <a:pt x="128395" y="106102"/>
                  </a:cubicBezTo>
                  <a:cubicBezTo>
                    <a:pt x="115894" y="100313"/>
                    <a:pt x="102100" y="92739"/>
                    <a:pt x="87505" y="82701"/>
                  </a:cubicBezTo>
                  <a:cubicBezTo>
                    <a:pt x="86150" y="81716"/>
                    <a:pt x="84796" y="80793"/>
                    <a:pt x="83441" y="79869"/>
                  </a:cubicBezTo>
                  <a:cubicBezTo>
                    <a:pt x="60780" y="63797"/>
                    <a:pt x="36455" y="41751"/>
                    <a:pt x="12069" y="10961"/>
                  </a:cubicBezTo>
                  <a:cubicBezTo>
                    <a:pt x="9607" y="8806"/>
                    <a:pt x="7143" y="6712"/>
                    <a:pt x="4618" y="4618"/>
                  </a:cubicBezTo>
                  <a:lnTo>
                    <a:pt x="24755" y="61025"/>
                  </a:lnTo>
                  <a:close/>
                  <a:moveTo>
                    <a:pt x="144220" y="133259"/>
                  </a:moveTo>
                  <a:cubicBezTo>
                    <a:pt x="141326" y="132212"/>
                    <a:pt x="138370" y="131103"/>
                    <a:pt x="135352" y="129933"/>
                  </a:cubicBezTo>
                  <a:cubicBezTo>
                    <a:pt x="135106" y="129194"/>
                    <a:pt x="134553" y="128517"/>
                    <a:pt x="133566" y="128271"/>
                  </a:cubicBezTo>
                  <a:cubicBezTo>
                    <a:pt x="132273" y="127962"/>
                    <a:pt x="130919" y="127593"/>
                    <a:pt x="129626" y="127223"/>
                  </a:cubicBezTo>
                  <a:cubicBezTo>
                    <a:pt x="128641" y="126361"/>
                    <a:pt x="127717" y="125500"/>
                    <a:pt x="126732" y="124638"/>
                  </a:cubicBezTo>
                  <a:cubicBezTo>
                    <a:pt x="126485" y="123775"/>
                    <a:pt x="126054" y="122975"/>
                    <a:pt x="125501" y="122298"/>
                  </a:cubicBezTo>
                  <a:cubicBezTo>
                    <a:pt x="132089" y="125130"/>
                    <a:pt x="138370" y="128701"/>
                    <a:pt x="144220" y="133259"/>
                  </a:cubicBezTo>
                  <a:close/>
                  <a:moveTo>
                    <a:pt x="107088" y="151855"/>
                  </a:moveTo>
                  <a:cubicBezTo>
                    <a:pt x="110167" y="151301"/>
                    <a:pt x="113185" y="150686"/>
                    <a:pt x="116140" y="150193"/>
                  </a:cubicBezTo>
                  <a:cubicBezTo>
                    <a:pt x="123715" y="148838"/>
                    <a:pt x="131104" y="147484"/>
                    <a:pt x="138431" y="145821"/>
                  </a:cubicBezTo>
                  <a:cubicBezTo>
                    <a:pt x="138616" y="145882"/>
                    <a:pt x="138740" y="146006"/>
                    <a:pt x="138925" y="146067"/>
                  </a:cubicBezTo>
                  <a:cubicBezTo>
                    <a:pt x="141141" y="147237"/>
                    <a:pt x="143112" y="146191"/>
                    <a:pt x="144036" y="144528"/>
                  </a:cubicBezTo>
                  <a:cubicBezTo>
                    <a:pt x="145944" y="144096"/>
                    <a:pt x="147792" y="143604"/>
                    <a:pt x="149701" y="143112"/>
                  </a:cubicBezTo>
                  <a:cubicBezTo>
                    <a:pt x="149331" y="146006"/>
                    <a:pt x="147730" y="148838"/>
                    <a:pt x="145329" y="150747"/>
                  </a:cubicBezTo>
                  <a:cubicBezTo>
                    <a:pt x="137447" y="156905"/>
                    <a:pt x="127778" y="158075"/>
                    <a:pt x="118048" y="158260"/>
                  </a:cubicBezTo>
                  <a:cubicBezTo>
                    <a:pt x="113246" y="158383"/>
                    <a:pt x="110106" y="155551"/>
                    <a:pt x="108750" y="152102"/>
                  </a:cubicBezTo>
                  <a:cubicBezTo>
                    <a:pt x="108196" y="151979"/>
                    <a:pt x="107642" y="151917"/>
                    <a:pt x="107088" y="151855"/>
                  </a:cubicBezTo>
                  <a:close/>
                  <a:moveTo>
                    <a:pt x="100990" y="123467"/>
                  </a:moveTo>
                  <a:cubicBezTo>
                    <a:pt x="99267" y="123529"/>
                    <a:pt x="97543" y="123652"/>
                    <a:pt x="95819" y="123714"/>
                  </a:cubicBezTo>
                  <a:cubicBezTo>
                    <a:pt x="95202" y="122298"/>
                    <a:pt x="94526" y="120943"/>
                    <a:pt x="93663" y="119649"/>
                  </a:cubicBezTo>
                  <a:cubicBezTo>
                    <a:pt x="95942" y="121065"/>
                    <a:pt x="98405" y="122298"/>
                    <a:pt x="100990" y="123467"/>
                  </a:cubicBezTo>
                  <a:close/>
                  <a:moveTo>
                    <a:pt x="83934" y="144343"/>
                  </a:moveTo>
                  <a:cubicBezTo>
                    <a:pt x="88244" y="143419"/>
                    <a:pt x="92555" y="142373"/>
                    <a:pt x="96803" y="141141"/>
                  </a:cubicBezTo>
                  <a:cubicBezTo>
                    <a:pt x="100006" y="140895"/>
                    <a:pt x="103270" y="140587"/>
                    <a:pt x="106472" y="140217"/>
                  </a:cubicBezTo>
                  <a:cubicBezTo>
                    <a:pt x="104686" y="140587"/>
                    <a:pt x="102838" y="141017"/>
                    <a:pt x="101052" y="141326"/>
                  </a:cubicBezTo>
                  <a:cubicBezTo>
                    <a:pt x="95387" y="142557"/>
                    <a:pt x="89661" y="143419"/>
                    <a:pt x="83934" y="144343"/>
                  </a:cubicBezTo>
                  <a:close/>
                  <a:moveTo>
                    <a:pt x="75250" y="159553"/>
                  </a:moveTo>
                  <a:cubicBezTo>
                    <a:pt x="77283" y="158937"/>
                    <a:pt x="78884" y="157029"/>
                    <a:pt x="78391" y="154380"/>
                  </a:cubicBezTo>
                  <a:cubicBezTo>
                    <a:pt x="79131" y="154319"/>
                    <a:pt x="79807" y="154319"/>
                    <a:pt x="80547" y="154319"/>
                  </a:cubicBezTo>
                  <a:cubicBezTo>
                    <a:pt x="81162" y="154380"/>
                    <a:pt x="81778" y="154380"/>
                    <a:pt x="82395" y="154380"/>
                  </a:cubicBezTo>
                  <a:cubicBezTo>
                    <a:pt x="81224" y="157090"/>
                    <a:pt x="78453" y="158937"/>
                    <a:pt x="75250" y="159553"/>
                  </a:cubicBezTo>
                  <a:close/>
                  <a:moveTo>
                    <a:pt x="63674" y="154195"/>
                  </a:moveTo>
                  <a:cubicBezTo>
                    <a:pt x="65399" y="154319"/>
                    <a:pt x="67121" y="154442"/>
                    <a:pt x="68846" y="154504"/>
                  </a:cubicBezTo>
                  <a:cubicBezTo>
                    <a:pt x="69154" y="155304"/>
                    <a:pt x="69462" y="156043"/>
                    <a:pt x="69770" y="156844"/>
                  </a:cubicBezTo>
                  <a:cubicBezTo>
                    <a:pt x="70570" y="158814"/>
                    <a:pt x="72110" y="159738"/>
                    <a:pt x="73711" y="159799"/>
                  </a:cubicBezTo>
                  <a:cubicBezTo>
                    <a:pt x="69832" y="159984"/>
                    <a:pt x="65829" y="158322"/>
                    <a:pt x="63674" y="154195"/>
                  </a:cubicBezTo>
                  <a:close/>
                  <a:moveTo>
                    <a:pt x="78268" y="124761"/>
                  </a:moveTo>
                  <a:cubicBezTo>
                    <a:pt x="77591" y="123652"/>
                    <a:pt x="76975" y="122605"/>
                    <a:pt x="76237" y="121559"/>
                  </a:cubicBezTo>
                  <a:cubicBezTo>
                    <a:pt x="76728" y="121804"/>
                    <a:pt x="77283" y="122113"/>
                    <a:pt x="77776" y="122359"/>
                  </a:cubicBezTo>
                  <a:cubicBezTo>
                    <a:pt x="78638" y="123160"/>
                    <a:pt x="79499" y="123899"/>
                    <a:pt x="80362" y="124699"/>
                  </a:cubicBezTo>
                  <a:cubicBezTo>
                    <a:pt x="79684" y="124761"/>
                    <a:pt x="79007" y="124761"/>
                    <a:pt x="78268" y="124761"/>
                  </a:cubicBezTo>
                  <a:close/>
                  <a:moveTo>
                    <a:pt x="60410" y="148284"/>
                  </a:moveTo>
                  <a:cubicBezTo>
                    <a:pt x="62258" y="148038"/>
                    <a:pt x="64104" y="147853"/>
                    <a:pt x="65952" y="147545"/>
                  </a:cubicBezTo>
                  <a:cubicBezTo>
                    <a:pt x="64289" y="148161"/>
                    <a:pt x="62565" y="148592"/>
                    <a:pt x="60903" y="149023"/>
                  </a:cubicBezTo>
                  <a:cubicBezTo>
                    <a:pt x="60780" y="148776"/>
                    <a:pt x="60595" y="148531"/>
                    <a:pt x="60410" y="148284"/>
                  </a:cubicBezTo>
                  <a:close/>
                  <a:moveTo>
                    <a:pt x="63119" y="118725"/>
                  </a:moveTo>
                  <a:cubicBezTo>
                    <a:pt x="63982" y="119773"/>
                    <a:pt x="64782" y="120820"/>
                    <a:pt x="65644" y="121804"/>
                  </a:cubicBezTo>
                  <a:cubicBezTo>
                    <a:pt x="65337" y="121682"/>
                    <a:pt x="64967" y="121559"/>
                    <a:pt x="64597" y="121374"/>
                  </a:cubicBezTo>
                  <a:cubicBezTo>
                    <a:pt x="64104" y="120511"/>
                    <a:pt x="63612" y="119649"/>
                    <a:pt x="63119" y="118787"/>
                  </a:cubicBezTo>
                  <a:cubicBezTo>
                    <a:pt x="63181" y="118787"/>
                    <a:pt x="63181" y="118725"/>
                    <a:pt x="63119" y="118725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CF17B2-B60B-4C71-9631-54FD898C1233}"/>
                </a:ext>
              </a:extLst>
            </p:cNvPr>
            <p:cNvSpPr/>
            <p:nvPr/>
          </p:nvSpPr>
          <p:spPr>
            <a:xfrm>
              <a:off x="22544177" y="10633450"/>
              <a:ext cx="6158" cy="6158"/>
            </a:xfrm>
            <a:custGeom>
              <a:avLst/>
              <a:gdLst>
                <a:gd name="connsiteX0" fmla="*/ 6035 w 6157"/>
                <a:gd name="connsiteY0" fmla="*/ 4618 h 6157"/>
                <a:gd name="connsiteX1" fmla="*/ 4618 w 6157"/>
                <a:gd name="connsiteY1" fmla="*/ 4803 h 6157"/>
                <a:gd name="connsiteX2" fmla="*/ 6035 w 6157"/>
                <a:gd name="connsiteY2" fmla="*/ 4618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" h="6157">
                  <a:moveTo>
                    <a:pt x="6035" y="4618"/>
                  </a:moveTo>
                  <a:cubicBezTo>
                    <a:pt x="5603" y="4742"/>
                    <a:pt x="5112" y="4803"/>
                    <a:pt x="4618" y="4803"/>
                  </a:cubicBezTo>
                  <a:cubicBezTo>
                    <a:pt x="5112" y="4742"/>
                    <a:pt x="5603" y="4742"/>
                    <a:pt x="6035" y="4618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3C4FDC-3E49-4A0A-9E60-05B11CB24436}"/>
                </a:ext>
              </a:extLst>
            </p:cNvPr>
            <p:cNvSpPr/>
            <p:nvPr/>
          </p:nvSpPr>
          <p:spPr>
            <a:xfrm>
              <a:off x="21925854" y="10976450"/>
              <a:ext cx="431059" cy="504955"/>
            </a:xfrm>
            <a:custGeom>
              <a:avLst/>
              <a:gdLst>
                <a:gd name="connsiteX0" fmla="*/ 4619 w 431059"/>
                <a:gd name="connsiteY0" fmla="*/ 368001 h 504954"/>
                <a:gd name="connsiteX1" fmla="*/ 428657 w 431059"/>
                <a:gd name="connsiteY1" fmla="*/ 502183 h 504954"/>
                <a:gd name="connsiteX2" fmla="*/ 298848 w 431059"/>
                <a:gd name="connsiteY2" fmla="*/ 78021 h 504954"/>
                <a:gd name="connsiteX3" fmla="*/ 318923 w 431059"/>
                <a:gd name="connsiteY3" fmla="*/ 4618 h 504954"/>
                <a:gd name="connsiteX4" fmla="*/ 170515 w 431059"/>
                <a:gd name="connsiteY4" fmla="*/ 152964 h 504954"/>
                <a:gd name="connsiteX5" fmla="*/ 109981 w 431059"/>
                <a:gd name="connsiteY5" fmla="*/ 196378 h 504954"/>
                <a:gd name="connsiteX6" fmla="*/ 175380 w 431059"/>
                <a:gd name="connsiteY6" fmla="*/ 232526 h 504954"/>
                <a:gd name="connsiteX7" fmla="*/ 104378 w 431059"/>
                <a:gd name="connsiteY7" fmla="*/ 293243 h 504954"/>
                <a:gd name="connsiteX8" fmla="*/ 82949 w 431059"/>
                <a:gd name="connsiteY8" fmla="*/ 307345 h 504954"/>
                <a:gd name="connsiteX9" fmla="*/ 4619 w 431059"/>
                <a:gd name="connsiteY9" fmla="*/ 368001 h 504954"/>
                <a:gd name="connsiteX10" fmla="*/ 96681 w 431059"/>
                <a:gd name="connsiteY10" fmla="*/ 337950 h 504954"/>
                <a:gd name="connsiteX11" fmla="*/ 97236 w 431059"/>
                <a:gd name="connsiteY11" fmla="*/ 338874 h 504954"/>
                <a:gd name="connsiteX12" fmla="*/ 70509 w 431059"/>
                <a:gd name="connsiteY12" fmla="*/ 355254 h 504954"/>
                <a:gd name="connsiteX13" fmla="*/ 60164 w 431059"/>
                <a:gd name="connsiteY13" fmla="*/ 351559 h 504954"/>
                <a:gd name="connsiteX14" fmla="*/ 57085 w 431059"/>
                <a:gd name="connsiteY14" fmla="*/ 351436 h 504954"/>
                <a:gd name="connsiteX15" fmla="*/ 56469 w 431059"/>
                <a:gd name="connsiteY15" fmla="*/ 351005 h 504954"/>
                <a:gd name="connsiteX16" fmla="*/ 95758 w 431059"/>
                <a:gd name="connsiteY16" fmla="*/ 335302 h 504954"/>
                <a:gd name="connsiteX17" fmla="*/ 96681 w 431059"/>
                <a:gd name="connsiteY17" fmla="*/ 337950 h 504954"/>
                <a:gd name="connsiteX18" fmla="*/ 112569 w 431059"/>
                <a:gd name="connsiteY18" fmla="*/ 315227 h 504954"/>
                <a:gd name="connsiteX19" fmla="*/ 103762 w 431059"/>
                <a:gd name="connsiteY19" fmla="*/ 319353 h 504954"/>
                <a:gd name="connsiteX20" fmla="*/ 112569 w 431059"/>
                <a:gd name="connsiteY20" fmla="*/ 315227 h 504954"/>
                <a:gd name="connsiteX21" fmla="*/ 137324 w 431059"/>
                <a:gd name="connsiteY21" fmla="*/ 315412 h 504954"/>
                <a:gd name="connsiteX22" fmla="*/ 135476 w 431059"/>
                <a:gd name="connsiteY22" fmla="*/ 319107 h 504954"/>
                <a:gd name="connsiteX23" fmla="*/ 112507 w 431059"/>
                <a:gd name="connsiteY23" fmla="*/ 330684 h 504954"/>
                <a:gd name="connsiteX24" fmla="*/ 109305 w 431059"/>
                <a:gd name="connsiteY24" fmla="*/ 329021 h 504954"/>
                <a:gd name="connsiteX25" fmla="*/ 135968 w 431059"/>
                <a:gd name="connsiteY25" fmla="*/ 314920 h 504954"/>
                <a:gd name="connsiteX26" fmla="*/ 137324 w 431059"/>
                <a:gd name="connsiteY26" fmla="*/ 315412 h 504954"/>
                <a:gd name="connsiteX27" fmla="*/ 93910 w 431059"/>
                <a:gd name="connsiteY27" fmla="*/ 405011 h 504954"/>
                <a:gd name="connsiteX28" fmla="*/ 103393 w 431059"/>
                <a:gd name="connsiteY28" fmla="*/ 411291 h 504954"/>
                <a:gd name="connsiteX29" fmla="*/ 93232 w 431059"/>
                <a:gd name="connsiteY29" fmla="*/ 407474 h 504954"/>
                <a:gd name="connsiteX30" fmla="*/ 93910 w 431059"/>
                <a:gd name="connsiteY30" fmla="*/ 405011 h 504954"/>
                <a:gd name="connsiteX31" fmla="*/ 93355 w 431059"/>
                <a:gd name="connsiteY31" fmla="*/ 398298 h 504954"/>
                <a:gd name="connsiteX32" fmla="*/ 93602 w 431059"/>
                <a:gd name="connsiteY32" fmla="*/ 398052 h 504954"/>
                <a:gd name="connsiteX33" fmla="*/ 96927 w 431059"/>
                <a:gd name="connsiteY33" fmla="*/ 389616 h 504954"/>
                <a:gd name="connsiteX34" fmla="*/ 105733 w 431059"/>
                <a:gd name="connsiteY34" fmla="*/ 391894 h 504954"/>
                <a:gd name="connsiteX35" fmla="*/ 107519 w 431059"/>
                <a:gd name="connsiteY35" fmla="*/ 394234 h 504954"/>
                <a:gd name="connsiteX36" fmla="*/ 115648 w 431059"/>
                <a:gd name="connsiteY36" fmla="*/ 396081 h 504954"/>
                <a:gd name="connsiteX37" fmla="*/ 120573 w 431059"/>
                <a:gd name="connsiteY37" fmla="*/ 400454 h 504954"/>
                <a:gd name="connsiteX38" fmla="*/ 121559 w 431059"/>
                <a:gd name="connsiteY38" fmla="*/ 401131 h 504954"/>
                <a:gd name="connsiteX39" fmla="*/ 115648 w 431059"/>
                <a:gd name="connsiteY39" fmla="*/ 405011 h 504954"/>
                <a:gd name="connsiteX40" fmla="*/ 109920 w 431059"/>
                <a:gd name="connsiteY40" fmla="*/ 408336 h 504954"/>
                <a:gd name="connsiteX41" fmla="*/ 93355 w 431059"/>
                <a:gd name="connsiteY41" fmla="*/ 398298 h 504954"/>
                <a:gd name="connsiteX42" fmla="*/ 67245 w 431059"/>
                <a:gd name="connsiteY42" fmla="*/ 413816 h 504954"/>
                <a:gd name="connsiteX43" fmla="*/ 70756 w 431059"/>
                <a:gd name="connsiteY43" fmla="*/ 408090 h 504954"/>
                <a:gd name="connsiteX44" fmla="*/ 78700 w 431059"/>
                <a:gd name="connsiteY44" fmla="*/ 409198 h 504954"/>
                <a:gd name="connsiteX45" fmla="*/ 84241 w 431059"/>
                <a:gd name="connsiteY45" fmla="*/ 412277 h 504954"/>
                <a:gd name="connsiteX46" fmla="*/ 80608 w 431059"/>
                <a:gd name="connsiteY46" fmla="*/ 411231 h 504954"/>
                <a:gd name="connsiteX47" fmla="*/ 67245 w 431059"/>
                <a:gd name="connsiteY47" fmla="*/ 413816 h 504954"/>
                <a:gd name="connsiteX48" fmla="*/ 40089 w 431059"/>
                <a:gd name="connsiteY48" fmla="*/ 401870 h 504954"/>
                <a:gd name="connsiteX49" fmla="*/ 58931 w 431059"/>
                <a:gd name="connsiteY49" fmla="*/ 412893 h 504954"/>
                <a:gd name="connsiteX50" fmla="*/ 49818 w 431059"/>
                <a:gd name="connsiteY50" fmla="*/ 409013 h 504954"/>
                <a:gd name="connsiteX51" fmla="*/ 40089 w 431059"/>
                <a:gd name="connsiteY51" fmla="*/ 401870 h 504954"/>
                <a:gd name="connsiteX52" fmla="*/ 44153 w 431059"/>
                <a:gd name="connsiteY52" fmla="*/ 347249 h 504954"/>
                <a:gd name="connsiteX53" fmla="*/ 55976 w 431059"/>
                <a:gd name="connsiteY53" fmla="*/ 338874 h 504954"/>
                <a:gd name="connsiteX54" fmla="*/ 80669 w 431059"/>
                <a:gd name="connsiteY54" fmla="*/ 330684 h 504954"/>
                <a:gd name="connsiteX55" fmla="*/ 49449 w 431059"/>
                <a:gd name="connsiteY55" fmla="*/ 347556 h 504954"/>
                <a:gd name="connsiteX56" fmla="*/ 50064 w 431059"/>
                <a:gd name="connsiteY56" fmla="*/ 352668 h 504954"/>
                <a:gd name="connsiteX57" fmla="*/ 51850 w 431059"/>
                <a:gd name="connsiteY57" fmla="*/ 356301 h 504954"/>
                <a:gd name="connsiteX58" fmla="*/ 53143 w 431059"/>
                <a:gd name="connsiteY58" fmla="*/ 361043 h 504954"/>
                <a:gd name="connsiteX59" fmla="*/ 56161 w 431059"/>
                <a:gd name="connsiteY59" fmla="*/ 364368 h 504954"/>
                <a:gd name="connsiteX60" fmla="*/ 58008 w 431059"/>
                <a:gd name="connsiteY60" fmla="*/ 367508 h 504954"/>
                <a:gd name="connsiteX61" fmla="*/ 42367 w 431059"/>
                <a:gd name="connsiteY61" fmla="*/ 365538 h 504954"/>
                <a:gd name="connsiteX62" fmla="*/ 41875 w 431059"/>
                <a:gd name="connsiteY62" fmla="*/ 370341 h 504954"/>
                <a:gd name="connsiteX63" fmla="*/ 49141 w 431059"/>
                <a:gd name="connsiteY63" fmla="*/ 371881 h 504954"/>
                <a:gd name="connsiteX64" fmla="*/ 42983 w 431059"/>
                <a:gd name="connsiteY64" fmla="*/ 374221 h 504954"/>
                <a:gd name="connsiteX65" fmla="*/ 42675 w 431059"/>
                <a:gd name="connsiteY65" fmla="*/ 374467 h 504954"/>
                <a:gd name="connsiteX66" fmla="*/ 42305 w 431059"/>
                <a:gd name="connsiteY66" fmla="*/ 374405 h 504954"/>
                <a:gd name="connsiteX67" fmla="*/ 31099 w 431059"/>
                <a:gd name="connsiteY67" fmla="*/ 368617 h 504954"/>
                <a:gd name="connsiteX68" fmla="*/ 44153 w 431059"/>
                <a:gd name="connsiteY68" fmla="*/ 347249 h 50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1059" h="504954">
                  <a:moveTo>
                    <a:pt x="4619" y="368001"/>
                  </a:moveTo>
                  <a:cubicBezTo>
                    <a:pt x="4373" y="398853"/>
                    <a:pt x="76174" y="444237"/>
                    <a:pt x="428657" y="502183"/>
                  </a:cubicBezTo>
                  <a:lnTo>
                    <a:pt x="298848" y="78021"/>
                  </a:lnTo>
                  <a:lnTo>
                    <a:pt x="318923" y="4618"/>
                  </a:lnTo>
                  <a:cubicBezTo>
                    <a:pt x="268303" y="85965"/>
                    <a:pt x="213621" y="128763"/>
                    <a:pt x="170515" y="152964"/>
                  </a:cubicBezTo>
                  <a:cubicBezTo>
                    <a:pt x="139355" y="170453"/>
                    <a:pt x="109367" y="180983"/>
                    <a:pt x="109981" y="196378"/>
                  </a:cubicBezTo>
                  <a:cubicBezTo>
                    <a:pt x="110536" y="210973"/>
                    <a:pt x="138370" y="222919"/>
                    <a:pt x="175380" y="232526"/>
                  </a:cubicBezTo>
                  <a:cubicBezTo>
                    <a:pt x="154750" y="253955"/>
                    <a:pt x="131288" y="274523"/>
                    <a:pt x="104378" y="293243"/>
                  </a:cubicBezTo>
                  <a:cubicBezTo>
                    <a:pt x="100191" y="301310"/>
                    <a:pt x="92555" y="307284"/>
                    <a:pt x="82949" y="307345"/>
                  </a:cubicBezTo>
                  <a:cubicBezTo>
                    <a:pt x="37502" y="335610"/>
                    <a:pt x="4804" y="347249"/>
                    <a:pt x="4619" y="368001"/>
                  </a:cubicBezTo>
                  <a:close/>
                  <a:moveTo>
                    <a:pt x="96681" y="337950"/>
                  </a:moveTo>
                  <a:cubicBezTo>
                    <a:pt x="96866" y="338258"/>
                    <a:pt x="97051" y="338566"/>
                    <a:pt x="97236" y="338874"/>
                  </a:cubicBezTo>
                  <a:cubicBezTo>
                    <a:pt x="88060" y="344047"/>
                    <a:pt x="79130" y="349466"/>
                    <a:pt x="70509" y="355254"/>
                  </a:cubicBezTo>
                  <a:cubicBezTo>
                    <a:pt x="67060" y="353961"/>
                    <a:pt x="63612" y="352668"/>
                    <a:pt x="60164" y="351559"/>
                  </a:cubicBezTo>
                  <a:cubicBezTo>
                    <a:pt x="59116" y="351190"/>
                    <a:pt x="58070" y="351251"/>
                    <a:pt x="57085" y="351436"/>
                  </a:cubicBezTo>
                  <a:cubicBezTo>
                    <a:pt x="56900" y="351313"/>
                    <a:pt x="56715" y="351129"/>
                    <a:pt x="56469" y="351005"/>
                  </a:cubicBezTo>
                  <a:cubicBezTo>
                    <a:pt x="69770" y="346572"/>
                    <a:pt x="82887" y="341275"/>
                    <a:pt x="95758" y="335302"/>
                  </a:cubicBezTo>
                  <a:cubicBezTo>
                    <a:pt x="95879" y="336226"/>
                    <a:pt x="96126" y="337088"/>
                    <a:pt x="96681" y="337950"/>
                  </a:cubicBezTo>
                  <a:close/>
                  <a:moveTo>
                    <a:pt x="112569" y="315227"/>
                  </a:moveTo>
                  <a:cubicBezTo>
                    <a:pt x="109613" y="316582"/>
                    <a:pt x="106718" y="317999"/>
                    <a:pt x="103762" y="319353"/>
                  </a:cubicBezTo>
                  <a:cubicBezTo>
                    <a:pt x="106596" y="317629"/>
                    <a:pt x="109551" y="316274"/>
                    <a:pt x="112569" y="315227"/>
                  </a:cubicBezTo>
                  <a:close/>
                  <a:moveTo>
                    <a:pt x="137324" y="315412"/>
                  </a:moveTo>
                  <a:cubicBezTo>
                    <a:pt x="136461" y="316521"/>
                    <a:pt x="135785" y="317752"/>
                    <a:pt x="135476" y="319107"/>
                  </a:cubicBezTo>
                  <a:cubicBezTo>
                    <a:pt x="127717" y="322801"/>
                    <a:pt x="120081" y="326681"/>
                    <a:pt x="112507" y="330684"/>
                  </a:cubicBezTo>
                  <a:cubicBezTo>
                    <a:pt x="111459" y="330130"/>
                    <a:pt x="110413" y="329514"/>
                    <a:pt x="109305" y="329021"/>
                  </a:cubicBezTo>
                  <a:cubicBezTo>
                    <a:pt x="118172" y="324464"/>
                    <a:pt x="127101" y="319784"/>
                    <a:pt x="135968" y="314920"/>
                  </a:cubicBezTo>
                  <a:cubicBezTo>
                    <a:pt x="136461" y="315042"/>
                    <a:pt x="136893" y="315227"/>
                    <a:pt x="137324" y="315412"/>
                  </a:cubicBezTo>
                  <a:close/>
                  <a:moveTo>
                    <a:pt x="93910" y="405011"/>
                  </a:moveTo>
                  <a:cubicBezTo>
                    <a:pt x="97236" y="406796"/>
                    <a:pt x="100376" y="408891"/>
                    <a:pt x="103393" y="411291"/>
                  </a:cubicBezTo>
                  <a:cubicBezTo>
                    <a:pt x="100068" y="410491"/>
                    <a:pt x="96681" y="409136"/>
                    <a:pt x="93232" y="407474"/>
                  </a:cubicBezTo>
                  <a:cubicBezTo>
                    <a:pt x="93663" y="406735"/>
                    <a:pt x="93848" y="405872"/>
                    <a:pt x="93910" y="405011"/>
                  </a:cubicBezTo>
                  <a:close/>
                  <a:moveTo>
                    <a:pt x="93355" y="398298"/>
                  </a:moveTo>
                  <a:cubicBezTo>
                    <a:pt x="93417" y="398237"/>
                    <a:pt x="93540" y="398114"/>
                    <a:pt x="93602" y="398052"/>
                  </a:cubicBezTo>
                  <a:cubicBezTo>
                    <a:pt x="96373" y="396451"/>
                    <a:pt x="97912" y="392633"/>
                    <a:pt x="96927" y="389616"/>
                  </a:cubicBezTo>
                  <a:cubicBezTo>
                    <a:pt x="99883" y="390355"/>
                    <a:pt x="102839" y="391155"/>
                    <a:pt x="105733" y="391894"/>
                  </a:cubicBezTo>
                  <a:cubicBezTo>
                    <a:pt x="106349" y="392695"/>
                    <a:pt x="106902" y="393434"/>
                    <a:pt x="107519" y="394234"/>
                  </a:cubicBezTo>
                  <a:cubicBezTo>
                    <a:pt x="109305" y="396635"/>
                    <a:pt x="112937" y="397252"/>
                    <a:pt x="115648" y="396081"/>
                  </a:cubicBezTo>
                  <a:cubicBezTo>
                    <a:pt x="117311" y="397498"/>
                    <a:pt x="118972" y="398976"/>
                    <a:pt x="120573" y="400454"/>
                  </a:cubicBezTo>
                  <a:cubicBezTo>
                    <a:pt x="120881" y="400762"/>
                    <a:pt x="121189" y="400946"/>
                    <a:pt x="121559" y="401131"/>
                  </a:cubicBezTo>
                  <a:cubicBezTo>
                    <a:pt x="119650" y="402424"/>
                    <a:pt x="117679" y="403779"/>
                    <a:pt x="115648" y="405011"/>
                  </a:cubicBezTo>
                  <a:cubicBezTo>
                    <a:pt x="113738" y="406242"/>
                    <a:pt x="111829" y="407351"/>
                    <a:pt x="109920" y="408336"/>
                  </a:cubicBezTo>
                  <a:cubicBezTo>
                    <a:pt x="104810" y="404333"/>
                    <a:pt x="99205" y="401131"/>
                    <a:pt x="93355" y="398298"/>
                  </a:cubicBezTo>
                  <a:close/>
                  <a:moveTo>
                    <a:pt x="67245" y="413816"/>
                  </a:moveTo>
                  <a:cubicBezTo>
                    <a:pt x="69278" y="412708"/>
                    <a:pt x="70571" y="410491"/>
                    <a:pt x="70756" y="408090"/>
                  </a:cubicBezTo>
                  <a:cubicBezTo>
                    <a:pt x="73403" y="408521"/>
                    <a:pt x="75989" y="408951"/>
                    <a:pt x="78700" y="409198"/>
                  </a:cubicBezTo>
                  <a:cubicBezTo>
                    <a:pt x="80484" y="410183"/>
                    <a:pt x="82332" y="411231"/>
                    <a:pt x="84241" y="412277"/>
                  </a:cubicBezTo>
                  <a:cubicBezTo>
                    <a:pt x="83010" y="411970"/>
                    <a:pt x="81841" y="411661"/>
                    <a:pt x="80608" y="411231"/>
                  </a:cubicBezTo>
                  <a:cubicBezTo>
                    <a:pt x="76421" y="412954"/>
                    <a:pt x="71926" y="413816"/>
                    <a:pt x="67245" y="413816"/>
                  </a:cubicBezTo>
                  <a:close/>
                  <a:moveTo>
                    <a:pt x="40089" y="401870"/>
                  </a:moveTo>
                  <a:cubicBezTo>
                    <a:pt x="45631" y="406366"/>
                    <a:pt x="51974" y="409999"/>
                    <a:pt x="58931" y="412893"/>
                  </a:cubicBezTo>
                  <a:cubicBezTo>
                    <a:pt x="55669" y="412092"/>
                    <a:pt x="52652" y="410861"/>
                    <a:pt x="49818" y="409013"/>
                  </a:cubicBezTo>
                  <a:cubicBezTo>
                    <a:pt x="46062" y="407351"/>
                    <a:pt x="42860" y="404949"/>
                    <a:pt x="40089" y="401870"/>
                  </a:cubicBezTo>
                  <a:close/>
                  <a:moveTo>
                    <a:pt x="44153" y="347249"/>
                  </a:moveTo>
                  <a:cubicBezTo>
                    <a:pt x="48095" y="344477"/>
                    <a:pt x="52035" y="341645"/>
                    <a:pt x="55976" y="338874"/>
                  </a:cubicBezTo>
                  <a:cubicBezTo>
                    <a:pt x="63305" y="333639"/>
                    <a:pt x="71679" y="330437"/>
                    <a:pt x="80669" y="330684"/>
                  </a:cubicBezTo>
                  <a:cubicBezTo>
                    <a:pt x="70078" y="336041"/>
                    <a:pt x="59671" y="341583"/>
                    <a:pt x="49449" y="347556"/>
                  </a:cubicBezTo>
                  <a:cubicBezTo>
                    <a:pt x="46924" y="349034"/>
                    <a:pt x="47787" y="352175"/>
                    <a:pt x="50064" y="352668"/>
                  </a:cubicBezTo>
                  <a:cubicBezTo>
                    <a:pt x="50681" y="353899"/>
                    <a:pt x="51296" y="355131"/>
                    <a:pt x="51850" y="356301"/>
                  </a:cubicBezTo>
                  <a:cubicBezTo>
                    <a:pt x="51481" y="357841"/>
                    <a:pt x="51789" y="359565"/>
                    <a:pt x="53143" y="361043"/>
                  </a:cubicBezTo>
                  <a:cubicBezTo>
                    <a:pt x="54130" y="362151"/>
                    <a:pt x="55176" y="363260"/>
                    <a:pt x="56161" y="364368"/>
                  </a:cubicBezTo>
                  <a:cubicBezTo>
                    <a:pt x="56777" y="365415"/>
                    <a:pt x="57392" y="366462"/>
                    <a:pt x="58008" y="367508"/>
                  </a:cubicBezTo>
                  <a:cubicBezTo>
                    <a:pt x="52774" y="366831"/>
                    <a:pt x="47540" y="366154"/>
                    <a:pt x="42367" y="365538"/>
                  </a:cubicBezTo>
                  <a:cubicBezTo>
                    <a:pt x="39226" y="365168"/>
                    <a:pt x="38980" y="369664"/>
                    <a:pt x="41875" y="370341"/>
                  </a:cubicBezTo>
                  <a:cubicBezTo>
                    <a:pt x="44276" y="370834"/>
                    <a:pt x="46739" y="371388"/>
                    <a:pt x="49141" y="371881"/>
                  </a:cubicBezTo>
                  <a:cubicBezTo>
                    <a:pt x="46924" y="372373"/>
                    <a:pt x="44893" y="373112"/>
                    <a:pt x="42983" y="374221"/>
                  </a:cubicBezTo>
                  <a:cubicBezTo>
                    <a:pt x="42860" y="374283"/>
                    <a:pt x="42798" y="374344"/>
                    <a:pt x="42675" y="374467"/>
                  </a:cubicBezTo>
                  <a:cubicBezTo>
                    <a:pt x="42552" y="374467"/>
                    <a:pt x="42429" y="374405"/>
                    <a:pt x="42305" y="374405"/>
                  </a:cubicBezTo>
                  <a:cubicBezTo>
                    <a:pt x="38550" y="372497"/>
                    <a:pt x="34854" y="370587"/>
                    <a:pt x="31099" y="368617"/>
                  </a:cubicBezTo>
                  <a:cubicBezTo>
                    <a:pt x="33068" y="360304"/>
                    <a:pt x="37195" y="352237"/>
                    <a:pt x="44153" y="347249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3F6D2A4-BACC-46F2-B647-B292262DA3F8}"/>
                </a:ext>
              </a:extLst>
            </p:cNvPr>
            <p:cNvSpPr/>
            <p:nvPr/>
          </p:nvSpPr>
          <p:spPr>
            <a:xfrm>
              <a:off x="22702191" y="10982793"/>
              <a:ext cx="394111" cy="468007"/>
            </a:xfrm>
            <a:custGeom>
              <a:avLst/>
              <a:gdLst>
                <a:gd name="connsiteX0" fmla="*/ 10593 w 394111"/>
                <a:gd name="connsiteY0" fmla="*/ 90522 h 468007"/>
                <a:gd name="connsiteX1" fmla="*/ 67185 w 394111"/>
                <a:gd name="connsiteY1" fmla="*/ 209063 h 468007"/>
                <a:gd name="connsiteX2" fmla="*/ 54684 w 394111"/>
                <a:gd name="connsiteY2" fmla="*/ 198349 h 468007"/>
                <a:gd name="connsiteX3" fmla="*/ 124331 w 394111"/>
                <a:gd name="connsiteY3" fmla="*/ 468068 h 468007"/>
                <a:gd name="connsiteX4" fmla="*/ 393496 w 394111"/>
                <a:gd name="connsiteY4" fmla="*/ 317690 h 468007"/>
                <a:gd name="connsiteX5" fmla="*/ 386784 w 394111"/>
                <a:gd name="connsiteY5" fmla="*/ 297245 h 468007"/>
                <a:gd name="connsiteX6" fmla="*/ 365539 w 394111"/>
                <a:gd name="connsiteY6" fmla="*/ 298723 h 468007"/>
                <a:gd name="connsiteX7" fmla="*/ 351683 w 394111"/>
                <a:gd name="connsiteY7" fmla="*/ 265717 h 468007"/>
                <a:gd name="connsiteX8" fmla="*/ 323356 w 394111"/>
                <a:gd name="connsiteY8" fmla="*/ 248598 h 468007"/>
                <a:gd name="connsiteX9" fmla="*/ 4618 w 394111"/>
                <a:gd name="connsiteY9" fmla="*/ 4618 h 468007"/>
                <a:gd name="connsiteX10" fmla="*/ 22046 w 394111"/>
                <a:gd name="connsiteY10" fmla="*/ 72048 h 468007"/>
                <a:gd name="connsiteX11" fmla="*/ 10593 w 394111"/>
                <a:gd name="connsiteY11" fmla="*/ 90522 h 468007"/>
                <a:gd name="connsiteX12" fmla="*/ 151179 w 394111"/>
                <a:gd name="connsiteY12" fmla="*/ 180552 h 468007"/>
                <a:gd name="connsiteX13" fmla="*/ 149209 w 394111"/>
                <a:gd name="connsiteY13" fmla="*/ 183877 h 468007"/>
                <a:gd name="connsiteX14" fmla="*/ 139603 w 394111"/>
                <a:gd name="connsiteY14" fmla="*/ 171807 h 468007"/>
                <a:gd name="connsiteX15" fmla="*/ 151179 w 394111"/>
                <a:gd name="connsiteY15" fmla="*/ 180552 h 468007"/>
                <a:gd name="connsiteX16" fmla="*/ 335550 w 394111"/>
                <a:gd name="connsiteY16" fmla="*/ 300140 h 468007"/>
                <a:gd name="connsiteX17" fmla="*/ 330747 w 394111"/>
                <a:gd name="connsiteY17" fmla="*/ 302234 h 468007"/>
                <a:gd name="connsiteX18" fmla="*/ 333764 w 394111"/>
                <a:gd name="connsiteY18" fmla="*/ 296568 h 468007"/>
                <a:gd name="connsiteX19" fmla="*/ 335550 w 394111"/>
                <a:gd name="connsiteY19" fmla="*/ 300140 h 468007"/>
                <a:gd name="connsiteX20" fmla="*/ 311595 w 394111"/>
                <a:gd name="connsiteY20" fmla="*/ 338997 h 468007"/>
                <a:gd name="connsiteX21" fmla="*/ 336782 w 394111"/>
                <a:gd name="connsiteY21" fmla="*/ 324341 h 468007"/>
                <a:gd name="connsiteX22" fmla="*/ 336103 w 394111"/>
                <a:gd name="connsiteY22" fmla="*/ 326188 h 468007"/>
                <a:gd name="connsiteX23" fmla="*/ 314489 w 394111"/>
                <a:gd name="connsiteY23" fmla="*/ 342384 h 468007"/>
                <a:gd name="connsiteX24" fmla="*/ 311595 w 394111"/>
                <a:gd name="connsiteY24" fmla="*/ 338997 h 468007"/>
                <a:gd name="connsiteX25" fmla="*/ 318738 w 394111"/>
                <a:gd name="connsiteY25" fmla="*/ 287270 h 468007"/>
                <a:gd name="connsiteX26" fmla="*/ 321387 w 394111"/>
                <a:gd name="connsiteY26" fmla="*/ 283698 h 468007"/>
                <a:gd name="connsiteX27" fmla="*/ 328344 w 394111"/>
                <a:gd name="connsiteY27" fmla="*/ 289486 h 468007"/>
                <a:gd name="connsiteX28" fmla="*/ 325080 w 394111"/>
                <a:gd name="connsiteY28" fmla="*/ 292812 h 468007"/>
                <a:gd name="connsiteX29" fmla="*/ 318738 w 394111"/>
                <a:gd name="connsiteY29" fmla="*/ 287270 h 468007"/>
                <a:gd name="connsiteX30" fmla="*/ 293799 w 394111"/>
                <a:gd name="connsiteY30" fmla="*/ 317998 h 468007"/>
                <a:gd name="connsiteX31" fmla="*/ 303897 w 394111"/>
                <a:gd name="connsiteY31" fmla="*/ 306237 h 468007"/>
                <a:gd name="connsiteX32" fmla="*/ 304390 w 394111"/>
                <a:gd name="connsiteY32" fmla="*/ 306606 h 468007"/>
                <a:gd name="connsiteX33" fmla="*/ 293984 w 394111"/>
                <a:gd name="connsiteY33" fmla="*/ 318244 h 468007"/>
                <a:gd name="connsiteX34" fmla="*/ 293799 w 394111"/>
                <a:gd name="connsiteY34" fmla="*/ 317998 h 468007"/>
                <a:gd name="connsiteX35" fmla="*/ 288194 w 394111"/>
                <a:gd name="connsiteY35" fmla="*/ 311409 h 468007"/>
                <a:gd name="connsiteX36" fmla="*/ 298602 w 394111"/>
                <a:gd name="connsiteY36" fmla="*/ 301987 h 468007"/>
                <a:gd name="connsiteX37" fmla="*/ 300080 w 394111"/>
                <a:gd name="connsiteY37" fmla="*/ 303158 h 468007"/>
                <a:gd name="connsiteX38" fmla="*/ 290965 w 394111"/>
                <a:gd name="connsiteY38" fmla="*/ 314611 h 468007"/>
                <a:gd name="connsiteX39" fmla="*/ 288194 w 394111"/>
                <a:gd name="connsiteY39" fmla="*/ 311409 h 468007"/>
                <a:gd name="connsiteX40" fmla="*/ 266211 w 394111"/>
                <a:gd name="connsiteY40" fmla="*/ 331238 h 468007"/>
                <a:gd name="connsiteX41" fmla="*/ 274277 w 394111"/>
                <a:gd name="connsiteY41" fmla="*/ 324464 h 468007"/>
                <a:gd name="connsiteX42" fmla="*/ 278589 w 394111"/>
                <a:gd name="connsiteY42" fmla="*/ 328467 h 468007"/>
                <a:gd name="connsiteX43" fmla="*/ 267934 w 394111"/>
                <a:gd name="connsiteY43" fmla="*/ 333824 h 468007"/>
                <a:gd name="connsiteX44" fmla="*/ 266211 w 394111"/>
                <a:gd name="connsiteY44" fmla="*/ 331238 h 468007"/>
                <a:gd name="connsiteX45" fmla="*/ 288071 w 394111"/>
                <a:gd name="connsiteY45" fmla="*/ 272798 h 468007"/>
                <a:gd name="connsiteX46" fmla="*/ 304514 w 394111"/>
                <a:gd name="connsiteY46" fmla="*/ 276801 h 468007"/>
                <a:gd name="connsiteX47" fmla="*/ 306976 w 394111"/>
                <a:gd name="connsiteY47" fmla="*/ 277417 h 468007"/>
                <a:gd name="connsiteX48" fmla="*/ 297801 w 394111"/>
                <a:gd name="connsiteY48" fmla="*/ 281912 h 468007"/>
                <a:gd name="connsiteX49" fmla="*/ 288071 w 394111"/>
                <a:gd name="connsiteY49" fmla="*/ 272798 h 468007"/>
                <a:gd name="connsiteX50" fmla="*/ 174025 w 394111"/>
                <a:gd name="connsiteY50" fmla="*/ 286162 h 468007"/>
                <a:gd name="connsiteX51" fmla="*/ 189175 w 394111"/>
                <a:gd name="connsiteY51" fmla="*/ 304266 h 468007"/>
                <a:gd name="connsiteX52" fmla="*/ 173903 w 394111"/>
                <a:gd name="connsiteY52" fmla="*/ 287393 h 468007"/>
                <a:gd name="connsiteX53" fmla="*/ 174025 w 394111"/>
                <a:gd name="connsiteY53" fmla="*/ 286162 h 468007"/>
                <a:gd name="connsiteX54" fmla="*/ 176674 w 394111"/>
                <a:gd name="connsiteY54" fmla="*/ 270458 h 468007"/>
                <a:gd name="connsiteX55" fmla="*/ 210481 w 394111"/>
                <a:gd name="connsiteY55" fmla="*/ 310609 h 468007"/>
                <a:gd name="connsiteX56" fmla="*/ 222304 w 394111"/>
                <a:gd name="connsiteY56" fmla="*/ 311347 h 468007"/>
                <a:gd name="connsiteX57" fmla="*/ 226738 w 394111"/>
                <a:gd name="connsiteY57" fmla="*/ 315781 h 468007"/>
                <a:gd name="connsiteX58" fmla="*/ 214113 w 394111"/>
                <a:gd name="connsiteY58" fmla="*/ 322062 h 468007"/>
                <a:gd name="connsiteX59" fmla="*/ 176674 w 394111"/>
                <a:gd name="connsiteY59" fmla="*/ 270458 h 468007"/>
                <a:gd name="connsiteX60" fmla="*/ 120697 w 394111"/>
                <a:gd name="connsiteY60" fmla="*/ 219840 h 468007"/>
                <a:gd name="connsiteX61" fmla="*/ 167683 w 394111"/>
                <a:gd name="connsiteY61" fmla="*/ 278464 h 468007"/>
                <a:gd name="connsiteX62" fmla="*/ 166021 w 394111"/>
                <a:gd name="connsiteY62" fmla="*/ 278402 h 468007"/>
                <a:gd name="connsiteX63" fmla="*/ 148162 w 394111"/>
                <a:gd name="connsiteY63" fmla="*/ 257403 h 468007"/>
                <a:gd name="connsiteX64" fmla="*/ 122237 w 394111"/>
                <a:gd name="connsiteY64" fmla="*/ 223781 h 468007"/>
                <a:gd name="connsiteX65" fmla="*/ 120697 w 394111"/>
                <a:gd name="connsiteY65" fmla="*/ 219840 h 468007"/>
                <a:gd name="connsiteX66" fmla="*/ 122360 w 394111"/>
                <a:gd name="connsiteY66" fmla="*/ 181906 h 468007"/>
                <a:gd name="connsiteX67" fmla="*/ 92678 w 394111"/>
                <a:gd name="connsiteY67" fmla="*/ 149454 h 468007"/>
                <a:gd name="connsiteX68" fmla="*/ 80424 w 394111"/>
                <a:gd name="connsiteY68" fmla="*/ 119464 h 468007"/>
                <a:gd name="connsiteX69" fmla="*/ 81963 w 394111"/>
                <a:gd name="connsiteY69" fmla="*/ 121004 h 468007"/>
                <a:gd name="connsiteX70" fmla="*/ 108936 w 394111"/>
                <a:gd name="connsiteY70" fmla="*/ 146991 h 468007"/>
                <a:gd name="connsiteX71" fmla="*/ 141204 w 394111"/>
                <a:gd name="connsiteY71" fmla="*/ 202905 h 468007"/>
                <a:gd name="connsiteX72" fmla="*/ 122360 w 394111"/>
                <a:gd name="connsiteY72" fmla="*/ 181906 h 468007"/>
                <a:gd name="connsiteX73" fmla="*/ 67370 w 394111"/>
                <a:gd name="connsiteY73" fmla="*/ 150747 h 468007"/>
                <a:gd name="connsiteX74" fmla="*/ 93603 w 394111"/>
                <a:gd name="connsiteY74" fmla="*/ 184924 h 468007"/>
                <a:gd name="connsiteX75" fmla="*/ 95327 w 394111"/>
                <a:gd name="connsiteY75" fmla="*/ 189235 h 468007"/>
                <a:gd name="connsiteX76" fmla="*/ 89661 w 394111"/>
                <a:gd name="connsiteY76" fmla="*/ 182584 h 468007"/>
                <a:gd name="connsiteX77" fmla="*/ 83011 w 394111"/>
                <a:gd name="connsiteY77" fmla="*/ 181537 h 468007"/>
                <a:gd name="connsiteX78" fmla="*/ 67370 w 394111"/>
                <a:gd name="connsiteY78" fmla="*/ 150747 h 468007"/>
                <a:gd name="connsiteX79" fmla="*/ 67554 w 394111"/>
                <a:gd name="connsiteY79" fmla="*/ 121189 h 468007"/>
                <a:gd name="connsiteX80" fmla="*/ 68108 w 394111"/>
                <a:gd name="connsiteY80" fmla="*/ 122543 h 468007"/>
                <a:gd name="connsiteX81" fmla="*/ 56408 w 394111"/>
                <a:gd name="connsiteY81" fmla="*/ 108442 h 468007"/>
                <a:gd name="connsiteX82" fmla="*/ 71557 w 394111"/>
                <a:gd name="connsiteY82" fmla="*/ 112814 h 468007"/>
                <a:gd name="connsiteX83" fmla="*/ 67554 w 394111"/>
                <a:gd name="connsiteY83" fmla="*/ 121189 h 468007"/>
                <a:gd name="connsiteX84" fmla="*/ 48402 w 394111"/>
                <a:gd name="connsiteY84" fmla="*/ 108873 h 468007"/>
                <a:gd name="connsiteX85" fmla="*/ 49942 w 394111"/>
                <a:gd name="connsiteY85" fmla="*/ 108688 h 468007"/>
                <a:gd name="connsiteX86" fmla="*/ 63736 w 394111"/>
                <a:gd name="connsiteY86" fmla="*/ 126608 h 468007"/>
                <a:gd name="connsiteX87" fmla="*/ 48402 w 394111"/>
                <a:gd name="connsiteY87" fmla="*/ 108873 h 46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94111" h="468007">
                  <a:moveTo>
                    <a:pt x="10593" y="90522"/>
                  </a:moveTo>
                  <a:cubicBezTo>
                    <a:pt x="27589" y="130918"/>
                    <a:pt x="46431" y="170453"/>
                    <a:pt x="67185" y="209063"/>
                  </a:cubicBezTo>
                  <a:cubicBezTo>
                    <a:pt x="62998" y="205553"/>
                    <a:pt x="58809" y="201982"/>
                    <a:pt x="54684" y="198349"/>
                  </a:cubicBezTo>
                  <a:lnTo>
                    <a:pt x="124331" y="468068"/>
                  </a:lnTo>
                  <a:cubicBezTo>
                    <a:pt x="245890" y="432906"/>
                    <a:pt x="395591" y="378655"/>
                    <a:pt x="393496" y="317690"/>
                  </a:cubicBezTo>
                  <a:cubicBezTo>
                    <a:pt x="393250" y="310362"/>
                    <a:pt x="390787" y="303588"/>
                    <a:pt x="386784" y="297245"/>
                  </a:cubicBezTo>
                  <a:cubicBezTo>
                    <a:pt x="381057" y="300756"/>
                    <a:pt x="373729" y="301864"/>
                    <a:pt x="365539" y="298723"/>
                  </a:cubicBezTo>
                  <a:cubicBezTo>
                    <a:pt x="350021" y="292812"/>
                    <a:pt x="347003" y="277725"/>
                    <a:pt x="351683" y="265717"/>
                  </a:cubicBezTo>
                  <a:cubicBezTo>
                    <a:pt x="342446" y="259743"/>
                    <a:pt x="332655" y="254078"/>
                    <a:pt x="323356" y="248598"/>
                  </a:cubicBezTo>
                  <a:cubicBezTo>
                    <a:pt x="242317" y="200874"/>
                    <a:pt x="132643" y="125869"/>
                    <a:pt x="4618" y="4618"/>
                  </a:cubicBezTo>
                  <a:lnTo>
                    <a:pt x="22046" y="72048"/>
                  </a:lnTo>
                  <a:cubicBezTo>
                    <a:pt x="14102" y="72972"/>
                    <a:pt x="6528" y="80793"/>
                    <a:pt x="10593" y="90522"/>
                  </a:cubicBezTo>
                  <a:close/>
                  <a:moveTo>
                    <a:pt x="151179" y="180552"/>
                  </a:moveTo>
                  <a:cubicBezTo>
                    <a:pt x="150133" y="181291"/>
                    <a:pt x="149393" y="182522"/>
                    <a:pt x="149209" y="183877"/>
                  </a:cubicBezTo>
                  <a:cubicBezTo>
                    <a:pt x="145946" y="179875"/>
                    <a:pt x="142805" y="175872"/>
                    <a:pt x="139603" y="171807"/>
                  </a:cubicBezTo>
                  <a:cubicBezTo>
                    <a:pt x="143481" y="174763"/>
                    <a:pt x="147300" y="177658"/>
                    <a:pt x="151179" y="180552"/>
                  </a:cubicBezTo>
                  <a:close/>
                  <a:moveTo>
                    <a:pt x="335550" y="300140"/>
                  </a:moveTo>
                  <a:cubicBezTo>
                    <a:pt x="333949" y="300818"/>
                    <a:pt x="332348" y="301556"/>
                    <a:pt x="330747" y="302234"/>
                  </a:cubicBezTo>
                  <a:cubicBezTo>
                    <a:pt x="331793" y="300386"/>
                    <a:pt x="332840" y="298539"/>
                    <a:pt x="333764" y="296568"/>
                  </a:cubicBezTo>
                  <a:cubicBezTo>
                    <a:pt x="334441" y="297739"/>
                    <a:pt x="335057" y="298908"/>
                    <a:pt x="335550" y="300140"/>
                  </a:cubicBezTo>
                  <a:close/>
                  <a:moveTo>
                    <a:pt x="311595" y="338997"/>
                  </a:moveTo>
                  <a:cubicBezTo>
                    <a:pt x="319662" y="333516"/>
                    <a:pt x="327975" y="328405"/>
                    <a:pt x="336782" y="324341"/>
                  </a:cubicBezTo>
                  <a:cubicBezTo>
                    <a:pt x="336597" y="324956"/>
                    <a:pt x="336350" y="325573"/>
                    <a:pt x="336103" y="326188"/>
                  </a:cubicBezTo>
                  <a:cubicBezTo>
                    <a:pt x="330315" y="333270"/>
                    <a:pt x="322864" y="338628"/>
                    <a:pt x="314489" y="342384"/>
                  </a:cubicBezTo>
                  <a:cubicBezTo>
                    <a:pt x="313504" y="341275"/>
                    <a:pt x="312518" y="340167"/>
                    <a:pt x="311595" y="338997"/>
                  </a:cubicBezTo>
                  <a:close/>
                  <a:moveTo>
                    <a:pt x="318738" y="287270"/>
                  </a:moveTo>
                  <a:cubicBezTo>
                    <a:pt x="319662" y="286100"/>
                    <a:pt x="320524" y="284868"/>
                    <a:pt x="321387" y="283698"/>
                  </a:cubicBezTo>
                  <a:cubicBezTo>
                    <a:pt x="323972" y="285361"/>
                    <a:pt x="326313" y="287331"/>
                    <a:pt x="328344" y="289486"/>
                  </a:cubicBezTo>
                  <a:cubicBezTo>
                    <a:pt x="327236" y="290595"/>
                    <a:pt x="326190" y="291704"/>
                    <a:pt x="325080" y="292812"/>
                  </a:cubicBezTo>
                  <a:cubicBezTo>
                    <a:pt x="324157" y="289918"/>
                    <a:pt x="321510" y="287886"/>
                    <a:pt x="318738" y="287270"/>
                  </a:cubicBezTo>
                  <a:close/>
                  <a:moveTo>
                    <a:pt x="293799" y="317998"/>
                  </a:moveTo>
                  <a:cubicBezTo>
                    <a:pt x="297185" y="314118"/>
                    <a:pt x="300572" y="310178"/>
                    <a:pt x="303897" y="306237"/>
                  </a:cubicBezTo>
                  <a:cubicBezTo>
                    <a:pt x="304082" y="306360"/>
                    <a:pt x="304206" y="306482"/>
                    <a:pt x="304390" y="306606"/>
                  </a:cubicBezTo>
                  <a:cubicBezTo>
                    <a:pt x="301496" y="311101"/>
                    <a:pt x="297986" y="314857"/>
                    <a:pt x="293984" y="318244"/>
                  </a:cubicBezTo>
                  <a:cubicBezTo>
                    <a:pt x="293922" y="318183"/>
                    <a:pt x="293861" y="318059"/>
                    <a:pt x="293799" y="317998"/>
                  </a:cubicBezTo>
                  <a:close/>
                  <a:moveTo>
                    <a:pt x="288194" y="311409"/>
                  </a:moveTo>
                  <a:cubicBezTo>
                    <a:pt x="291705" y="308268"/>
                    <a:pt x="295153" y="305189"/>
                    <a:pt x="298602" y="301987"/>
                  </a:cubicBezTo>
                  <a:cubicBezTo>
                    <a:pt x="299094" y="302357"/>
                    <a:pt x="299587" y="302788"/>
                    <a:pt x="300080" y="303158"/>
                  </a:cubicBezTo>
                  <a:cubicBezTo>
                    <a:pt x="297063" y="307037"/>
                    <a:pt x="294044" y="310855"/>
                    <a:pt x="290965" y="314611"/>
                  </a:cubicBezTo>
                  <a:cubicBezTo>
                    <a:pt x="290042" y="313564"/>
                    <a:pt x="289119" y="312518"/>
                    <a:pt x="288194" y="311409"/>
                  </a:cubicBezTo>
                  <a:close/>
                  <a:moveTo>
                    <a:pt x="266211" y="331238"/>
                  </a:moveTo>
                  <a:cubicBezTo>
                    <a:pt x="268920" y="329021"/>
                    <a:pt x="271630" y="326742"/>
                    <a:pt x="274277" y="324464"/>
                  </a:cubicBezTo>
                  <a:cubicBezTo>
                    <a:pt x="275693" y="325819"/>
                    <a:pt x="277171" y="327112"/>
                    <a:pt x="278589" y="328467"/>
                  </a:cubicBezTo>
                  <a:cubicBezTo>
                    <a:pt x="275140" y="330375"/>
                    <a:pt x="271568" y="332100"/>
                    <a:pt x="267934" y="333824"/>
                  </a:cubicBezTo>
                  <a:cubicBezTo>
                    <a:pt x="267381" y="332962"/>
                    <a:pt x="266764" y="332100"/>
                    <a:pt x="266211" y="331238"/>
                  </a:cubicBezTo>
                  <a:close/>
                  <a:moveTo>
                    <a:pt x="288071" y="272798"/>
                  </a:moveTo>
                  <a:cubicBezTo>
                    <a:pt x="293491" y="274276"/>
                    <a:pt x="298971" y="275631"/>
                    <a:pt x="304514" y="276801"/>
                  </a:cubicBezTo>
                  <a:cubicBezTo>
                    <a:pt x="305375" y="276986"/>
                    <a:pt x="306176" y="277170"/>
                    <a:pt x="306976" y="277417"/>
                  </a:cubicBezTo>
                  <a:cubicBezTo>
                    <a:pt x="303897" y="278895"/>
                    <a:pt x="300818" y="280373"/>
                    <a:pt x="297801" y="281912"/>
                  </a:cubicBezTo>
                  <a:cubicBezTo>
                    <a:pt x="294537" y="278895"/>
                    <a:pt x="291335" y="275877"/>
                    <a:pt x="288071" y="272798"/>
                  </a:cubicBezTo>
                  <a:close/>
                  <a:moveTo>
                    <a:pt x="174025" y="286162"/>
                  </a:moveTo>
                  <a:cubicBezTo>
                    <a:pt x="179075" y="292196"/>
                    <a:pt x="184125" y="298231"/>
                    <a:pt x="189175" y="304266"/>
                  </a:cubicBezTo>
                  <a:cubicBezTo>
                    <a:pt x="184001" y="298723"/>
                    <a:pt x="178951" y="293058"/>
                    <a:pt x="173903" y="287393"/>
                  </a:cubicBezTo>
                  <a:cubicBezTo>
                    <a:pt x="173903" y="286962"/>
                    <a:pt x="173963" y="286592"/>
                    <a:pt x="174025" y="286162"/>
                  </a:cubicBezTo>
                  <a:close/>
                  <a:moveTo>
                    <a:pt x="176674" y="270458"/>
                  </a:moveTo>
                  <a:cubicBezTo>
                    <a:pt x="187942" y="283821"/>
                    <a:pt x="199273" y="297184"/>
                    <a:pt x="210481" y="310609"/>
                  </a:cubicBezTo>
                  <a:cubicBezTo>
                    <a:pt x="213990" y="314796"/>
                    <a:pt x="219102" y="314118"/>
                    <a:pt x="222304" y="311347"/>
                  </a:cubicBezTo>
                  <a:cubicBezTo>
                    <a:pt x="223782" y="312825"/>
                    <a:pt x="225260" y="314303"/>
                    <a:pt x="226738" y="315781"/>
                  </a:cubicBezTo>
                  <a:cubicBezTo>
                    <a:pt x="222551" y="317875"/>
                    <a:pt x="218302" y="319969"/>
                    <a:pt x="214113" y="322062"/>
                  </a:cubicBezTo>
                  <a:cubicBezTo>
                    <a:pt x="201736" y="304820"/>
                    <a:pt x="189298" y="287578"/>
                    <a:pt x="176674" y="270458"/>
                  </a:cubicBezTo>
                  <a:close/>
                  <a:moveTo>
                    <a:pt x="120697" y="219840"/>
                  </a:moveTo>
                  <a:cubicBezTo>
                    <a:pt x="135969" y="239668"/>
                    <a:pt x="151672" y="259128"/>
                    <a:pt x="167683" y="278464"/>
                  </a:cubicBezTo>
                  <a:cubicBezTo>
                    <a:pt x="167129" y="278464"/>
                    <a:pt x="166574" y="278464"/>
                    <a:pt x="166021" y="278402"/>
                  </a:cubicBezTo>
                  <a:cubicBezTo>
                    <a:pt x="159986" y="271505"/>
                    <a:pt x="154011" y="264485"/>
                    <a:pt x="148162" y="257403"/>
                  </a:cubicBezTo>
                  <a:cubicBezTo>
                    <a:pt x="139171" y="246504"/>
                    <a:pt x="130735" y="235112"/>
                    <a:pt x="122237" y="223781"/>
                  </a:cubicBezTo>
                  <a:cubicBezTo>
                    <a:pt x="121682" y="222487"/>
                    <a:pt x="121190" y="221194"/>
                    <a:pt x="120697" y="219840"/>
                  </a:cubicBezTo>
                  <a:close/>
                  <a:moveTo>
                    <a:pt x="122360" y="181906"/>
                  </a:moveTo>
                  <a:cubicBezTo>
                    <a:pt x="112445" y="171068"/>
                    <a:pt x="102593" y="160230"/>
                    <a:pt x="92678" y="149454"/>
                  </a:cubicBezTo>
                  <a:cubicBezTo>
                    <a:pt x="88553" y="139416"/>
                    <a:pt x="84489" y="129440"/>
                    <a:pt x="80424" y="119464"/>
                  </a:cubicBezTo>
                  <a:cubicBezTo>
                    <a:pt x="80917" y="119957"/>
                    <a:pt x="81472" y="120450"/>
                    <a:pt x="81963" y="121004"/>
                  </a:cubicBezTo>
                  <a:cubicBezTo>
                    <a:pt x="90400" y="130241"/>
                    <a:pt x="99514" y="138801"/>
                    <a:pt x="108936" y="146991"/>
                  </a:cubicBezTo>
                  <a:cubicBezTo>
                    <a:pt x="119281" y="165526"/>
                    <a:pt x="129934" y="184370"/>
                    <a:pt x="141204" y="202905"/>
                  </a:cubicBezTo>
                  <a:cubicBezTo>
                    <a:pt x="134922" y="195885"/>
                    <a:pt x="128703" y="188865"/>
                    <a:pt x="122360" y="181906"/>
                  </a:cubicBezTo>
                  <a:close/>
                  <a:moveTo>
                    <a:pt x="67370" y="150747"/>
                  </a:moveTo>
                  <a:cubicBezTo>
                    <a:pt x="75990" y="162201"/>
                    <a:pt x="84796" y="173593"/>
                    <a:pt x="93603" y="184924"/>
                  </a:cubicBezTo>
                  <a:cubicBezTo>
                    <a:pt x="94156" y="186340"/>
                    <a:pt x="94711" y="187819"/>
                    <a:pt x="95327" y="189235"/>
                  </a:cubicBezTo>
                  <a:cubicBezTo>
                    <a:pt x="93479" y="187018"/>
                    <a:pt x="91570" y="184740"/>
                    <a:pt x="89661" y="182584"/>
                  </a:cubicBezTo>
                  <a:cubicBezTo>
                    <a:pt x="87875" y="180552"/>
                    <a:pt x="85042" y="180490"/>
                    <a:pt x="83011" y="181537"/>
                  </a:cubicBezTo>
                  <a:cubicBezTo>
                    <a:pt x="77653" y="171377"/>
                    <a:pt x="72418" y="161092"/>
                    <a:pt x="67370" y="150747"/>
                  </a:cubicBezTo>
                  <a:close/>
                  <a:moveTo>
                    <a:pt x="67554" y="121189"/>
                  </a:moveTo>
                  <a:cubicBezTo>
                    <a:pt x="67738" y="121620"/>
                    <a:pt x="67923" y="122113"/>
                    <a:pt x="68108" y="122543"/>
                  </a:cubicBezTo>
                  <a:cubicBezTo>
                    <a:pt x="64291" y="118171"/>
                    <a:pt x="60472" y="113245"/>
                    <a:pt x="56408" y="108442"/>
                  </a:cubicBezTo>
                  <a:cubicBezTo>
                    <a:pt x="61520" y="108750"/>
                    <a:pt x="66691" y="110104"/>
                    <a:pt x="71557" y="112814"/>
                  </a:cubicBezTo>
                  <a:cubicBezTo>
                    <a:pt x="68354" y="113861"/>
                    <a:pt x="65830" y="117186"/>
                    <a:pt x="67554" y="121189"/>
                  </a:cubicBezTo>
                  <a:close/>
                  <a:moveTo>
                    <a:pt x="48402" y="108873"/>
                  </a:moveTo>
                  <a:cubicBezTo>
                    <a:pt x="48896" y="108811"/>
                    <a:pt x="49387" y="108750"/>
                    <a:pt x="49942" y="108688"/>
                  </a:cubicBezTo>
                  <a:cubicBezTo>
                    <a:pt x="54807" y="114169"/>
                    <a:pt x="59425" y="120388"/>
                    <a:pt x="63736" y="126608"/>
                  </a:cubicBezTo>
                  <a:cubicBezTo>
                    <a:pt x="58686" y="120573"/>
                    <a:pt x="53576" y="114662"/>
                    <a:pt x="48402" y="108873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303358-D26D-49C7-87B8-9EA046634220}"/>
                </a:ext>
              </a:extLst>
            </p:cNvPr>
            <p:cNvSpPr/>
            <p:nvPr/>
          </p:nvSpPr>
          <p:spPr>
            <a:xfrm>
              <a:off x="23034784" y="11295495"/>
              <a:ext cx="6158" cy="6158"/>
            </a:xfrm>
            <a:custGeom>
              <a:avLst/>
              <a:gdLst>
                <a:gd name="connsiteX0" fmla="*/ 4618 w 6157"/>
                <a:gd name="connsiteY0" fmla="*/ 5542 h 6157"/>
                <a:gd name="connsiteX1" fmla="*/ 5605 w 6157"/>
                <a:gd name="connsiteY1" fmla="*/ 5050 h 6157"/>
                <a:gd name="connsiteX2" fmla="*/ 5605 w 6157"/>
                <a:gd name="connsiteY2" fmla="*/ 4618 h 6157"/>
                <a:gd name="connsiteX3" fmla="*/ 4618 w 6157"/>
                <a:gd name="connsiteY3" fmla="*/ 5542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4618" y="5542"/>
                  </a:moveTo>
                  <a:cubicBezTo>
                    <a:pt x="4927" y="5357"/>
                    <a:pt x="5235" y="5234"/>
                    <a:pt x="5605" y="5050"/>
                  </a:cubicBezTo>
                  <a:cubicBezTo>
                    <a:pt x="5605" y="4803"/>
                    <a:pt x="5605" y="4742"/>
                    <a:pt x="5605" y="4618"/>
                  </a:cubicBezTo>
                  <a:cubicBezTo>
                    <a:pt x="5235" y="4927"/>
                    <a:pt x="4927" y="5234"/>
                    <a:pt x="4618" y="5542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16CD53-7DB5-4978-9345-74F913DC40FC}"/>
                </a:ext>
              </a:extLst>
            </p:cNvPr>
            <p:cNvSpPr/>
            <p:nvPr/>
          </p:nvSpPr>
          <p:spPr>
            <a:xfrm>
              <a:off x="22084194" y="10782053"/>
              <a:ext cx="868276" cy="720485"/>
            </a:xfrm>
            <a:custGeom>
              <a:avLst/>
              <a:gdLst>
                <a:gd name="connsiteX0" fmla="*/ 15131 w 868276"/>
                <a:gd name="connsiteY0" fmla="*/ 576747 h 720484"/>
                <a:gd name="connsiteX1" fmla="*/ 113658 w 868276"/>
                <a:gd name="connsiteY1" fmla="*/ 655753 h 720484"/>
                <a:gd name="connsiteX2" fmla="*/ 266007 w 868276"/>
                <a:gd name="connsiteY2" fmla="*/ 701938 h 720484"/>
                <a:gd name="connsiteX3" fmla="*/ 608268 w 868276"/>
                <a:gd name="connsiteY3" fmla="*/ 706372 h 720484"/>
                <a:gd name="connsiteX4" fmla="*/ 835559 w 868276"/>
                <a:gd name="connsiteY4" fmla="*/ 610554 h 720484"/>
                <a:gd name="connsiteX5" fmla="*/ 840671 w 868276"/>
                <a:gd name="connsiteY5" fmla="*/ 602980 h 720484"/>
                <a:gd name="connsiteX6" fmla="*/ 859206 w 868276"/>
                <a:gd name="connsiteY6" fmla="*/ 432711 h 720484"/>
                <a:gd name="connsiteX7" fmla="*/ 714247 w 868276"/>
                <a:gd name="connsiteY7" fmla="*/ 209238 h 720484"/>
                <a:gd name="connsiteX8" fmla="*/ 217113 w 868276"/>
                <a:gd name="connsiteY8" fmla="*/ 29856 h 720484"/>
                <a:gd name="connsiteX9" fmla="*/ 117969 w 868276"/>
                <a:gd name="connsiteY9" fmla="*/ 244523 h 720484"/>
                <a:gd name="connsiteX10" fmla="*/ 15131 w 868276"/>
                <a:gd name="connsiteY10" fmla="*/ 576747 h 720484"/>
                <a:gd name="connsiteX11" fmla="*/ 348770 w 868276"/>
                <a:gd name="connsiteY11" fmla="*/ 559874 h 720484"/>
                <a:gd name="connsiteX12" fmla="*/ 366629 w 868276"/>
                <a:gd name="connsiteY12" fmla="*/ 554885 h 720484"/>
                <a:gd name="connsiteX13" fmla="*/ 370508 w 868276"/>
                <a:gd name="connsiteY13" fmla="*/ 558396 h 720484"/>
                <a:gd name="connsiteX14" fmla="*/ 365519 w 868276"/>
                <a:gd name="connsiteY14" fmla="*/ 559443 h 720484"/>
                <a:gd name="connsiteX15" fmla="*/ 358192 w 868276"/>
                <a:gd name="connsiteY15" fmla="*/ 559997 h 720484"/>
                <a:gd name="connsiteX16" fmla="*/ 348770 w 868276"/>
                <a:gd name="connsiteY16" fmla="*/ 559874 h 720484"/>
                <a:gd name="connsiteX17" fmla="*/ 480798 w 868276"/>
                <a:gd name="connsiteY17" fmla="*/ 589186 h 720484"/>
                <a:gd name="connsiteX18" fmla="*/ 481721 w 868276"/>
                <a:gd name="connsiteY18" fmla="*/ 575269 h 720484"/>
                <a:gd name="connsiteX19" fmla="*/ 483384 w 868276"/>
                <a:gd name="connsiteY19" fmla="*/ 574838 h 720484"/>
                <a:gd name="connsiteX20" fmla="*/ 495762 w 868276"/>
                <a:gd name="connsiteY20" fmla="*/ 574591 h 720484"/>
                <a:gd name="connsiteX21" fmla="*/ 498039 w 868276"/>
                <a:gd name="connsiteY21" fmla="*/ 591341 h 720484"/>
                <a:gd name="connsiteX22" fmla="*/ 480798 w 868276"/>
                <a:gd name="connsiteY22" fmla="*/ 589186 h 720484"/>
                <a:gd name="connsiteX23" fmla="*/ 505614 w 868276"/>
                <a:gd name="connsiteY23" fmla="*/ 590479 h 720484"/>
                <a:gd name="connsiteX24" fmla="*/ 505737 w 868276"/>
                <a:gd name="connsiteY24" fmla="*/ 575330 h 720484"/>
                <a:gd name="connsiteX25" fmla="*/ 509556 w 868276"/>
                <a:gd name="connsiteY25" fmla="*/ 589986 h 720484"/>
                <a:gd name="connsiteX26" fmla="*/ 505614 w 868276"/>
                <a:gd name="connsiteY26" fmla="*/ 590479 h 720484"/>
                <a:gd name="connsiteX27" fmla="*/ 678839 w 868276"/>
                <a:gd name="connsiteY27" fmla="*/ 226788 h 720484"/>
                <a:gd name="connsiteX28" fmla="*/ 679762 w 868276"/>
                <a:gd name="connsiteY28" fmla="*/ 234178 h 720484"/>
                <a:gd name="connsiteX29" fmla="*/ 660365 w 868276"/>
                <a:gd name="connsiteY29" fmla="*/ 219768 h 720484"/>
                <a:gd name="connsiteX30" fmla="*/ 656054 w 868276"/>
                <a:gd name="connsiteY30" fmla="*/ 209669 h 720484"/>
                <a:gd name="connsiteX31" fmla="*/ 655931 w 868276"/>
                <a:gd name="connsiteY31" fmla="*/ 208868 h 720484"/>
                <a:gd name="connsiteX32" fmla="*/ 654453 w 868276"/>
                <a:gd name="connsiteY32" fmla="*/ 197415 h 720484"/>
                <a:gd name="connsiteX33" fmla="*/ 678839 w 868276"/>
                <a:gd name="connsiteY33" fmla="*/ 226788 h 720484"/>
                <a:gd name="connsiteX34" fmla="*/ 157566 w 868276"/>
                <a:gd name="connsiteY34" fmla="*/ 479204 h 720484"/>
                <a:gd name="connsiteX35" fmla="*/ 154608 w 868276"/>
                <a:gd name="connsiteY35" fmla="*/ 479820 h 720484"/>
                <a:gd name="connsiteX36" fmla="*/ 140015 w 868276"/>
                <a:gd name="connsiteY36" fmla="*/ 454387 h 720484"/>
                <a:gd name="connsiteX37" fmla="*/ 157566 w 868276"/>
                <a:gd name="connsiteY37" fmla="*/ 479204 h 720484"/>
                <a:gd name="connsiteX38" fmla="*/ 254554 w 868276"/>
                <a:gd name="connsiteY38" fmla="*/ 488441 h 720484"/>
                <a:gd name="connsiteX39" fmla="*/ 256093 w 868276"/>
                <a:gd name="connsiteY39" fmla="*/ 487517 h 720484"/>
                <a:gd name="connsiteX40" fmla="*/ 262251 w 868276"/>
                <a:gd name="connsiteY40" fmla="*/ 494599 h 720484"/>
                <a:gd name="connsiteX41" fmla="*/ 262990 w 868276"/>
                <a:gd name="connsiteY41" fmla="*/ 503651 h 720484"/>
                <a:gd name="connsiteX42" fmla="*/ 254554 w 868276"/>
                <a:gd name="connsiteY42" fmla="*/ 488441 h 720484"/>
                <a:gd name="connsiteX43" fmla="*/ 248949 w 868276"/>
                <a:gd name="connsiteY43" fmla="*/ 547619 h 720484"/>
                <a:gd name="connsiteX44" fmla="*/ 250489 w 868276"/>
                <a:gd name="connsiteY44" fmla="*/ 549898 h 720484"/>
                <a:gd name="connsiteX45" fmla="*/ 241683 w 868276"/>
                <a:gd name="connsiteY45" fmla="*/ 551252 h 720484"/>
                <a:gd name="connsiteX46" fmla="*/ 248949 w 868276"/>
                <a:gd name="connsiteY46" fmla="*/ 547619 h 720484"/>
                <a:gd name="connsiteX47" fmla="*/ 274136 w 868276"/>
                <a:gd name="connsiteY47" fmla="*/ 481668 h 720484"/>
                <a:gd name="connsiteX48" fmla="*/ 280417 w 868276"/>
                <a:gd name="connsiteY48" fmla="*/ 482098 h 720484"/>
                <a:gd name="connsiteX49" fmla="*/ 284543 w 868276"/>
                <a:gd name="connsiteY49" fmla="*/ 490104 h 720484"/>
                <a:gd name="connsiteX50" fmla="*/ 283496 w 868276"/>
                <a:gd name="connsiteY50" fmla="*/ 502173 h 720484"/>
                <a:gd name="connsiteX51" fmla="*/ 280417 w 868276"/>
                <a:gd name="connsiteY51" fmla="*/ 503466 h 720484"/>
                <a:gd name="connsiteX52" fmla="*/ 275614 w 868276"/>
                <a:gd name="connsiteY52" fmla="*/ 498171 h 720484"/>
                <a:gd name="connsiteX53" fmla="*/ 274136 w 868276"/>
                <a:gd name="connsiteY53" fmla="*/ 481668 h 720484"/>
                <a:gd name="connsiteX54" fmla="*/ 296304 w 868276"/>
                <a:gd name="connsiteY54" fmla="*/ 496816 h 720484"/>
                <a:gd name="connsiteX55" fmla="*/ 297721 w 868276"/>
                <a:gd name="connsiteY55" fmla="*/ 483145 h 720484"/>
                <a:gd name="connsiteX56" fmla="*/ 325739 w 868276"/>
                <a:gd name="connsiteY56" fmla="*/ 484500 h 720484"/>
                <a:gd name="connsiteX57" fmla="*/ 296304 w 868276"/>
                <a:gd name="connsiteY57" fmla="*/ 496816 h 720484"/>
                <a:gd name="connsiteX58" fmla="*/ 288053 w 868276"/>
                <a:gd name="connsiteY58" fmla="*/ 542816 h 720484"/>
                <a:gd name="connsiteX59" fmla="*/ 291870 w 868276"/>
                <a:gd name="connsiteY59" fmla="*/ 542631 h 720484"/>
                <a:gd name="connsiteX60" fmla="*/ 283065 w 868276"/>
                <a:gd name="connsiteY60" fmla="*/ 544294 h 720484"/>
                <a:gd name="connsiteX61" fmla="*/ 282572 w 868276"/>
                <a:gd name="connsiteY61" fmla="*/ 543124 h 720484"/>
                <a:gd name="connsiteX62" fmla="*/ 288053 w 868276"/>
                <a:gd name="connsiteY62" fmla="*/ 542816 h 720484"/>
                <a:gd name="connsiteX63" fmla="*/ 457151 w 868276"/>
                <a:gd name="connsiteY63" fmla="*/ 544479 h 720484"/>
                <a:gd name="connsiteX64" fmla="*/ 459122 w 868276"/>
                <a:gd name="connsiteY64" fmla="*/ 554270 h 720484"/>
                <a:gd name="connsiteX65" fmla="*/ 457089 w 868276"/>
                <a:gd name="connsiteY65" fmla="*/ 554331 h 720484"/>
                <a:gd name="connsiteX66" fmla="*/ 456658 w 868276"/>
                <a:gd name="connsiteY66" fmla="*/ 554331 h 720484"/>
                <a:gd name="connsiteX67" fmla="*/ 457151 w 868276"/>
                <a:gd name="connsiteY67" fmla="*/ 544479 h 720484"/>
                <a:gd name="connsiteX68" fmla="*/ 610978 w 868276"/>
                <a:gd name="connsiteY68" fmla="*/ 500449 h 720484"/>
                <a:gd name="connsiteX69" fmla="*/ 612579 w 868276"/>
                <a:gd name="connsiteY69" fmla="*/ 508885 h 720484"/>
                <a:gd name="connsiteX70" fmla="*/ 610361 w 868276"/>
                <a:gd name="connsiteY70" fmla="*/ 509871 h 720484"/>
                <a:gd name="connsiteX71" fmla="*/ 608392 w 868276"/>
                <a:gd name="connsiteY71" fmla="*/ 498417 h 720484"/>
                <a:gd name="connsiteX72" fmla="*/ 610978 w 868276"/>
                <a:gd name="connsiteY72" fmla="*/ 500449 h 720484"/>
                <a:gd name="connsiteX73" fmla="*/ 712215 w 868276"/>
                <a:gd name="connsiteY73" fmla="*/ 497740 h 720484"/>
                <a:gd name="connsiteX74" fmla="*/ 709937 w 868276"/>
                <a:gd name="connsiteY74" fmla="*/ 498663 h 720484"/>
                <a:gd name="connsiteX75" fmla="*/ 702178 w 868276"/>
                <a:gd name="connsiteY75" fmla="*/ 489365 h 720484"/>
                <a:gd name="connsiteX76" fmla="*/ 704887 w 868276"/>
                <a:gd name="connsiteY76" fmla="*/ 488071 h 720484"/>
                <a:gd name="connsiteX77" fmla="*/ 712215 w 868276"/>
                <a:gd name="connsiteY77" fmla="*/ 497740 h 720484"/>
                <a:gd name="connsiteX78" fmla="*/ 756122 w 868276"/>
                <a:gd name="connsiteY78" fmla="*/ 361587 h 720484"/>
                <a:gd name="connsiteX79" fmla="*/ 754890 w 868276"/>
                <a:gd name="connsiteY79" fmla="*/ 352165 h 720484"/>
                <a:gd name="connsiteX80" fmla="*/ 757291 w 868276"/>
                <a:gd name="connsiteY80" fmla="*/ 354997 h 720484"/>
                <a:gd name="connsiteX81" fmla="*/ 757476 w 868276"/>
                <a:gd name="connsiteY81" fmla="*/ 363372 h 720484"/>
                <a:gd name="connsiteX82" fmla="*/ 756122 w 868276"/>
                <a:gd name="connsiteY82" fmla="*/ 361587 h 720484"/>
                <a:gd name="connsiteX83" fmla="*/ 627974 w 868276"/>
                <a:gd name="connsiteY83" fmla="*/ 173152 h 720484"/>
                <a:gd name="connsiteX84" fmla="*/ 635055 w 868276"/>
                <a:gd name="connsiteY84" fmla="*/ 184113 h 720484"/>
                <a:gd name="connsiteX85" fmla="*/ 640906 w 868276"/>
                <a:gd name="connsiteY85" fmla="*/ 195937 h 720484"/>
                <a:gd name="connsiteX86" fmla="*/ 645648 w 868276"/>
                <a:gd name="connsiteY86" fmla="*/ 207206 h 720484"/>
                <a:gd name="connsiteX87" fmla="*/ 645708 w 868276"/>
                <a:gd name="connsiteY87" fmla="*/ 208930 h 720484"/>
                <a:gd name="connsiteX88" fmla="*/ 644353 w 868276"/>
                <a:gd name="connsiteY88" fmla="*/ 207945 h 720484"/>
                <a:gd name="connsiteX89" fmla="*/ 627727 w 868276"/>
                <a:gd name="connsiteY89" fmla="*/ 173029 h 720484"/>
                <a:gd name="connsiteX90" fmla="*/ 627974 w 868276"/>
                <a:gd name="connsiteY90" fmla="*/ 173152 h 720484"/>
                <a:gd name="connsiteX91" fmla="*/ 608945 w 868276"/>
                <a:gd name="connsiteY91" fmla="*/ 218105 h 720484"/>
                <a:gd name="connsiteX92" fmla="*/ 609931 w 868276"/>
                <a:gd name="connsiteY92" fmla="*/ 209792 h 720484"/>
                <a:gd name="connsiteX93" fmla="*/ 610731 w 868276"/>
                <a:gd name="connsiteY93" fmla="*/ 210716 h 720484"/>
                <a:gd name="connsiteX94" fmla="*/ 613257 w 868276"/>
                <a:gd name="connsiteY94" fmla="*/ 223155 h 720484"/>
                <a:gd name="connsiteX95" fmla="*/ 608945 w 868276"/>
                <a:gd name="connsiteY95" fmla="*/ 218105 h 720484"/>
                <a:gd name="connsiteX96" fmla="*/ 617074 w 868276"/>
                <a:gd name="connsiteY96" fmla="*/ 243846 h 720484"/>
                <a:gd name="connsiteX97" fmla="*/ 618428 w 868276"/>
                <a:gd name="connsiteY97" fmla="*/ 251359 h 720484"/>
                <a:gd name="connsiteX98" fmla="*/ 607837 w 868276"/>
                <a:gd name="connsiteY98" fmla="*/ 235286 h 720484"/>
                <a:gd name="connsiteX99" fmla="*/ 607960 w 868276"/>
                <a:gd name="connsiteY99" fmla="*/ 230790 h 720484"/>
                <a:gd name="connsiteX100" fmla="*/ 617074 w 868276"/>
                <a:gd name="connsiteY100" fmla="*/ 243846 h 720484"/>
                <a:gd name="connsiteX101" fmla="*/ 631914 w 868276"/>
                <a:gd name="connsiteY101" fmla="*/ 246432 h 720484"/>
                <a:gd name="connsiteX102" fmla="*/ 626003 w 868276"/>
                <a:gd name="connsiteY102" fmla="*/ 239043 h 720484"/>
                <a:gd name="connsiteX103" fmla="*/ 623663 w 868276"/>
                <a:gd name="connsiteY103" fmla="*/ 226912 h 720484"/>
                <a:gd name="connsiteX104" fmla="*/ 627419 w 868276"/>
                <a:gd name="connsiteY104" fmla="*/ 231714 h 720484"/>
                <a:gd name="connsiteX105" fmla="*/ 631914 w 868276"/>
                <a:gd name="connsiteY105" fmla="*/ 246432 h 720484"/>
                <a:gd name="connsiteX106" fmla="*/ 591396 w 868276"/>
                <a:gd name="connsiteY106" fmla="*/ 210716 h 720484"/>
                <a:gd name="connsiteX107" fmla="*/ 579510 w 868276"/>
                <a:gd name="connsiteY107" fmla="*/ 193412 h 720484"/>
                <a:gd name="connsiteX108" fmla="*/ 583636 w 868276"/>
                <a:gd name="connsiteY108" fmla="*/ 186268 h 720484"/>
                <a:gd name="connsiteX109" fmla="*/ 586654 w 868276"/>
                <a:gd name="connsiteY109" fmla="*/ 182820 h 720484"/>
                <a:gd name="connsiteX110" fmla="*/ 591519 w 868276"/>
                <a:gd name="connsiteY110" fmla="*/ 188239 h 720484"/>
                <a:gd name="connsiteX111" fmla="*/ 591396 w 868276"/>
                <a:gd name="connsiteY111" fmla="*/ 210716 h 720484"/>
                <a:gd name="connsiteX112" fmla="*/ 178810 w 868276"/>
                <a:gd name="connsiteY112" fmla="*/ 263675 h 720484"/>
                <a:gd name="connsiteX113" fmla="*/ 179240 w 868276"/>
                <a:gd name="connsiteY113" fmla="*/ 261273 h 720484"/>
                <a:gd name="connsiteX114" fmla="*/ 181828 w 868276"/>
                <a:gd name="connsiteY114" fmla="*/ 266445 h 720484"/>
                <a:gd name="connsiteX115" fmla="*/ 178810 w 868276"/>
                <a:gd name="connsiteY115" fmla="*/ 263675 h 720484"/>
                <a:gd name="connsiteX116" fmla="*/ 192234 w 868276"/>
                <a:gd name="connsiteY116" fmla="*/ 213487 h 720484"/>
                <a:gd name="connsiteX117" fmla="*/ 193096 w 868276"/>
                <a:gd name="connsiteY117" fmla="*/ 224263 h 720484"/>
                <a:gd name="connsiteX118" fmla="*/ 190572 w 868276"/>
                <a:gd name="connsiteY118" fmla="*/ 209053 h 720484"/>
                <a:gd name="connsiteX119" fmla="*/ 192234 w 868276"/>
                <a:gd name="connsiteY119" fmla="*/ 213487 h 720484"/>
                <a:gd name="connsiteX120" fmla="*/ 110579 w 868276"/>
                <a:gd name="connsiteY120" fmla="*/ 380183 h 720484"/>
                <a:gd name="connsiteX121" fmla="*/ 119508 w 868276"/>
                <a:gd name="connsiteY121" fmla="*/ 381846 h 720484"/>
                <a:gd name="connsiteX122" fmla="*/ 107562 w 868276"/>
                <a:gd name="connsiteY122" fmla="*/ 388805 h 720484"/>
                <a:gd name="connsiteX123" fmla="*/ 108240 w 868276"/>
                <a:gd name="connsiteY123" fmla="*/ 387942 h 720484"/>
                <a:gd name="connsiteX124" fmla="*/ 110579 w 868276"/>
                <a:gd name="connsiteY124" fmla="*/ 380183 h 720484"/>
                <a:gd name="connsiteX125" fmla="*/ 171851 w 868276"/>
                <a:gd name="connsiteY125" fmla="*/ 302347 h 720484"/>
                <a:gd name="connsiteX126" fmla="*/ 180658 w 868276"/>
                <a:gd name="connsiteY126" fmla="*/ 319220 h 720484"/>
                <a:gd name="connsiteX127" fmla="*/ 178071 w 868276"/>
                <a:gd name="connsiteY127" fmla="*/ 340095 h 720484"/>
                <a:gd name="connsiteX128" fmla="*/ 169697 w 868276"/>
                <a:gd name="connsiteY128" fmla="*/ 333814 h 720484"/>
                <a:gd name="connsiteX129" fmla="*/ 166125 w 868276"/>
                <a:gd name="connsiteY129" fmla="*/ 332275 h 720484"/>
                <a:gd name="connsiteX130" fmla="*/ 171851 w 868276"/>
                <a:gd name="connsiteY130" fmla="*/ 302347 h 720484"/>
                <a:gd name="connsiteX131" fmla="*/ 244701 w 868276"/>
                <a:gd name="connsiteY131" fmla="*/ 306719 h 720484"/>
                <a:gd name="connsiteX132" fmla="*/ 244269 w 868276"/>
                <a:gd name="connsiteY132" fmla="*/ 309551 h 720484"/>
                <a:gd name="connsiteX133" fmla="*/ 238358 w 868276"/>
                <a:gd name="connsiteY133" fmla="*/ 297605 h 720484"/>
                <a:gd name="connsiteX134" fmla="*/ 238912 w 868276"/>
                <a:gd name="connsiteY134" fmla="*/ 295634 h 720484"/>
                <a:gd name="connsiteX135" fmla="*/ 241806 w 868276"/>
                <a:gd name="connsiteY135" fmla="*/ 289908 h 720484"/>
                <a:gd name="connsiteX136" fmla="*/ 241745 w 868276"/>
                <a:gd name="connsiteY136" fmla="*/ 285720 h 720484"/>
                <a:gd name="connsiteX137" fmla="*/ 242176 w 868276"/>
                <a:gd name="connsiteY137" fmla="*/ 284119 h 720484"/>
                <a:gd name="connsiteX138" fmla="*/ 244701 w 868276"/>
                <a:gd name="connsiteY138" fmla="*/ 306719 h 720484"/>
                <a:gd name="connsiteX139" fmla="*/ 203812 w 868276"/>
                <a:gd name="connsiteY139" fmla="*/ 393670 h 720484"/>
                <a:gd name="connsiteX140" fmla="*/ 200917 w 868276"/>
                <a:gd name="connsiteY140" fmla="*/ 404261 h 720484"/>
                <a:gd name="connsiteX141" fmla="*/ 199747 w 868276"/>
                <a:gd name="connsiteY141" fmla="*/ 402660 h 720484"/>
                <a:gd name="connsiteX142" fmla="*/ 202518 w 868276"/>
                <a:gd name="connsiteY142" fmla="*/ 391945 h 720484"/>
                <a:gd name="connsiteX143" fmla="*/ 203812 w 868276"/>
                <a:gd name="connsiteY143" fmla="*/ 393670 h 720484"/>
                <a:gd name="connsiteX144" fmla="*/ 240205 w 868276"/>
                <a:gd name="connsiteY144" fmla="*/ 334183 h 720484"/>
                <a:gd name="connsiteX145" fmla="*/ 240020 w 868276"/>
                <a:gd name="connsiteY145" fmla="*/ 335292 h 720484"/>
                <a:gd name="connsiteX146" fmla="*/ 238111 w 868276"/>
                <a:gd name="connsiteY146" fmla="*/ 332213 h 720484"/>
                <a:gd name="connsiteX147" fmla="*/ 240205 w 868276"/>
                <a:gd name="connsiteY147" fmla="*/ 334183 h 720484"/>
                <a:gd name="connsiteX148" fmla="*/ 328265 w 868276"/>
                <a:gd name="connsiteY148" fmla="*/ 338186 h 720484"/>
                <a:gd name="connsiteX149" fmla="*/ 330234 w 868276"/>
                <a:gd name="connsiteY149" fmla="*/ 353950 h 720484"/>
                <a:gd name="connsiteX150" fmla="*/ 325063 w 868276"/>
                <a:gd name="connsiteY150" fmla="*/ 345945 h 720484"/>
                <a:gd name="connsiteX151" fmla="*/ 328265 w 868276"/>
                <a:gd name="connsiteY151" fmla="*/ 338186 h 720484"/>
                <a:gd name="connsiteX152" fmla="*/ 333930 w 868276"/>
                <a:gd name="connsiteY152" fmla="*/ 382523 h 720484"/>
                <a:gd name="connsiteX153" fmla="*/ 334608 w 868276"/>
                <a:gd name="connsiteY153" fmla="*/ 387881 h 720484"/>
                <a:gd name="connsiteX154" fmla="*/ 328142 w 868276"/>
                <a:gd name="connsiteY154" fmla="*/ 372671 h 720484"/>
                <a:gd name="connsiteX155" fmla="*/ 333930 w 868276"/>
                <a:gd name="connsiteY155" fmla="*/ 382523 h 720484"/>
                <a:gd name="connsiteX156" fmla="*/ 415215 w 868276"/>
                <a:gd name="connsiteY156" fmla="*/ 291940 h 720484"/>
                <a:gd name="connsiteX157" fmla="*/ 422727 w 868276"/>
                <a:gd name="connsiteY157" fmla="*/ 298406 h 720484"/>
                <a:gd name="connsiteX158" fmla="*/ 423529 w 868276"/>
                <a:gd name="connsiteY158" fmla="*/ 300191 h 720484"/>
                <a:gd name="connsiteX159" fmla="*/ 415215 w 868276"/>
                <a:gd name="connsiteY159" fmla="*/ 291940 h 720484"/>
                <a:gd name="connsiteX160" fmla="*/ 416569 w 868276"/>
                <a:gd name="connsiteY160" fmla="*/ 323900 h 720484"/>
                <a:gd name="connsiteX161" fmla="*/ 410165 w 868276"/>
                <a:gd name="connsiteY161" fmla="*/ 317680 h 720484"/>
                <a:gd name="connsiteX162" fmla="*/ 409735 w 868276"/>
                <a:gd name="connsiteY162" fmla="*/ 315463 h 720484"/>
                <a:gd name="connsiteX163" fmla="*/ 416569 w 868276"/>
                <a:gd name="connsiteY163" fmla="*/ 323900 h 720484"/>
                <a:gd name="connsiteX164" fmla="*/ 458321 w 868276"/>
                <a:gd name="connsiteY164" fmla="*/ 328826 h 720484"/>
                <a:gd name="connsiteX165" fmla="*/ 462016 w 868276"/>
                <a:gd name="connsiteY165" fmla="*/ 331967 h 720484"/>
                <a:gd name="connsiteX166" fmla="*/ 462878 w 868276"/>
                <a:gd name="connsiteY166" fmla="*/ 340526 h 720484"/>
                <a:gd name="connsiteX167" fmla="*/ 462386 w 868276"/>
                <a:gd name="connsiteY167" fmla="*/ 339972 h 720484"/>
                <a:gd name="connsiteX168" fmla="*/ 458321 w 868276"/>
                <a:gd name="connsiteY168" fmla="*/ 328826 h 720484"/>
                <a:gd name="connsiteX169" fmla="*/ 425007 w 868276"/>
                <a:gd name="connsiteY169" fmla="*/ 386649 h 720484"/>
                <a:gd name="connsiteX170" fmla="*/ 424144 w 868276"/>
                <a:gd name="connsiteY170" fmla="*/ 384802 h 720484"/>
                <a:gd name="connsiteX171" fmla="*/ 422666 w 868276"/>
                <a:gd name="connsiteY171" fmla="*/ 382647 h 720484"/>
                <a:gd name="connsiteX172" fmla="*/ 422359 w 868276"/>
                <a:gd name="connsiteY172" fmla="*/ 381107 h 720484"/>
                <a:gd name="connsiteX173" fmla="*/ 433750 w 868276"/>
                <a:gd name="connsiteY173" fmla="*/ 387573 h 720484"/>
                <a:gd name="connsiteX174" fmla="*/ 425007 w 868276"/>
                <a:gd name="connsiteY174" fmla="*/ 386649 h 720484"/>
                <a:gd name="connsiteX175" fmla="*/ 416139 w 868276"/>
                <a:gd name="connsiteY175" fmla="*/ 349578 h 720484"/>
                <a:gd name="connsiteX176" fmla="*/ 413367 w 868276"/>
                <a:gd name="connsiteY176" fmla="*/ 334737 h 720484"/>
                <a:gd name="connsiteX177" fmla="*/ 427716 w 868276"/>
                <a:gd name="connsiteY177" fmla="*/ 348409 h 720484"/>
                <a:gd name="connsiteX178" fmla="*/ 435845 w 868276"/>
                <a:gd name="connsiteY178" fmla="*/ 357707 h 720484"/>
                <a:gd name="connsiteX179" fmla="*/ 416139 w 868276"/>
                <a:gd name="connsiteY179" fmla="*/ 349578 h 720484"/>
                <a:gd name="connsiteX180" fmla="*/ 458999 w 868276"/>
                <a:gd name="connsiteY180" fmla="*/ 298960 h 720484"/>
                <a:gd name="connsiteX181" fmla="*/ 459490 w 868276"/>
                <a:gd name="connsiteY181" fmla="*/ 301115 h 720484"/>
                <a:gd name="connsiteX182" fmla="*/ 449454 w 868276"/>
                <a:gd name="connsiteY182" fmla="*/ 293171 h 720484"/>
                <a:gd name="connsiteX183" fmla="*/ 436460 w 868276"/>
                <a:gd name="connsiteY183" fmla="*/ 278515 h 720484"/>
                <a:gd name="connsiteX184" fmla="*/ 444897 w 868276"/>
                <a:gd name="connsiteY184" fmla="*/ 274820 h 720484"/>
                <a:gd name="connsiteX185" fmla="*/ 458999 w 868276"/>
                <a:gd name="connsiteY185" fmla="*/ 298960 h 720484"/>
                <a:gd name="connsiteX186" fmla="*/ 458074 w 868276"/>
                <a:gd name="connsiteY186" fmla="*/ 452478 h 720484"/>
                <a:gd name="connsiteX187" fmla="*/ 438492 w 868276"/>
                <a:gd name="connsiteY187" fmla="*/ 460854 h 720484"/>
                <a:gd name="connsiteX188" fmla="*/ 437937 w 868276"/>
                <a:gd name="connsiteY188" fmla="*/ 457775 h 720484"/>
                <a:gd name="connsiteX189" fmla="*/ 457521 w 868276"/>
                <a:gd name="connsiteY189" fmla="*/ 449522 h 720484"/>
                <a:gd name="connsiteX190" fmla="*/ 458074 w 868276"/>
                <a:gd name="connsiteY190" fmla="*/ 452478 h 720484"/>
                <a:gd name="connsiteX191" fmla="*/ 402529 w 868276"/>
                <a:gd name="connsiteY191" fmla="*/ 443180 h 720484"/>
                <a:gd name="connsiteX192" fmla="*/ 403823 w 868276"/>
                <a:gd name="connsiteY192" fmla="*/ 450939 h 720484"/>
                <a:gd name="connsiteX193" fmla="*/ 396679 w 868276"/>
                <a:gd name="connsiteY193" fmla="*/ 454141 h 720484"/>
                <a:gd name="connsiteX194" fmla="*/ 395016 w 868276"/>
                <a:gd name="connsiteY194" fmla="*/ 443303 h 720484"/>
                <a:gd name="connsiteX195" fmla="*/ 402529 w 868276"/>
                <a:gd name="connsiteY195" fmla="*/ 443180 h 720484"/>
                <a:gd name="connsiteX196" fmla="*/ 233616 w 868276"/>
                <a:gd name="connsiteY196" fmla="*/ 370146 h 720484"/>
                <a:gd name="connsiteX197" fmla="*/ 222654 w 868276"/>
                <a:gd name="connsiteY197" fmla="*/ 352534 h 720484"/>
                <a:gd name="connsiteX198" fmla="*/ 223764 w 868276"/>
                <a:gd name="connsiteY198" fmla="*/ 348532 h 720484"/>
                <a:gd name="connsiteX199" fmla="*/ 234724 w 868276"/>
                <a:gd name="connsiteY199" fmla="*/ 364234 h 720484"/>
                <a:gd name="connsiteX200" fmla="*/ 233616 w 868276"/>
                <a:gd name="connsiteY200" fmla="*/ 370146 h 720484"/>
                <a:gd name="connsiteX201" fmla="*/ 208431 w 868276"/>
                <a:gd name="connsiteY201" fmla="*/ 414791 h 720484"/>
                <a:gd name="connsiteX202" fmla="*/ 205905 w 868276"/>
                <a:gd name="connsiteY202" fmla="*/ 411097 h 720484"/>
                <a:gd name="connsiteX203" fmla="*/ 208676 w 868276"/>
                <a:gd name="connsiteY203" fmla="*/ 401429 h 720484"/>
                <a:gd name="connsiteX204" fmla="*/ 214465 w 868276"/>
                <a:gd name="connsiteY204" fmla="*/ 411712 h 720484"/>
                <a:gd name="connsiteX205" fmla="*/ 208431 w 868276"/>
                <a:gd name="connsiteY205" fmla="*/ 414791 h 720484"/>
                <a:gd name="connsiteX206" fmla="*/ 195806 w 868276"/>
                <a:gd name="connsiteY206" fmla="*/ 311461 h 720484"/>
                <a:gd name="connsiteX207" fmla="*/ 206460 w 868276"/>
                <a:gd name="connsiteY207" fmla="*/ 324885 h 720484"/>
                <a:gd name="connsiteX208" fmla="*/ 206891 w 868276"/>
                <a:gd name="connsiteY208" fmla="*/ 326609 h 720484"/>
                <a:gd name="connsiteX209" fmla="*/ 206521 w 868276"/>
                <a:gd name="connsiteY209" fmla="*/ 330427 h 720484"/>
                <a:gd name="connsiteX210" fmla="*/ 195806 w 868276"/>
                <a:gd name="connsiteY210" fmla="*/ 311461 h 720484"/>
                <a:gd name="connsiteX211" fmla="*/ 195806 w 868276"/>
                <a:gd name="connsiteY211" fmla="*/ 311461 h 720484"/>
                <a:gd name="connsiteX212" fmla="*/ 194082 w 868276"/>
                <a:gd name="connsiteY212" fmla="*/ 381169 h 720484"/>
                <a:gd name="connsiteX213" fmla="*/ 191435 w 868276"/>
                <a:gd name="connsiteY213" fmla="*/ 391391 h 720484"/>
                <a:gd name="connsiteX214" fmla="*/ 186261 w 868276"/>
                <a:gd name="connsiteY214" fmla="*/ 384618 h 720484"/>
                <a:gd name="connsiteX215" fmla="*/ 185460 w 868276"/>
                <a:gd name="connsiteY215" fmla="*/ 383078 h 720484"/>
                <a:gd name="connsiteX216" fmla="*/ 186999 w 868276"/>
                <a:gd name="connsiteY216" fmla="*/ 373041 h 720484"/>
                <a:gd name="connsiteX217" fmla="*/ 194082 w 868276"/>
                <a:gd name="connsiteY217" fmla="*/ 381169 h 720484"/>
                <a:gd name="connsiteX218" fmla="*/ 306774 w 868276"/>
                <a:gd name="connsiteY218" fmla="*/ 116929 h 720484"/>
                <a:gd name="connsiteX219" fmla="*/ 319396 w 868276"/>
                <a:gd name="connsiteY219" fmla="*/ 132017 h 720484"/>
                <a:gd name="connsiteX220" fmla="*/ 307882 w 868276"/>
                <a:gd name="connsiteY220" fmla="*/ 128691 h 720484"/>
                <a:gd name="connsiteX221" fmla="*/ 302832 w 868276"/>
                <a:gd name="connsiteY221" fmla="*/ 123026 h 720484"/>
                <a:gd name="connsiteX222" fmla="*/ 306774 w 868276"/>
                <a:gd name="connsiteY222" fmla="*/ 116929 h 720484"/>
                <a:gd name="connsiteX223" fmla="*/ 364350 w 868276"/>
                <a:gd name="connsiteY223" fmla="*/ 212501 h 720484"/>
                <a:gd name="connsiteX224" fmla="*/ 376419 w 868276"/>
                <a:gd name="connsiteY224" fmla="*/ 224756 h 720484"/>
                <a:gd name="connsiteX225" fmla="*/ 376481 w 868276"/>
                <a:gd name="connsiteY225" fmla="*/ 226912 h 720484"/>
                <a:gd name="connsiteX226" fmla="*/ 378144 w 868276"/>
                <a:gd name="connsiteY226" fmla="*/ 238919 h 720484"/>
                <a:gd name="connsiteX227" fmla="*/ 374326 w 868276"/>
                <a:gd name="connsiteY227" fmla="*/ 235840 h 720484"/>
                <a:gd name="connsiteX228" fmla="*/ 368538 w 868276"/>
                <a:gd name="connsiteY228" fmla="*/ 231099 h 720484"/>
                <a:gd name="connsiteX229" fmla="*/ 367244 w 868276"/>
                <a:gd name="connsiteY229" fmla="*/ 227896 h 720484"/>
                <a:gd name="connsiteX230" fmla="*/ 364350 w 868276"/>
                <a:gd name="connsiteY230" fmla="*/ 212501 h 720484"/>
                <a:gd name="connsiteX231" fmla="*/ 380484 w 868276"/>
                <a:gd name="connsiteY231" fmla="*/ 217366 h 720484"/>
                <a:gd name="connsiteX232" fmla="*/ 376358 w 868276"/>
                <a:gd name="connsiteY232" fmla="*/ 212995 h 720484"/>
                <a:gd name="connsiteX233" fmla="*/ 383194 w 868276"/>
                <a:gd name="connsiteY233" fmla="*/ 216074 h 720484"/>
                <a:gd name="connsiteX234" fmla="*/ 380484 w 868276"/>
                <a:gd name="connsiteY234" fmla="*/ 217366 h 720484"/>
                <a:gd name="connsiteX235" fmla="*/ 434182 w 868276"/>
                <a:gd name="connsiteY235" fmla="*/ 176662 h 720484"/>
                <a:gd name="connsiteX236" fmla="*/ 420450 w 868276"/>
                <a:gd name="connsiteY236" fmla="*/ 161575 h 720484"/>
                <a:gd name="connsiteX237" fmla="*/ 430671 w 868276"/>
                <a:gd name="connsiteY237" fmla="*/ 154124 h 720484"/>
                <a:gd name="connsiteX238" fmla="*/ 434182 w 868276"/>
                <a:gd name="connsiteY238" fmla="*/ 176662 h 720484"/>
                <a:gd name="connsiteX239" fmla="*/ 591026 w 868276"/>
                <a:gd name="connsiteY239" fmla="*/ 327101 h 720484"/>
                <a:gd name="connsiteX240" fmla="*/ 593058 w 868276"/>
                <a:gd name="connsiteY240" fmla="*/ 332644 h 720484"/>
                <a:gd name="connsiteX241" fmla="*/ 588931 w 868276"/>
                <a:gd name="connsiteY241" fmla="*/ 338802 h 720484"/>
                <a:gd name="connsiteX242" fmla="*/ 587762 w 868276"/>
                <a:gd name="connsiteY242" fmla="*/ 335415 h 720484"/>
                <a:gd name="connsiteX243" fmla="*/ 591026 w 868276"/>
                <a:gd name="connsiteY243" fmla="*/ 327101 h 720484"/>
                <a:gd name="connsiteX244" fmla="*/ 593920 w 868276"/>
                <a:gd name="connsiteY244" fmla="*/ 353828 h 720484"/>
                <a:gd name="connsiteX245" fmla="*/ 592627 w 868276"/>
                <a:gd name="connsiteY245" fmla="*/ 349763 h 720484"/>
                <a:gd name="connsiteX246" fmla="*/ 596691 w 868276"/>
                <a:gd name="connsiteY246" fmla="*/ 342558 h 720484"/>
                <a:gd name="connsiteX247" fmla="*/ 599463 w 868276"/>
                <a:gd name="connsiteY247" fmla="*/ 350317 h 720484"/>
                <a:gd name="connsiteX248" fmla="*/ 596814 w 868276"/>
                <a:gd name="connsiteY248" fmla="*/ 356907 h 720484"/>
                <a:gd name="connsiteX249" fmla="*/ 593920 w 868276"/>
                <a:gd name="connsiteY249" fmla="*/ 353828 h 720484"/>
                <a:gd name="connsiteX250" fmla="*/ 630191 w 868276"/>
                <a:gd name="connsiteY250" fmla="*/ 263182 h 720484"/>
                <a:gd name="connsiteX251" fmla="*/ 643985 w 868276"/>
                <a:gd name="connsiteY251" fmla="*/ 284057 h 720484"/>
                <a:gd name="connsiteX252" fmla="*/ 649465 w 868276"/>
                <a:gd name="connsiteY252" fmla="*/ 300007 h 720484"/>
                <a:gd name="connsiteX253" fmla="*/ 631422 w 868276"/>
                <a:gd name="connsiteY253" fmla="*/ 271495 h 720484"/>
                <a:gd name="connsiteX254" fmla="*/ 630191 w 868276"/>
                <a:gd name="connsiteY254" fmla="*/ 263182 h 720484"/>
                <a:gd name="connsiteX255" fmla="*/ 604881 w 868276"/>
                <a:gd name="connsiteY255" fmla="*/ 365527 h 720484"/>
                <a:gd name="connsiteX256" fmla="*/ 604020 w 868276"/>
                <a:gd name="connsiteY256" fmla="*/ 364604 h 720484"/>
                <a:gd name="connsiteX257" fmla="*/ 604265 w 868276"/>
                <a:gd name="connsiteY257" fmla="*/ 363865 h 720484"/>
                <a:gd name="connsiteX258" fmla="*/ 604881 w 868276"/>
                <a:gd name="connsiteY258" fmla="*/ 365527 h 720484"/>
                <a:gd name="connsiteX259" fmla="*/ 656916 w 868276"/>
                <a:gd name="connsiteY259" fmla="*/ 470213 h 720484"/>
                <a:gd name="connsiteX260" fmla="*/ 658270 w 868276"/>
                <a:gd name="connsiteY260" fmla="*/ 469352 h 720484"/>
                <a:gd name="connsiteX261" fmla="*/ 664122 w 868276"/>
                <a:gd name="connsiteY261" fmla="*/ 481298 h 720484"/>
                <a:gd name="connsiteX262" fmla="*/ 656916 w 868276"/>
                <a:gd name="connsiteY262" fmla="*/ 470213 h 720484"/>
                <a:gd name="connsiteX263" fmla="*/ 645648 w 868276"/>
                <a:gd name="connsiteY263" fmla="*/ 515167 h 720484"/>
                <a:gd name="connsiteX264" fmla="*/ 646016 w 868276"/>
                <a:gd name="connsiteY264" fmla="*/ 520032 h 720484"/>
                <a:gd name="connsiteX265" fmla="*/ 641644 w 868276"/>
                <a:gd name="connsiteY265" fmla="*/ 521263 h 720484"/>
                <a:gd name="connsiteX266" fmla="*/ 643184 w 868276"/>
                <a:gd name="connsiteY266" fmla="*/ 516275 h 720484"/>
                <a:gd name="connsiteX267" fmla="*/ 645648 w 868276"/>
                <a:gd name="connsiteY267" fmla="*/ 515167 h 720484"/>
                <a:gd name="connsiteX268" fmla="*/ 662028 w 868276"/>
                <a:gd name="connsiteY268" fmla="*/ 507777 h 720484"/>
                <a:gd name="connsiteX269" fmla="*/ 666584 w 868276"/>
                <a:gd name="connsiteY269" fmla="*/ 514058 h 720484"/>
                <a:gd name="connsiteX270" fmla="*/ 658270 w 868276"/>
                <a:gd name="connsiteY270" fmla="*/ 516521 h 720484"/>
                <a:gd name="connsiteX271" fmla="*/ 657656 w 868276"/>
                <a:gd name="connsiteY271" fmla="*/ 509686 h 720484"/>
                <a:gd name="connsiteX272" fmla="*/ 662028 w 868276"/>
                <a:gd name="connsiteY272" fmla="*/ 507777 h 720484"/>
                <a:gd name="connsiteX273" fmla="*/ 683272 w 868276"/>
                <a:gd name="connsiteY273" fmla="*/ 464302 h 720484"/>
                <a:gd name="connsiteX274" fmla="*/ 688814 w 868276"/>
                <a:gd name="connsiteY274" fmla="*/ 465718 h 720484"/>
                <a:gd name="connsiteX275" fmla="*/ 693679 w 868276"/>
                <a:gd name="connsiteY275" fmla="*/ 472491 h 720484"/>
                <a:gd name="connsiteX276" fmla="*/ 689985 w 868276"/>
                <a:gd name="connsiteY276" fmla="*/ 474216 h 720484"/>
                <a:gd name="connsiteX277" fmla="*/ 683396 w 868276"/>
                <a:gd name="connsiteY277" fmla="*/ 466088 h 720484"/>
                <a:gd name="connsiteX278" fmla="*/ 683272 w 868276"/>
                <a:gd name="connsiteY278" fmla="*/ 464302 h 720484"/>
                <a:gd name="connsiteX279" fmla="*/ 668862 w 868276"/>
                <a:gd name="connsiteY279" fmla="*/ 532163 h 720484"/>
                <a:gd name="connsiteX280" fmla="*/ 669848 w 868276"/>
                <a:gd name="connsiteY280" fmla="*/ 545341 h 720484"/>
                <a:gd name="connsiteX281" fmla="*/ 660241 w 868276"/>
                <a:gd name="connsiteY281" fmla="*/ 543063 h 720484"/>
                <a:gd name="connsiteX282" fmla="*/ 659687 w 868276"/>
                <a:gd name="connsiteY282" fmla="*/ 534872 h 720484"/>
                <a:gd name="connsiteX283" fmla="*/ 668862 w 868276"/>
                <a:gd name="connsiteY283" fmla="*/ 532163 h 720484"/>
                <a:gd name="connsiteX284" fmla="*/ 645463 w 868276"/>
                <a:gd name="connsiteY284" fmla="*/ 367190 h 720484"/>
                <a:gd name="connsiteX285" fmla="*/ 645216 w 868276"/>
                <a:gd name="connsiteY285" fmla="*/ 351179 h 720484"/>
                <a:gd name="connsiteX286" fmla="*/ 654083 w 868276"/>
                <a:gd name="connsiteY286" fmla="*/ 388436 h 720484"/>
                <a:gd name="connsiteX287" fmla="*/ 645463 w 868276"/>
                <a:gd name="connsiteY287" fmla="*/ 367190 h 720484"/>
                <a:gd name="connsiteX288" fmla="*/ 673850 w 868276"/>
                <a:gd name="connsiteY288" fmla="*/ 295819 h 720484"/>
                <a:gd name="connsiteX289" fmla="*/ 679762 w 868276"/>
                <a:gd name="connsiteY289" fmla="*/ 315709 h 720484"/>
                <a:gd name="connsiteX290" fmla="*/ 669109 w 868276"/>
                <a:gd name="connsiteY290" fmla="*/ 298960 h 720484"/>
                <a:gd name="connsiteX291" fmla="*/ 664675 w 868276"/>
                <a:gd name="connsiteY291" fmla="*/ 282703 h 720484"/>
                <a:gd name="connsiteX292" fmla="*/ 673850 w 868276"/>
                <a:gd name="connsiteY292" fmla="*/ 295819 h 720484"/>
                <a:gd name="connsiteX293" fmla="*/ 675082 w 868276"/>
                <a:gd name="connsiteY293" fmla="*/ 240767 h 720484"/>
                <a:gd name="connsiteX294" fmla="*/ 681301 w 868276"/>
                <a:gd name="connsiteY294" fmla="*/ 245755 h 720484"/>
                <a:gd name="connsiteX295" fmla="*/ 681609 w 868276"/>
                <a:gd name="connsiteY295" fmla="*/ 248033 h 720484"/>
                <a:gd name="connsiteX296" fmla="*/ 675082 w 868276"/>
                <a:gd name="connsiteY296" fmla="*/ 240767 h 720484"/>
                <a:gd name="connsiteX297" fmla="*/ 689554 w 868276"/>
                <a:gd name="connsiteY297" fmla="*/ 252283 h 720484"/>
                <a:gd name="connsiteX298" fmla="*/ 695033 w 868276"/>
                <a:gd name="connsiteY298" fmla="*/ 256593 h 720484"/>
                <a:gd name="connsiteX299" fmla="*/ 699284 w 868276"/>
                <a:gd name="connsiteY299" fmla="*/ 267862 h 720484"/>
                <a:gd name="connsiteX300" fmla="*/ 690293 w 868276"/>
                <a:gd name="connsiteY300" fmla="*/ 257578 h 720484"/>
                <a:gd name="connsiteX301" fmla="*/ 689554 w 868276"/>
                <a:gd name="connsiteY301" fmla="*/ 252283 h 720484"/>
                <a:gd name="connsiteX302" fmla="*/ 708274 w 868276"/>
                <a:gd name="connsiteY302" fmla="*/ 298098 h 720484"/>
                <a:gd name="connsiteX303" fmla="*/ 709690 w 868276"/>
                <a:gd name="connsiteY303" fmla="*/ 304009 h 720484"/>
                <a:gd name="connsiteX304" fmla="*/ 694357 w 868276"/>
                <a:gd name="connsiteY304" fmla="*/ 286212 h 720484"/>
                <a:gd name="connsiteX305" fmla="*/ 693617 w 868276"/>
                <a:gd name="connsiteY305" fmla="*/ 281533 h 720484"/>
                <a:gd name="connsiteX306" fmla="*/ 708274 w 868276"/>
                <a:gd name="connsiteY306" fmla="*/ 298098 h 720484"/>
                <a:gd name="connsiteX307" fmla="*/ 698482 w 868276"/>
                <a:gd name="connsiteY307" fmla="*/ 376058 h 720484"/>
                <a:gd name="connsiteX308" fmla="*/ 699960 w 868276"/>
                <a:gd name="connsiteY308" fmla="*/ 380676 h 720484"/>
                <a:gd name="connsiteX309" fmla="*/ 697251 w 868276"/>
                <a:gd name="connsiteY309" fmla="*/ 382031 h 720484"/>
                <a:gd name="connsiteX310" fmla="*/ 695218 w 868276"/>
                <a:gd name="connsiteY310" fmla="*/ 378336 h 720484"/>
                <a:gd name="connsiteX311" fmla="*/ 688384 w 868276"/>
                <a:gd name="connsiteY311" fmla="*/ 357769 h 720484"/>
                <a:gd name="connsiteX312" fmla="*/ 698482 w 868276"/>
                <a:gd name="connsiteY312" fmla="*/ 376058 h 720484"/>
                <a:gd name="connsiteX313" fmla="*/ 706365 w 868276"/>
                <a:gd name="connsiteY313" fmla="*/ 348654 h 720484"/>
                <a:gd name="connsiteX314" fmla="*/ 704702 w 868276"/>
                <a:gd name="connsiteY314" fmla="*/ 340957 h 720484"/>
                <a:gd name="connsiteX315" fmla="*/ 712523 w 868276"/>
                <a:gd name="connsiteY315" fmla="*/ 352904 h 720484"/>
                <a:gd name="connsiteX316" fmla="*/ 708889 w 868276"/>
                <a:gd name="connsiteY316" fmla="*/ 357769 h 720484"/>
                <a:gd name="connsiteX317" fmla="*/ 710428 w 868276"/>
                <a:gd name="connsiteY317" fmla="*/ 369284 h 720484"/>
                <a:gd name="connsiteX318" fmla="*/ 707228 w 868276"/>
                <a:gd name="connsiteY318" fmla="*/ 363126 h 720484"/>
                <a:gd name="connsiteX319" fmla="*/ 703717 w 868276"/>
                <a:gd name="connsiteY319" fmla="*/ 351303 h 720484"/>
                <a:gd name="connsiteX320" fmla="*/ 706365 w 868276"/>
                <a:gd name="connsiteY320" fmla="*/ 348654 h 720484"/>
                <a:gd name="connsiteX321" fmla="*/ 721575 w 868276"/>
                <a:gd name="connsiteY321" fmla="*/ 313369 h 720484"/>
                <a:gd name="connsiteX322" fmla="*/ 738571 w 868276"/>
                <a:gd name="connsiteY322" fmla="*/ 333075 h 720484"/>
                <a:gd name="connsiteX323" fmla="*/ 738509 w 868276"/>
                <a:gd name="connsiteY323" fmla="*/ 338617 h 720484"/>
                <a:gd name="connsiteX324" fmla="*/ 738386 w 868276"/>
                <a:gd name="connsiteY324" fmla="*/ 338925 h 720484"/>
                <a:gd name="connsiteX325" fmla="*/ 722991 w 868276"/>
                <a:gd name="connsiteY325" fmla="*/ 319835 h 720484"/>
                <a:gd name="connsiteX326" fmla="*/ 721575 w 868276"/>
                <a:gd name="connsiteY326" fmla="*/ 313369 h 720484"/>
                <a:gd name="connsiteX327" fmla="*/ 702854 w 868276"/>
                <a:gd name="connsiteY327" fmla="*/ 445212 h 720484"/>
                <a:gd name="connsiteX328" fmla="*/ 705933 w 868276"/>
                <a:gd name="connsiteY328" fmla="*/ 450446 h 720484"/>
                <a:gd name="connsiteX329" fmla="*/ 706303 w 868276"/>
                <a:gd name="connsiteY329" fmla="*/ 451123 h 720484"/>
                <a:gd name="connsiteX330" fmla="*/ 706919 w 868276"/>
                <a:gd name="connsiteY330" fmla="*/ 453772 h 720484"/>
                <a:gd name="connsiteX331" fmla="*/ 704209 w 868276"/>
                <a:gd name="connsiteY331" fmla="*/ 449461 h 720484"/>
                <a:gd name="connsiteX332" fmla="*/ 682411 w 868276"/>
                <a:gd name="connsiteY332" fmla="*/ 410543 h 720484"/>
                <a:gd name="connsiteX333" fmla="*/ 696081 w 868276"/>
                <a:gd name="connsiteY333" fmla="*/ 433450 h 720484"/>
                <a:gd name="connsiteX334" fmla="*/ 702854 w 868276"/>
                <a:gd name="connsiteY334" fmla="*/ 445212 h 720484"/>
                <a:gd name="connsiteX335" fmla="*/ 703964 w 868276"/>
                <a:gd name="connsiteY335" fmla="*/ 467689 h 720484"/>
                <a:gd name="connsiteX336" fmla="*/ 701993 w 868276"/>
                <a:gd name="connsiteY336" fmla="*/ 468613 h 720484"/>
                <a:gd name="connsiteX337" fmla="*/ 683580 w 868276"/>
                <a:gd name="connsiteY337" fmla="*/ 444103 h 720484"/>
                <a:gd name="connsiteX338" fmla="*/ 680810 w 868276"/>
                <a:gd name="connsiteY338" fmla="*/ 440532 h 720484"/>
                <a:gd name="connsiteX339" fmla="*/ 679147 w 868276"/>
                <a:gd name="connsiteY339" fmla="*/ 424275 h 720484"/>
                <a:gd name="connsiteX340" fmla="*/ 703964 w 868276"/>
                <a:gd name="connsiteY340" fmla="*/ 467689 h 720484"/>
                <a:gd name="connsiteX341" fmla="*/ 694665 w 868276"/>
                <a:gd name="connsiteY341" fmla="*/ 492813 h 720484"/>
                <a:gd name="connsiteX342" fmla="*/ 701993 w 868276"/>
                <a:gd name="connsiteY342" fmla="*/ 501865 h 720484"/>
                <a:gd name="connsiteX343" fmla="*/ 688199 w 868276"/>
                <a:gd name="connsiteY343" fmla="*/ 506915 h 720484"/>
                <a:gd name="connsiteX344" fmla="*/ 687583 w 868276"/>
                <a:gd name="connsiteY344" fmla="*/ 505499 h 720484"/>
                <a:gd name="connsiteX345" fmla="*/ 687459 w 868276"/>
                <a:gd name="connsiteY345" fmla="*/ 504329 h 720484"/>
                <a:gd name="connsiteX346" fmla="*/ 688630 w 868276"/>
                <a:gd name="connsiteY346" fmla="*/ 495584 h 720484"/>
                <a:gd name="connsiteX347" fmla="*/ 694665 w 868276"/>
                <a:gd name="connsiteY347" fmla="*/ 492813 h 720484"/>
                <a:gd name="connsiteX348" fmla="*/ 730442 w 868276"/>
                <a:gd name="connsiteY348" fmla="*/ 448414 h 720484"/>
                <a:gd name="connsiteX349" fmla="*/ 731981 w 868276"/>
                <a:gd name="connsiteY349" fmla="*/ 447182 h 720484"/>
                <a:gd name="connsiteX350" fmla="*/ 734507 w 868276"/>
                <a:gd name="connsiteY350" fmla="*/ 447983 h 720484"/>
                <a:gd name="connsiteX351" fmla="*/ 736355 w 868276"/>
                <a:gd name="connsiteY351" fmla="*/ 451924 h 720484"/>
                <a:gd name="connsiteX352" fmla="*/ 732968 w 868276"/>
                <a:gd name="connsiteY352" fmla="*/ 453710 h 720484"/>
                <a:gd name="connsiteX353" fmla="*/ 730442 w 868276"/>
                <a:gd name="connsiteY353" fmla="*/ 448414 h 720484"/>
                <a:gd name="connsiteX354" fmla="*/ 753166 w 868276"/>
                <a:gd name="connsiteY354" fmla="*/ 405062 h 720484"/>
                <a:gd name="connsiteX355" fmla="*/ 753843 w 868276"/>
                <a:gd name="connsiteY355" fmla="*/ 414914 h 720484"/>
                <a:gd name="connsiteX356" fmla="*/ 751811 w 868276"/>
                <a:gd name="connsiteY356" fmla="*/ 416208 h 720484"/>
                <a:gd name="connsiteX357" fmla="*/ 754089 w 868276"/>
                <a:gd name="connsiteY357" fmla="*/ 419041 h 720484"/>
                <a:gd name="connsiteX358" fmla="*/ 755629 w 868276"/>
                <a:gd name="connsiteY358" fmla="*/ 442195 h 720484"/>
                <a:gd name="connsiteX359" fmla="*/ 749532 w 868276"/>
                <a:gd name="connsiteY359" fmla="*/ 445212 h 720484"/>
                <a:gd name="connsiteX360" fmla="*/ 748116 w 868276"/>
                <a:gd name="connsiteY360" fmla="*/ 423536 h 720484"/>
                <a:gd name="connsiteX361" fmla="*/ 753166 w 868276"/>
                <a:gd name="connsiteY361" fmla="*/ 405062 h 720484"/>
                <a:gd name="connsiteX362" fmla="*/ 746638 w 868276"/>
                <a:gd name="connsiteY362" fmla="*/ 475078 h 720484"/>
                <a:gd name="connsiteX363" fmla="*/ 748916 w 868276"/>
                <a:gd name="connsiteY363" fmla="*/ 480436 h 720484"/>
                <a:gd name="connsiteX364" fmla="*/ 745345 w 868276"/>
                <a:gd name="connsiteY364" fmla="*/ 482345 h 720484"/>
                <a:gd name="connsiteX365" fmla="*/ 740850 w 868276"/>
                <a:gd name="connsiteY365" fmla="*/ 471445 h 720484"/>
                <a:gd name="connsiteX366" fmla="*/ 742081 w 868276"/>
                <a:gd name="connsiteY366" fmla="*/ 470891 h 720484"/>
                <a:gd name="connsiteX367" fmla="*/ 742513 w 868276"/>
                <a:gd name="connsiteY367" fmla="*/ 472307 h 720484"/>
                <a:gd name="connsiteX368" fmla="*/ 746638 w 868276"/>
                <a:gd name="connsiteY368" fmla="*/ 475078 h 720484"/>
                <a:gd name="connsiteX369" fmla="*/ 764619 w 868276"/>
                <a:gd name="connsiteY369" fmla="*/ 390221 h 720484"/>
                <a:gd name="connsiteX370" fmla="*/ 768991 w 868276"/>
                <a:gd name="connsiteY370" fmla="*/ 395517 h 720484"/>
                <a:gd name="connsiteX371" fmla="*/ 764619 w 868276"/>
                <a:gd name="connsiteY371" fmla="*/ 403831 h 720484"/>
                <a:gd name="connsiteX372" fmla="*/ 764619 w 868276"/>
                <a:gd name="connsiteY372" fmla="*/ 390221 h 720484"/>
                <a:gd name="connsiteX373" fmla="*/ 764434 w 868276"/>
                <a:gd name="connsiteY373" fmla="*/ 431787 h 720484"/>
                <a:gd name="connsiteX374" fmla="*/ 767083 w 868276"/>
                <a:gd name="connsiteY374" fmla="*/ 435051 h 720484"/>
                <a:gd name="connsiteX375" fmla="*/ 768130 w 868276"/>
                <a:gd name="connsiteY375" fmla="*/ 436529 h 720484"/>
                <a:gd name="connsiteX376" fmla="*/ 764311 w 868276"/>
                <a:gd name="connsiteY376" fmla="*/ 438130 h 720484"/>
                <a:gd name="connsiteX377" fmla="*/ 764434 w 868276"/>
                <a:gd name="connsiteY377" fmla="*/ 431787 h 720484"/>
                <a:gd name="connsiteX378" fmla="*/ 764066 w 868276"/>
                <a:gd name="connsiteY378" fmla="*/ 460669 h 720484"/>
                <a:gd name="connsiteX379" fmla="*/ 769361 w 868276"/>
                <a:gd name="connsiteY379" fmla="*/ 458144 h 720484"/>
                <a:gd name="connsiteX380" fmla="*/ 768314 w 868276"/>
                <a:gd name="connsiteY380" fmla="*/ 468982 h 720484"/>
                <a:gd name="connsiteX381" fmla="*/ 764681 w 868276"/>
                <a:gd name="connsiteY381" fmla="*/ 471260 h 720484"/>
                <a:gd name="connsiteX382" fmla="*/ 764066 w 868276"/>
                <a:gd name="connsiteY382" fmla="*/ 460669 h 720484"/>
                <a:gd name="connsiteX383" fmla="*/ 699037 w 868276"/>
                <a:gd name="connsiteY383" fmla="*/ 531855 h 720484"/>
                <a:gd name="connsiteX384" fmla="*/ 695527 w 868276"/>
                <a:gd name="connsiteY384" fmla="*/ 523357 h 720484"/>
                <a:gd name="connsiteX385" fmla="*/ 713692 w 868276"/>
                <a:gd name="connsiteY385" fmla="*/ 516521 h 720484"/>
                <a:gd name="connsiteX386" fmla="*/ 702239 w 868276"/>
                <a:gd name="connsiteY386" fmla="*/ 529699 h 720484"/>
                <a:gd name="connsiteX387" fmla="*/ 699037 w 868276"/>
                <a:gd name="connsiteY387" fmla="*/ 531855 h 720484"/>
                <a:gd name="connsiteX388" fmla="*/ 638627 w 868276"/>
                <a:gd name="connsiteY388" fmla="*/ 497555 h 720484"/>
                <a:gd name="connsiteX389" fmla="*/ 628958 w 868276"/>
                <a:gd name="connsiteY389" fmla="*/ 486840 h 720484"/>
                <a:gd name="connsiteX390" fmla="*/ 642507 w 868276"/>
                <a:gd name="connsiteY390" fmla="*/ 479635 h 720484"/>
                <a:gd name="connsiteX391" fmla="*/ 643923 w 868276"/>
                <a:gd name="connsiteY391" fmla="*/ 495215 h 720484"/>
                <a:gd name="connsiteX392" fmla="*/ 638627 w 868276"/>
                <a:gd name="connsiteY392" fmla="*/ 497555 h 720484"/>
                <a:gd name="connsiteX393" fmla="*/ 584375 w 868276"/>
                <a:gd name="connsiteY393" fmla="*/ 520278 h 720484"/>
                <a:gd name="connsiteX394" fmla="*/ 583821 w 868276"/>
                <a:gd name="connsiteY394" fmla="*/ 520339 h 720484"/>
                <a:gd name="connsiteX395" fmla="*/ 573783 w 868276"/>
                <a:gd name="connsiteY395" fmla="*/ 521140 h 720484"/>
                <a:gd name="connsiteX396" fmla="*/ 574338 w 868276"/>
                <a:gd name="connsiteY396" fmla="*/ 504821 h 720484"/>
                <a:gd name="connsiteX397" fmla="*/ 581419 w 868276"/>
                <a:gd name="connsiteY397" fmla="*/ 503159 h 720484"/>
                <a:gd name="connsiteX398" fmla="*/ 584375 w 868276"/>
                <a:gd name="connsiteY398" fmla="*/ 520278 h 720484"/>
                <a:gd name="connsiteX399" fmla="*/ 556110 w 868276"/>
                <a:gd name="connsiteY399" fmla="*/ 522248 h 720484"/>
                <a:gd name="connsiteX400" fmla="*/ 543979 w 868276"/>
                <a:gd name="connsiteY400" fmla="*/ 522741 h 720484"/>
                <a:gd name="connsiteX401" fmla="*/ 542685 w 868276"/>
                <a:gd name="connsiteY401" fmla="*/ 510548 h 720484"/>
                <a:gd name="connsiteX402" fmla="*/ 557280 w 868276"/>
                <a:gd name="connsiteY402" fmla="*/ 508146 h 720484"/>
                <a:gd name="connsiteX403" fmla="*/ 556110 w 868276"/>
                <a:gd name="connsiteY403" fmla="*/ 522248 h 720484"/>
                <a:gd name="connsiteX404" fmla="*/ 490958 w 868276"/>
                <a:gd name="connsiteY404" fmla="*/ 516953 h 720484"/>
                <a:gd name="connsiteX405" fmla="*/ 491882 w 868276"/>
                <a:gd name="connsiteY405" fmla="*/ 520709 h 720484"/>
                <a:gd name="connsiteX406" fmla="*/ 482091 w 868276"/>
                <a:gd name="connsiteY406" fmla="*/ 520216 h 720484"/>
                <a:gd name="connsiteX407" fmla="*/ 487263 w 868276"/>
                <a:gd name="connsiteY407" fmla="*/ 517383 h 720484"/>
                <a:gd name="connsiteX408" fmla="*/ 490958 w 868276"/>
                <a:gd name="connsiteY408" fmla="*/ 516953 h 720484"/>
                <a:gd name="connsiteX409" fmla="*/ 493791 w 868276"/>
                <a:gd name="connsiteY409" fmla="*/ 552607 h 720484"/>
                <a:gd name="connsiteX410" fmla="*/ 490897 w 868276"/>
                <a:gd name="connsiteY410" fmla="*/ 553469 h 720484"/>
                <a:gd name="connsiteX411" fmla="*/ 482521 w 868276"/>
                <a:gd name="connsiteY411" fmla="*/ 553716 h 720484"/>
                <a:gd name="connsiteX412" fmla="*/ 482645 w 868276"/>
                <a:gd name="connsiteY412" fmla="*/ 550760 h 720484"/>
                <a:gd name="connsiteX413" fmla="*/ 474579 w 868276"/>
                <a:gd name="connsiteY413" fmla="*/ 549959 h 720484"/>
                <a:gd name="connsiteX414" fmla="*/ 474455 w 868276"/>
                <a:gd name="connsiteY414" fmla="*/ 553901 h 720484"/>
                <a:gd name="connsiteX415" fmla="*/ 465648 w 868276"/>
                <a:gd name="connsiteY415" fmla="*/ 554146 h 720484"/>
                <a:gd name="connsiteX416" fmla="*/ 462569 w 868276"/>
                <a:gd name="connsiteY416" fmla="*/ 541092 h 720484"/>
                <a:gd name="connsiteX417" fmla="*/ 493483 w 868276"/>
                <a:gd name="connsiteY417" fmla="*/ 542816 h 720484"/>
                <a:gd name="connsiteX418" fmla="*/ 493791 w 868276"/>
                <a:gd name="connsiteY418" fmla="*/ 552607 h 720484"/>
                <a:gd name="connsiteX419" fmla="*/ 146358 w 868276"/>
                <a:gd name="connsiteY419" fmla="*/ 417624 h 720484"/>
                <a:gd name="connsiteX420" fmla="*/ 141061 w 868276"/>
                <a:gd name="connsiteY420" fmla="*/ 419964 h 720484"/>
                <a:gd name="connsiteX421" fmla="*/ 120494 w 868276"/>
                <a:gd name="connsiteY421" fmla="*/ 405677 h 720484"/>
                <a:gd name="connsiteX422" fmla="*/ 134288 w 868276"/>
                <a:gd name="connsiteY422" fmla="*/ 394778 h 720484"/>
                <a:gd name="connsiteX423" fmla="*/ 134657 w 868276"/>
                <a:gd name="connsiteY423" fmla="*/ 394470 h 720484"/>
                <a:gd name="connsiteX424" fmla="*/ 146358 w 868276"/>
                <a:gd name="connsiteY424" fmla="*/ 417624 h 720484"/>
                <a:gd name="connsiteX425" fmla="*/ 184845 w 868276"/>
                <a:gd name="connsiteY425" fmla="*/ 232515 h 720484"/>
                <a:gd name="connsiteX426" fmla="*/ 185953 w 868276"/>
                <a:gd name="connsiteY426" fmla="*/ 237872 h 720484"/>
                <a:gd name="connsiteX427" fmla="*/ 184167 w 868276"/>
                <a:gd name="connsiteY427" fmla="*/ 235840 h 720484"/>
                <a:gd name="connsiteX428" fmla="*/ 184845 w 868276"/>
                <a:gd name="connsiteY428" fmla="*/ 232515 h 720484"/>
                <a:gd name="connsiteX429" fmla="*/ 215327 w 868276"/>
                <a:gd name="connsiteY429" fmla="*/ 133556 h 720484"/>
                <a:gd name="connsiteX430" fmla="*/ 215943 w 868276"/>
                <a:gd name="connsiteY430" fmla="*/ 135219 h 720484"/>
                <a:gd name="connsiteX431" fmla="*/ 215019 w 868276"/>
                <a:gd name="connsiteY431" fmla="*/ 134295 h 720484"/>
                <a:gd name="connsiteX432" fmla="*/ 215327 w 868276"/>
                <a:gd name="connsiteY432" fmla="*/ 133556 h 720484"/>
                <a:gd name="connsiteX433" fmla="*/ 242914 w 868276"/>
                <a:gd name="connsiteY433" fmla="*/ 87617 h 720484"/>
                <a:gd name="connsiteX434" fmla="*/ 243223 w 868276"/>
                <a:gd name="connsiteY434" fmla="*/ 88234 h 720484"/>
                <a:gd name="connsiteX435" fmla="*/ 240820 w 868276"/>
                <a:gd name="connsiteY435" fmla="*/ 91682 h 720484"/>
                <a:gd name="connsiteX436" fmla="*/ 240698 w 868276"/>
                <a:gd name="connsiteY436" fmla="*/ 93714 h 720484"/>
                <a:gd name="connsiteX437" fmla="*/ 238912 w 868276"/>
                <a:gd name="connsiteY437" fmla="*/ 91805 h 720484"/>
                <a:gd name="connsiteX438" fmla="*/ 242914 w 868276"/>
                <a:gd name="connsiteY438" fmla="*/ 87617 h 720484"/>
                <a:gd name="connsiteX439" fmla="*/ 286514 w 868276"/>
                <a:gd name="connsiteY439" fmla="*/ 87125 h 720484"/>
                <a:gd name="connsiteX440" fmla="*/ 287437 w 868276"/>
                <a:gd name="connsiteY440" fmla="*/ 78442 h 720484"/>
                <a:gd name="connsiteX441" fmla="*/ 288053 w 868276"/>
                <a:gd name="connsiteY441" fmla="*/ 75918 h 720484"/>
                <a:gd name="connsiteX442" fmla="*/ 293225 w 868276"/>
                <a:gd name="connsiteY442" fmla="*/ 81029 h 720484"/>
                <a:gd name="connsiteX443" fmla="*/ 279001 w 868276"/>
                <a:gd name="connsiteY443" fmla="*/ 97101 h 720484"/>
                <a:gd name="connsiteX444" fmla="*/ 261635 w 868276"/>
                <a:gd name="connsiteY444" fmla="*/ 79427 h 720484"/>
                <a:gd name="connsiteX445" fmla="*/ 286514 w 868276"/>
                <a:gd name="connsiteY445" fmla="*/ 87125 h 720484"/>
                <a:gd name="connsiteX446" fmla="*/ 376912 w 868276"/>
                <a:gd name="connsiteY446" fmla="*/ 62678 h 720484"/>
                <a:gd name="connsiteX447" fmla="*/ 378637 w 868276"/>
                <a:gd name="connsiteY447" fmla="*/ 64032 h 720484"/>
                <a:gd name="connsiteX448" fmla="*/ 394278 w 868276"/>
                <a:gd name="connsiteY448" fmla="*/ 77950 h 720484"/>
                <a:gd name="connsiteX449" fmla="*/ 341874 w 868276"/>
                <a:gd name="connsiteY449" fmla="*/ 45497 h 720484"/>
                <a:gd name="connsiteX450" fmla="*/ 343598 w 868276"/>
                <a:gd name="connsiteY450" fmla="*/ 45928 h 720484"/>
                <a:gd name="connsiteX451" fmla="*/ 376912 w 868276"/>
                <a:gd name="connsiteY451" fmla="*/ 62678 h 720484"/>
                <a:gd name="connsiteX452" fmla="*/ 579879 w 868276"/>
                <a:gd name="connsiteY452" fmla="*/ 299884 h 720484"/>
                <a:gd name="connsiteX453" fmla="*/ 585176 w 868276"/>
                <a:gd name="connsiteY453" fmla="*/ 310414 h 720484"/>
                <a:gd name="connsiteX454" fmla="*/ 586037 w 868276"/>
                <a:gd name="connsiteY454" fmla="*/ 312877 h 720484"/>
                <a:gd name="connsiteX455" fmla="*/ 583205 w 868276"/>
                <a:gd name="connsiteY455" fmla="*/ 314170 h 720484"/>
                <a:gd name="connsiteX456" fmla="*/ 580619 w 868276"/>
                <a:gd name="connsiteY456" fmla="*/ 316756 h 720484"/>
                <a:gd name="connsiteX457" fmla="*/ 576124 w 868276"/>
                <a:gd name="connsiteY457" fmla="*/ 306349 h 720484"/>
                <a:gd name="connsiteX458" fmla="*/ 579879 w 868276"/>
                <a:gd name="connsiteY458" fmla="*/ 299884 h 720484"/>
                <a:gd name="connsiteX459" fmla="*/ 610178 w 868276"/>
                <a:gd name="connsiteY459" fmla="*/ 171305 h 720484"/>
                <a:gd name="connsiteX460" fmla="*/ 611532 w 868276"/>
                <a:gd name="connsiteY460" fmla="*/ 176231 h 720484"/>
                <a:gd name="connsiteX461" fmla="*/ 610608 w 868276"/>
                <a:gd name="connsiteY461" fmla="*/ 175369 h 720484"/>
                <a:gd name="connsiteX462" fmla="*/ 607282 w 868276"/>
                <a:gd name="connsiteY462" fmla="*/ 171797 h 720484"/>
                <a:gd name="connsiteX463" fmla="*/ 610178 w 868276"/>
                <a:gd name="connsiteY463" fmla="*/ 171305 h 720484"/>
                <a:gd name="connsiteX464" fmla="*/ 617814 w 868276"/>
                <a:gd name="connsiteY464" fmla="*/ 170873 h 720484"/>
                <a:gd name="connsiteX465" fmla="*/ 621631 w 868276"/>
                <a:gd name="connsiteY465" fmla="*/ 171305 h 720484"/>
                <a:gd name="connsiteX466" fmla="*/ 620893 w 868276"/>
                <a:gd name="connsiteY466" fmla="*/ 173952 h 720484"/>
                <a:gd name="connsiteX467" fmla="*/ 624833 w 868276"/>
                <a:gd name="connsiteY467" fmla="*/ 188424 h 720484"/>
                <a:gd name="connsiteX468" fmla="*/ 617814 w 868276"/>
                <a:gd name="connsiteY468" fmla="*/ 170873 h 720484"/>
                <a:gd name="connsiteX469" fmla="*/ 731613 w 868276"/>
                <a:gd name="connsiteY469" fmla="*/ 307150 h 720484"/>
                <a:gd name="connsiteX470" fmla="*/ 714679 w 868276"/>
                <a:gd name="connsiteY470" fmla="*/ 286090 h 720484"/>
                <a:gd name="connsiteX471" fmla="*/ 710122 w 868276"/>
                <a:gd name="connsiteY471" fmla="*/ 272049 h 720484"/>
                <a:gd name="connsiteX472" fmla="*/ 731613 w 868276"/>
                <a:gd name="connsiteY472" fmla="*/ 307150 h 720484"/>
                <a:gd name="connsiteX473" fmla="*/ 765729 w 868276"/>
                <a:gd name="connsiteY473" fmla="*/ 364912 h 720484"/>
                <a:gd name="connsiteX474" fmla="*/ 767760 w 868276"/>
                <a:gd name="connsiteY474" fmla="*/ 368299 h 720484"/>
                <a:gd name="connsiteX475" fmla="*/ 769422 w 868276"/>
                <a:gd name="connsiteY475" fmla="*/ 371563 h 720484"/>
                <a:gd name="connsiteX476" fmla="*/ 770100 w 868276"/>
                <a:gd name="connsiteY476" fmla="*/ 379814 h 720484"/>
                <a:gd name="connsiteX477" fmla="*/ 764557 w 868276"/>
                <a:gd name="connsiteY477" fmla="*/ 372486 h 720484"/>
                <a:gd name="connsiteX478" fmla="*/ 764434 w 868276"/>
                <a:gd name="connsiteY478" fmla="*/ 363372 h 720484"/>
                <a:gd name="connsiteX479" fmla="*/ 765729 w 868276"/>
                <a:gd name="connsiteY479" fmla="*/ 364912 h 720484"/>
                <a:gd name="connsiteX480" fmla="*/ 585914 w 868276"/>
                <a:gd name="connsiteY480" fmla="*/ 577917 h 720484"/>
                <a:gd name="connsiteX481" fmla="*/ 584929 w 868276"/>
                <a:gd name="connsiteY481" fmla="*/ 573483 h 720484"/>
                <a:gd name="connsiteX482" fmla="*/ 586407 w 868276"/>
                <a:gd name="connsiteY482" fmla="*/ 573483 h 720484"/>
                <a:gd name="connsiteX483" fmla="*/ 595028 w 868276"/>
                <a:gd name="connsiteY483" fmla="*/ 573668 h 720484"/>
                <a:gd name="connsiteX484" fmla="*/ 595521 w 868276"/>
                <a:gd name="connsiteY484" fmla="*/ 575823 h 720484"/>
                <a:gd name="connsiteX485" fmla="*/ 585914 w 868276"/>
                <a:gd name="connsiteY485" fmla="*/ 577917 h 720484"/>
                <a:gd name="connsiteX486" fmla="*/ 571874 w 868276"/>
                <a:gd name="connsiteY486" fmla="*/ 580749 h 720484"/>
                <a:gd name="connsiteX487" fmla="*/ 567502 w 868276"/>
                <a:gd name="connsiteY487" fmla="*/ 581550 h 720484"/>
                <a:gd name="connsiteX488" fmla="*/ 568611 w 868276"/>
                <a:gd name="connsiteY488" fmla="*/ 573544 h 720484"/>
                <a:gd name="connsiteX489" fmla="*/ 570273 w 868276"/>
                <a:gd name="connsiteY489" fmla="*/ 573544 h 720484"/>
                <a:gd name="connsiteX490" fmla="*/ 571874 w 868276"/>
                <a:gd name="connsiteY490" fmla="*/ 580749 h 720484"/>
                <a:gd name="connsiteX491" fmla="*/ 551245 w 868276"/>
                <a:gd name="connsiteY491" fmla="*/ 584321 h 720484"/>
                <a:gd name="connsiteX492" fmla="*/ 549952 w 868276"/>
                <a:gd name="connsiteY492" fmla="*/ 573729 h 720484"/>
                <a:gd name="connsiteX493" fmla="*/ 561714 w 868276"/>
                <a:gd name="connsiteY493" fmla="*/ 573668 h 720484"/>
                <a:gd name="connsiteX494" fmla="*/ 560544 w 868276"/>
                <a:gd name="connsiteY494" fmla="*/ 582843 h 720484"/>
                <a:gd name="connsiteX495" fmla="*/ 551245 w 868276"/>
                <a:gd name="connsiteY495" fmla="*/ 584321 h 720484"/>
                <a:gd name="connsiteX496" fmla="*/ 384178 w 868276"/>
                <a:gd name="connsiteY496" fmla="*/ 551991 h 720484"/>
                <a:gd name="connsiteX497" fmla="*/ 384240 w 868276"/>
                <a:gd name="connsiteY497" fmla="*/ 551622 h 720484"/>
                <a:gd name="connsiteX498" fmla="*/ 384240 w 868276"/>
                <a:gd name="connsiteY498" fmla="*/ 551006 h 720484"/>
                <a:gd name="connsiteX499" fmla="*/ 384548 w 868276"/>
                <a:gd name="connsiteY499" fmla="*/ 551806 h 720484"/>
                <a:gd name="connsiteX500" fmla="*/ 384178 w 868276"/>
                <a:gd name="connsiteY500" fmla="*/ 551991 h 720484"/>
                <a:gd name="connsiteX501" fmla="*/ 164893 w 868276"/>
                <a:gd name="connsiteY501" fmla="*/ 552669 h 720484"/>
                <a:gd name="connsiteX502" fmla="*/ 160090 w 868276"/>
                <a:gd name="connsiteY502" fmla="*/ 549466 h 720484"/>
                <a:gd name="connsiteX503" fmla="*/ 162246 w 868276"/>
                <a:gd name="connsiteY503" fmla="*/ 549221 h 720484"/>
                <a:gd name="connsiteX504" fmla="*/ 166986 w 868276"/>
                <a:gd name="connsiteY504" fmla="*/ 548912 h 720484"/>
                <a:gd name="connsiteX505" fmla="*/ 168649 w 868276"/>
                <a:gd name="connsiteY505" fmla="*/ 551067 h 720484"/>
                <a:gd name="connsiteX506" fmla="*/ 164893 w 868276"/>
                <a:gd name="connsiteY506" fmla="*/ 552669 h 720484"/>
                <a:gd name="connsiteX507" fmla="*/ 136689 w 868276"/>
                <a:gd name="connsiteY507" fmla="*/ 528776 h 720484"/>
                <a:gd name="connsiteX508" fmla="*/ 142354 w 868276"/>
                <a:gd name="connsiteY508" fmla="*/ 517507 h 720484"/>
                <a:gd name="connsiteX509" fmla="*/ 151346 w 868276"/>
                <a:gd name="connsiteY509" fmla="*/ 529022 h 720484"/>
                <a:gd name="connsiteX510" fmla="*/ 150421 w 868276"/>
                <a:gd name="connsiteY510" fmla="*/ 529576 h 720484"/>
                <a:gd name="connsiteX511" fmla="*/ 145926 w 868276"/>
                <a:gd name="connsiteY511" fmla="*/ 537274 h 720484"/>
                <a:gd name="connsiteX512" fmla="*/ 136689 w 868276"/>
                <a:gd name="connsiteY512" fmla="*/ 528776 h 72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</a:cxnLst>
              <a:rect l="l" t="t" r="r" b="b"/>
              <a:pathLst>
                <a:path w="868276" h="720484">
                  <a:moveTo>
                    <a:pt x="15131" y="576747"/>
                  </a:moveTo>
                  <a:cubicBezTo>
                    <a:pt x="33666" y="612217"/>
                    <a:pt x="69383" y="631676"/>
                    <a:pt x="113658" y="655753"/>
                  </a:cubicBezTo>
                  <a:cubicBezTo>
                    <a:pt x="163907" y="683095"/>
                    <a:pt x="210523" y="693748"/>
                    <a:pt x="266007" y="701938"/>
                  </a:cubicBezTo>
                  <a:cubicBezTo>
                    <a:pt x="442003" y="727925"/>
                    <a:pt x="578648" y="710375"/>
                    <a:pt x="608268" y="706372"/>
                  </a:cubicBezTo>
                  <a:cubicBezTo>
                    <a:pt x="671819" y="697690"/>
                    <a:pt x="786788" y="675952"/>
                    <a:pt x="835559" y="610554"/>
                  </a:cubicBezTo>
                  <a:cubicBezTo>
                    <a:pt x="837715" y="607721"/>
                    <a:pt x="839316" y="605135"/>
                    <a:pt x="840671" y="602980"/>
                  </a:cubicBezTo>
                  <a:cubicBezTo>
                    <a:pt x="880020" y="539368"/>
                    <a:pt x="865241" y="463624"/>
                    <a:pt x="859206" y="432711"/>
                  </a:cubicBezTo>
                  <a:cubicBezTo>
                    <a:pt x="839378" y="331043"/>
                    <a:pt x="760617" y="250989"/>
                    <a:pt x="714247" y="209238"/>
                  </a:cubicBezTo>
                  <a:cubicBezTo>
                    <a:pt x="604696" y="110710"/>
                    <a:pt x="351481" y="-59805"/>
                    <a:pt x="217113" y="29856"/>
                  </a:cubicBezTo>
                  <a:cubicBezTo>
                    <a:pt x="183614" y="52209"/>
                    <a:pt x="193835" y="66496"/>
                    <a:pt x="117969" y="244523"/>
                  </a:cubicBezTo>
                  <a:cubicBezTo>
                    <a:pt x="30587" y="449584"/>
                    <a:pt x="-18122" y="513135"/>
                    <a:pt x="15131" y="576747"/>
                  </a:cubicBezTo>
                  <a:close/>
                  <a:moveTo>
                    <a:pt x="348770" y="559874"/>
                  </a:moveTo>
                  <a:cubicBezTo>
                    <a:pt x="354743" y="558273"/>
                    <a:pt x="360718" y="556610"/>
                    <a:pt x="366629" y="554885"/>
                  </a:cubicBezTo>
                  <a:cubicBezTo>
                    <a:pt x="367552" y="556425"/>
                    <a:pt x="368907" y="557595"/>
                    <a:pt x="370508" y="558396"/>
                  </a:cubicBezTo>
                  <a:cubicBezTo>
                    <a:pt x="368845" y="558827"/>
                    <a:pt x="367182" y="559196"/>
                    <a:pt x="365519" y="559443"/>
                  </a:cubicBezTo>
                  <a:cubicBezTo>
                    <a:pt x="363057" y="559627"/>
                    <a:pt x="360594" y="559812"/>
                    <a:pt x="358192" y="559997"/>
                  </a:cubicBezTo>
                  <a:cubicBezTo>
                    <a:pt x="354805" y="559935"/>
                    <a:pt x="351787" y="559874"/>
                    <a:pt x="348770" y="559874"/>
                  </a:cubicBezTo>
                  <a:close/>
                  <a:moveTo>
                    <a:pt x="480798" y="589186"/>
                  </a:moveTo>
                  <a:cubicBezTo>
                    <a:pt x="481105" y="584567"/>
                    <a:pt x="481475" y="579887"/>
                    <a:pt x="481721" y="575269"/>
                  </a:cubicBezTo>
                  <a:cubicBezTo>
                    <a:pt x="482276" y="575145"/>
                    <a:pt x="482829" y="575022"/>
                    <a:pt x="483384" y="574838"/>
                  </a:cubicBezTo>
                  <a:cubicBezTo>
                    <a:pt x="487510" y="574715"/>
                    <a:pt x="491636" y="574653"/>
                    <a:pt x="495762" y="574591"/>
                  </a:cubicBezTo>
                  <a:cubicBezTo>
                    <a:pt x="496377" y="580195"/>
                    <a:pt x="497178" y="585799"/>
                    <a:pt x="498039" y="591341"/>
                  </a:cubicBezTo>
                  <a:cubicBezTo>
                    <a:pt x="491575" y="591957"/>
                    <a:pt x="485785" y="591094"/>
                    <a:pt x="480798" y="589186"/>
                  </a:cubicBezTo>
                  <a:close/>
                  <a:moveTo>
                    <a:pt x="505614" y="590479"/>
                  </a:moveTo>
                  <a:cubicBezTo>
                    <a:pt x="505675" y="585430"/>
                    <a:pt x="505737" y="580380"/>
                    <a:pt x="505737" y="575330"/>
                  </a:cubicBezTo>
                  <a:cubicBezTo>
                    <a:pt x="506970" y="580195"/>
                    <a:pt x="508324" y="585121"/>
                    <a:pt x="509556" y="589986"/>
                  </a:cubicBezTo>
                  <a:cubicBezTo>
                    <a:pt x="508263" y="590171"/>
                    <a:pt x="506908" y="590355"/>
                    <a:pt x="505614" y="590479"/>
                  </a:cubicBezTo>
                  <a:close/>
                  <a:moveTo>
                    <a:pt x="678839" y="226788"/>
                  </a:moveTo>
                  <a:cubicBezTo>
                    <a:pt x="679147" y="229251"/>
                    <a:pt x="679455" y="231714"/>
                    <a:pt x="679762" y="234178"/>
                  </a:cubicBezTo>
                  <a:cubicBezTo>
                    <a:pt x="673297" y="229313"/>
                    <a:pt x="666893" y="224510"/>
                    <a:pt x="660365" y="219768"/>
                  </a:cubicBezTo>
                  <a:cubicBezTo>
                    <a:pt x="659010" y="216381"/>
                    <a:pt x="657532" y="212995"/>
                    <a:pt x="656054" y="209669"/>
                  </a:cubicBezTo>
                  <a:cubicBezTo>
                    <a:pt x="655993" y="209422"/>
                    <a:pt x="655993" y="209115"/>
                    <a:pt x="655931" y="208868"/>
                  </a:cubicBezTo>
                  <a:cubicBezTo>
                    <a:pt x="655438" y="204927"/>
                    <a:pt x="655068" y="201109"/>
                    <a:pt x="654453" y="197415"/>
                  </a:cubicBezTo>
                  <a:cubicBezTo>
                    <a:pt x="663074" y="206837"/>
                    <a:pt x="671141" y="216689"/>
                    <a:pt x="678839" y="226788"/>
                  </a:cubicBezTo>
                  <a:close/>
                  <a:moveTo>
                    <a:pt x="157566" y="479204"/>
                  </a:moveTo>
                  <a:cubicBezTo>
                    <a:pt x="156579" y="479389"/>
                    <a:pt x="155595" y="479635"/>
                    <a:pt x="154608" y="479820"/>
                  </a:cubicBezTo>
                  <a:cubicBezTo>
                    <a:pt x="149560" y="471445"/>
                    <a:pt x="144757" y="462947"/>
                    <a:pt x="140015" y="454387"/>
                  </a:cubicBezTo>
                  <a:cubicBezTo>
                    <a:pt x="146173" y="462331"/>
                    <a:pt x="151961" y="470645"/>
                    <a:pt x="157566" y="479204"/>
                  </a:cubicBezTo>
                  <a:close/>
                  <a:moveTo>
                    <a:pt x="254554" y="488441"/>
                  </a:moveTo>
                  <a:cubicBezTo>
                    <a:pt x="255046" y="488133"/>
                    <a:pt x="255539" y="487826"/>
                    <a:pt x="256093" y="487517"/>
                  </a:cubicBezTo>
                  <a:cubicBezTo>
                    <a:pt x="258125" y="489857"/>
                    <a:pt x="260157" y="492259"/>
                    <a:pt x="262251" y="494599"/>
                  </a:cubicBezTo>
                  <a:cubicBezTo>
                    <a:pt x="262496" y="497617"/>
                    <a:pt x="262743" y="500634"/>
                    <a:pt x="262990" y="503651"/>
                  </a:cubicBezTo>
                  <a:cubicBezTo>
                    <a:pt x="260219" y="498479"/>
                    <a:pt x="257325" y="493429"/>
                    <a:pt x="254554" y="488441"/>
                  </a:cubicBezTo>
                  <a:close/>
                  <a:moveTo>
                    <a:pt x="248949" y="547619"/>
                  </a:moveTo>
                  <a:cubicBezTo>
                    <a:pt x="249442" y="548358"/>
                    <a:pt x="249997" y="549097"/>
                    <a:pt x="250489" y="549898"/>
                  </a:cubicBezTo>
                  <a:cubicBezTo>
                    <a:pt x="247533" y="550329"/>
                    <a:pt x="244639" y="550822"/>
                    <a:pt x="241683" y="551252"/>
                  </a:cubicBezTo>
                  <a:cubicBezTo>
                    <a:pt x="244207" y="549836"/>
                    <a:pt x="246548" y="548727"/>
                    <a:pt x="248949" y="547619"/>
                  </a:cubicBezTo>
                  <a:close/>
                  <a:moveTo>
                    <a:pt x="274136" y="481668"/>
                  </a:moveTo>
                  <a:cubicBezTo>
                    <a:pt x="276229" y="481790"/>
                    <a:pt x="278323" y="481913"/>
                    <a:pt x="280417" y="482098"/>
                  </a:cubicBezTo>
                  <a:cubicBezTo>
                    <a:pt x="281833" y="484747"/>
                    <a:pt x="283250" y="487394"/>
                    <a:pt x="284543" y="490104"/>
                  </a:cubicBezTo>
                  <a:cubicBezTo>
                    <a:pt x="284234" y="494353"/>
                    <a:pt x="283926" y="498479"/>
                    <a:pt x="283496" y="502173"/>
                  </a:cubicBezTo>
                  <a:cubicBezTo>
                    <a:pt x="282448" y="502604"/>
                    <a:pt x="281464" y="503036"/>
                    <a:pt x="280417" y="503466"/>
                  </a:cubicBezTo>
                  <a:cubicBezTo>
                    <a:pt x="278816" y="501681"/>
                    <a:pt x="277215" y="499957"/>
                    <a:pt x="275614" y="498171"/>
                  </a:cubicBezTo>
                  <a:cubicBezTo>
                    <a:pt x="275121" y="492690"/>
                    <a:pt x="274629" y="487209"/>
                    <a:pt x="274136" y="481668"/>
                  </a:cubicBezTo>
                  <a:close/>
                  <a:moveTo>
                    <a:pt x="296304" y="496816"/>
                  </a:moveTo>
                  <a:cubicBezTo>
                    <a:pt x="296859" y="492259"/>
                    <a:pt x="297290" y="487702"/>
                    <a:pt x="297721" y="483145"/>
                  </a:cubicBezTo>
                  <a:cubicBezTo>
                    <a:pt x="307019" y="483699"/>
                    <a:pt x="316379" y="484130"/>
                    <a:pt x="325739" y="484500"/>
                  </a:cubicBezTo>
                  <a:cubicBezTo>
                    <a:pt x="315887" y="488626"/>
                    <a:pt x="306095" y="492751"/>
                    <a:pt x="296304" y="496816"/>
                  </a:cubicBezTo>
                  <a:close/>
                  <a:moveTo>
                    <a:pt x="288053" y="542816"/>
                  </a:moveTo>
                  <a:cubicBezTo>
                    <a:pt x="289346" y="542754"/>
                    <a:pt x="290577" y="542693"/>
                    <a:pt x="291870" y="542631"/>
                  </a:cubicBezTo>
                  <a:cubicBezTo>
                    <a:pt x="288976" y="543247"/>
                    <a:pt x="286020" y="543740"/>
                    <a:pt x="283065" y="544294"/>
                  </a:cubicBezTo>
                  <a:cubicBezTo>
                    <a:pt x="282880" y="543925"/>
                    <a:pt x="282756" y="543555"/>
                    <a:pt x="282572" y="543124"/>
                  </a:cubicBezTo>
                  <a:cubicBezTo>
                    <a:pt x="284358" y="543063"/>
                    <a:pt x="286205" y="542939"/>
                    <a:pt x="288053" y="542816"/>
                  </a:cubicBezTo>
                  <a:close/>
                  <a:moveTo>
                    <a:pt x="457151" y="544479"/>
                  </a:moveTo>
                  <a:cubicBezTo>
                    <a:pt x="457829" y="547743"/>
                    <a:pt x="458444" y="551006"/>
                    <a:pt x="459122" y="554270"/>
                  </a:cubicBezTo>
                  <a:cubicBezTo>
                    <a:pt x="458444" y="554270"/>
                    <a:pt x="457768" y="554331"/>
                    <a:pt x="457089" y="554331"/>
                  </a:cubicBezTo>
                  <a:cubicBezTo>
                    <a:pt x="456966" y="554331"/>
                    <a:pt x="456781" y="554331"/>
                    <a:pt x="456658" y="554331"/>
                  </a:cubicBezTo>
                  <a:cubicBezTo>
                    <a:pt x="456411" y="551006"/>
                    <a:pt x="456535" y="547743"/>
                    <a:pt x="457151" y="544479"/>
                  </a:cubicBezTo>
                  <a:close/>
                  <a:moveTo>
                    <a:pt x="610978" y="500449"/>
                  </a:moveTo>
                  <a:cubicBezTo>
                    <a:pt x="611471" y="503281"/>
                    <a:pt x="612024" y="506053"/>
                    <a:pt x="612579" y="508885"/>
                  </a:cubicBezTo>
                  <a:cubicBezTo>
                    <a:pt x="611839" y="509194"/>
                    <a:pt x="611101" y="509501"/>
                    <a:pt x="610361" y="509871"/>
                  </a:cubicBezTo>
                  <a:cubicBezTo>
                    <a:pt x="609685" y="506053"/>
                    <a:pt x="609068" y="502235"/>
                    <a:pt x="608392" y="498417"/>
                  </a:cubicBezTo>
                  <a:cubicBezTo>
                    <a:pt x="609253" y="499094"/>
                    <a:pt x="610116" y="499772"/>
                    <a:pt x="610978" y="500449"/>
                  </a:cubicBezTo>
                  <a:close/>
                  <a:moveTo>
                    <a:pt x="712215" y="497740"/>
                  </a:moveTo>
                  <a:cubicBezTo>
                    <a:pt x="711476" y="498047"/>
                    <a:pt x="710737" y="498355"/>
                    <a:pt x="709937" y="498663"/>
                  </a:cubicBezTo>
                  <a:cubicBezTo>
                    <a:pt x="707288" y="495584"/>
                    <a:pt x="704702" y="492505"/>
                    <a:pt x="702178" y="489365"/>
                  </a:cubicBezTo>
                  <a:cubicBezTo>
                    <a:pt x="703101" y="488934"/>
                    <a:pt x="704025" y="488503"/>
                    <a:pt x="704887" y="488071"/>
                  </a:cubicBezTo>
                  <a:cubicBezTo>
                    <a:pt x="707228" y="491212"/>
                    <a:pt x="709690" y="494476"/>
                    <a:pt x="712215" y="497740"/>
                  </a:cubicBezTo>
                  <a:close/>
                  <a:moveTo>
                    <a:pt x="756122" y="361587"/>
                  </a:moveTo>
                  <a:cubicBezTo>
                    <a:pt x="755752" y="358446"/>
                    <a:pt x="755320" y="355306"/>
                    <a:pt x="754890" y="352165"/>
                  </a:cubicBezTo>
                  <a:cubicBezTo>
                    <a:pt x="755690" y="353089"/>
                    <a:pt x="756492" y="354073"/>
                    <a:pt x="757291" y="354997"/>
                  </a:cubicBezTo>
                  <a:cubicBezTo>
                    <a:pt x="757353" y="357769"/>
                    <a:pt x="757476" y="360540"/>
                    <a:pt x="757476" y="363372"/>
                  </a:cubicBezTo>
                  <a:cubicBezTo>
                    <a:pt x="757045" y="362756"/>
                    <a:pt x="756552" y="362202"/>
                    <a:pt x="756122" y="361587"/>
                  </a:cubicBezTo>
                  <a:close/>
                  <a:moveTo>
                    <a:pt x="627974" y="173152"/>
                  </a:moveTo>
                  <a:cubicBezTo>
                    <a:pt x="630744" y="176539"/>
                    <a:pt x="634501" y="183066"/>
                    <a:pt x="635055" y="184113"/>
                  </a:cubicBezTo>
                  <a:cubicBezTo>
                    <a:pt x="637149" y="187993"/>
                    <a:pt x="639058" y="191934"/>
                    <a:pt x="640906" y="195937"/>
                  </a:cubicBezTo>
                  <a:cubicBezTo>
                    <a:pt x="642629" y="199631"/>
                    <a:pt x="644168" y="203388"/>
                    <a:pt x="645648" y="207206"/>
                  </a:cubicBezTo>
                  <a:cubicBezTo>
                    <a:pt x="645648" y="207760"/>
                    <a:pt x="645708" y="208376"/>
                    <a:pt x="645708" y="208930"/>
                  </a:cubicBezTo>
                  <a:cubicBezTo>
                    <a:pt x="645278" y="208622"/>
                    <a:pt x="644846" y="208253"/>
                    <a:pt x="644353" y="207945"/>
                  </a:cubicBezTo>
                  <a:cubicBezTo>
                    <a:pt x="640228" y="195875"/>
                    <a:pt x="634810" y="184175"/>
                    <a:pt x="627727" y="173029"/>
                  </a:cubicBezTo>
                  <a:cubicBezTo>
                    <a:pt x="627850" y="173090"/>
                    <a:pt x="627912" y="173152"/>
                    <a:pt x="627974" y="173152"/>
                  </a:cubicBezTo>
                  <a:close/>
                  <a:moveTo>
                    <a:pt x="608945" y="218105"/>
                  </a:moveTo>
                  <a:cubicBezTo>
                    <a:pt x="609191" y="215335"/>
                    <a:pt x="609500" y="212563"/>
                    <a:pt x="609931" y="209792"/>
                  </a:cubicBezTo>
                  <a:cubicBezTo>
                    <a:pt x="610178" y="210100"/>
                    <a:pt x="610423" y="210408"/>
                    <a:pt x="610731" y="210716"/>
                  </a:cubicBezTo>
                  <a:cubicBezTo>
                    <a:pt x="611594" y="214841"/>
                    <a:pt x="612394" y="218968"/>
                    <a:pt x="613257" y="223155"/>
                  </a:cubicBezTo>
                  <a:cubicBezTo>
                    <a:pt x="611779" y="221493"/>
                    <a:pt x="610361" y="219830"/>
                    <a:pt x="608945" y="218105"/>
                  </a:cubicBezTo>
                  <a:close/>
                  <a:moveTo>
                    <a:pt x="617074" y="243846"/>
                  </a:moveTo>
                  <a:cubicBezTo>
                    <a:pt x="617505" y="246370"/>
                    <a:pt x="617997" y="248834"/>
                    <a:pt x="618428" y="251359"/>
                  </a:cubicBezTo>
                  <a:cubicBezTo>
                    <a:pt x="614918" y="246001"/>
                    <a:pt x="611409" y="240644"/>
                    <a:pt x="607837" y="235286"/>
                  </a:cubicBezTo>
                  <a:cubicBezTo>
                    <a:pt x="607899" y="233809"/>
                    <a:pt x="607899" y="232269"/>
                    <a:pt x="607960" y="230790"/>
                  </a:cubicBezTo>
                  <a:cubicBezTo>
                    <a:pt x="611039" y="235102"/>
                    <a:pt x="614057" y="239473"/>
                    <a:pt x="617074" y="243846"/>
                  </a:cubicBezTo>
                  <a:close/>
                  <a:moveTo>
                    <a:pt x="631914" y="246432"/>
                  </a:moveTo>
                  <a:cubicBezTo>
                    <a:pt x="630006" y="243907"/>
                    <a:pt x="627974" y="241506"/>
                    <a:pt x="626003" y="239043"/>
                  </a:cubicBezTo>
                  <a:cubicBezTo>
                    <a:pt x="625264" y="234978"/>
                    <a:pt x="624463" y="230975"/>
                    <a:pt x="623663" y="226912"/>
                  </a:cubicBezTo>
                  <a:cubicBezTo>
                    <a:pt x="624895" y="228512"/>
                    <a:pt x="626188" y="230052"/>
                    <a:pt x="627419" y="231714"/>
                  </a:cubicBezTo>
                  <a:cubicBezTo>
                    <a:pt x="628897" y="236641"/>
                    <a:pt x="630375" y="241506"/>
                    <a:pt x="631914" y="246432"/>
                  </a:cubicBezTo>
                  <a:close/>
                  <a:moveTo>
                    <a:pt x="591396" y="210716"/>
                  </a:moveTo>
                  <a:cubicBezTo>
                    <a:pt x="587454" y="204927"/>
                    <a:pt x="583513" y="199201"/>
                    <a:pt x="579510" y="193412"/>
                  </a:cubicBezTo>
                  <a:cubicBezTo>
                    <a:pt x="580557" y="191010"/>
                    <a:pt x="581912" y="188608"/>
                    <a:pt x="583636" y="186268"/>
                  </a:cubicBezTo>
                  <a:cubicBezTo>
                    <a:pt x="584498" y="185037"/>
                    <a:pt x="585546" y="183928"/>
                    <a:pt x="586654" y="182820"/>
                  </a:cubicBezTo>
                  <a:cubicBezTo>
                    <a:pt x="588255" y="184606"/>
                    <a:pt x="589918" y="186453"/>
                    <a:pt x="591519" y="188239"/>
                  </a:cubicBezTo>
                  <a:cubicBezTo>
                    <a:pt x="591211" y="195690"/>
                    <a:pt x="591149" y="203203"/>
                    <a:pt x="591396" y="210716"/>
                  </a:cubicBezTo>
                  <a:close/>
                  <a:moveTo>
                    <a:pt x="178810" y="263675"/>
                  </a:moveTo>
                  <a:cubicBezTo>
                    <a:pt x="178934" y="262874"/>
                    <a:pt x="179119" y="262074"/>
                    <a:pt x="179240" y="261273"/>
                  </a:cubicBezTo>
                  <a:cubicBezTo>
                    <a:pt x="180103" y="262997"/>
                    <a:pt x="180903" y="264721"/>
                    <a:pt x="181828" y="266445"/>
                  </a:cubicBezTo>
                  <a:cubicBezTo>
                    <a:pt x="180903" y="265460"/>
                    <a:pt x="179857" y="264599"/>
                    <a:pt x="178810" y="263675"/>
                  </a:cubicBezTo>
                  <a:close/>
                  <a:moveTo>
                    <a:pt x="192234" y="213487"/>
                  </a:moveTo>
                  <a:cubicBezTo>
                    <a:pt x="192481" y="217058"/>
                    <a:pt x="192789" y="220692"/>
                    <a:pt x="193096" y="224263"/>
                  </a:cubicBezTo>
                  <a:cubicBezTo>
                    <a:pt x="192234" y="219214"/>
                    <a:pt x="191373" y="214103"/>
                    <a:pt x="190572" y="209053"/>
                  </a:cubicBezTo>
                  <a:cubicBezTo>
                    <a:pt x="191065" y="210531"/>
                    <a:pt x="191680" y="212009"/>
                    <a:pt x="192234" y="213487"/>
                  </a:cubicBezTo>
                  <a:close/>
                  <a:moveTo>
                    <a:pt x="110579" y="380183"/>
                  </a:moveTo>
                  <a:cubicBezTo>
                    <a:pt x="113658" y="380368"/>
                    <a:pt x="116676" y="380984"/>
                    <a:pt x="119508" y="381846"/>
                  </a:cubicBezTo>
                  <a:cubicBezTo>
                    <a:pt x="115568" y="384248"/>
                    <a:pt x="111564" y="386588"/>
                    <a:pt x="107562" y="388805"/>
                  </a:cubicBezTo>
                  <a:cubicBezTo>
                    <a:pt x="107809" y="388497"/>
                    <a:pt x="107994" y="388189"/>
                    <a:pt x="108240" y="387942"/>
                  </a:cubicBezTo>
                  <a:cubicBezTo>
                    <a:pt x="110394" y="385357"/>
                    <a:pt x="111011" y="382647"/>
                    <a:pt x="110579" y="380183"/>
                  </a:cubicBezTo>
                  <a:close/>
                  <a:moveTo>
                    <a:pt x="171851" y="302347"/>
                  </a:moveTo>
                  <a:cubicBezTo>
                    <a:pt x="174745" y="308012"/>
                    <a:pt x="177641" y="313616"/>
                    <a:pt x="180658" y="319220"/>
                  </a:cubicBezTo>
                  <a:cubicBezTo>
                    <a:pt x="179795" y="326178"/>
                    <a:pt x="178934" y="333137"/>
                    <a:pt x="178071" y="340095"/>
                  </a:cubicBezTo>
                  <a:cubicBezTo>
                    <a:pt x="175362" y="337940"/>
                    <a:pt x="172529" y="335846"/>
                    <a:pt x="169697" y="333814"/>
                  </a:cubicBezTo>
                  <a:cubicBezTo>
                    <a:pt x="168526" y="332952"/>
                    <a:pt x="167294" y="332459"/>
                    <a:pt x="166125" y="332275"/>
                  </a:cubicBezTo>
                  <a:cubicBezTo>
                    <a:pt x="168157" y="322299"/>
                    <a:pt x="170065" y="312323"/>
                    <a:pt x="171851" y="302347"/>
                  </a:cubicBezTo>
                  <a:close/>
                  <a:moveTo>
                    <a:pt x="244701" y="306719"/>
                  </a:moveTo>
                  <a:cubicBezTo>
                    <a:pt x="244577" y="307643"/>
                    <a:pt x="244392" y="308628"/>
                    <a:pt x="244269" y="309551"/>
                  </a:cubicBezTo>
                  <a:cubicBezTo>
                    <a:pt x="242300" y="305549"/>
                    <a:pt x="240267" y="301607"/>
                    <a:pt x="238358" y="297605"/>
                  </a:cubicBezTo>
                  <a:lnTo>
                    <a:pt x="238912" y="295634"/>
                  </a:lnTo>
                  <a:cubicBezTo>
                    <a:pt x="240637" y="294588"/>
                    <a:pt x="241806" y="292740"/>
                    <a:pt x="241806" y="289908"/>
                  </a:cubicBezTo>
                  <a:cubicBezTo>
                    <a:pt x="241806" y="288492"/>
                    <a:pt x="241745" y="287136"/>
                    <a:pt x="241745" y="285720"/>
                  </a:cubicBezTo>
                  <a:cubicBezTo>
                    <a:pt x="241868" y="285166"/>
                    <a:pt x="242053" y="284673"/>
                    <a:pt x="242176" y="284119"/>
                  </a:cubicBezTo>
                  <a:cubicBezTo>
                    <a:pt x="243099" y="291755"/>
                    <a:pt x="243899" y="299268"/>
                    <a:pt x="244701" y="306719"/>
                  </a:cubicBezTo>
                  <a:close/>
                  <a:moveTo>
                    <a:pt x="203812" y="393670"/>
                  </a:moveTo>
                  <a:cubicBezTo>
                    <a:pt x="202826" y="397179"/>
                    <a:pt x="201903" y="400690"/>
                    <a:pt x="200917" y="404261"/>
                  </a:cubicBezTo>
                  <a:cubicBezTo>
                    <a:pt x="200548" y="403707"/>
                    <a:pt x="200117" y="403153"/>
                    <a:pt x="199747" y="402660"/>
                  </a:cubicBezTo>
                  <a:cubicBezTo>
                    <a:pt x="200672" y="399089"/>
                    <a:pt x="201595" y="395517"/>
                    <a:pt x="202518" y="391945"/>
                  </a:cubicBezTo>
                  <a:cubicBezTo>
                    <a:pt x="202949" y="392499"/>
                    <a:pt x="203381" y="393116"/>
                    <a:pt x="203812" y="393670"/>
                  </a:cubicBezTo>
                  <a:close/>
                  <a:moveTo>
                    <a:pt x="240205" y="334183"/>
                  </a:moveTo>
                  <a:cubicBezTo>
                    <a:pt x="240144" y="334553"/>
                    <a:pt x="240082" y="334922"/>
                    <a:pt x="240020" y="335292"/>
                  </a:cubicBezTo>
                  <a:cubicBezTo>
                    <a:pt x="239404" y="334245"/>
                    <a:pt x="238727" y="333259"/>
                    <a:pt x="238111" y="332213"/>
                  </a:cubicBezTo>
                  <a:cubicBezTo>
                    <a:pt x="238789" y="332890"/>
                    <a:pt x="239527" y="333568"/>
                    <a:pt x="240205" y="334183"/>
                  </a:cubicBezTo>
                  <a:close/>
                  <a:moveTo>
                    <a:pt x="328265" y="338186"/>
                  </a:moveTo>
                  <a:cubicBezTo>
                    <a:pt x="328941" y="343420"/>
                    <a:pt x="329558" y="348654"/>
                    <a:pt x="330234" y="353950"/>
                  </a:cubicBezTo>
                  <a:cubicBezTo>
                    <a:pt x="328572" y="351241"/>
                    <a:pt x="326787" y="348654"/>
                    <a:pt x="325063" y="345945"/>
                  </a:cubicBezTo>
                  <a:cubicBezTo>
                    <a:pt x="325801" y="343174"/>
                    <a:pt x="326910" y="340588"/>
                    <a:pt x="328265" y="338186"/>
                  </a:cubicBezTo>
                  <a:close/>
                  <a:moveTo>
                    <a:pt x="333930" y="382523"/>
                  </a:moveTo>
                  <a:cubicBezTo>
                    <a:pt x="334176" y="384309"/>
                    <a:pt x="334423" y="386095"/>
                    <a:pt x="334608" y="387881"/>
                  </a:cubicBezTo>
                  <a:cubicBezTo>
                    <a:pt x="332452" y="382832"/>
                    <a:pt x="330296" y="377782"/>
                    <a:pt x="328142" y="372671"/>
                  </a:cubicBezTo>
                  <a:cubicBezTo>
                    <a:pt x="330111" y="375935"/>
                    <a:pt x="332082" y="379199"/>
                    <a:pt x="333930" y="382523"/>
                  </a:cubicBezTo>
                  <a:close/>
                  <a:moveTo>
                    <a:pt x="415215" y="291940"/>
                  </a:moveTo>
                  <a:cubicBezTo>
                    <a:pt x="417741" y="294095"/>
                    <a:pt x="420265" y="296250"/>
                    <a:pt x="422727" y="298406"/>
                  </a:cubicBezTo>
                  <a:cubicBezTo>
                    <a:pt x="422974" y="298960"/>
                    <a:pt x="423282" y="299575"/>
                    <a:pt x="423529" y="300191"/>
                  </a:cubicBezTo>
                  <a:cubicBezTo>
                    <a:pt x="420758" y="297420"/>
                    <a:pt x="417986" y="294650"/>
                    <a:pt x="415215" y="291940"/>
                  </a:cubicBezTo>
                  <a:close/>
                  <a:moveTo>
                    <a:pt x="416569" y="323900"/>
                  </a:moveTo>
                  <a:cubicBezTo>
                    <a:pt x="414415" y="321806"/>
                    <a:pt x="412321" y="319774"/>
                    <a:pt x="410165" y="317680"/>
                  </a:cubicBezTo>
                  <a:cubicBezTo>
                    <a:pt x="410043" y="316941"/>
                    <a:pt x="409858" y="316202"/>
                    <a:pt x="409735" y="315463"/>
                  </a:cubicBezTo>
                  <a:cubicBezTo>
                    <a:pt x="412074" y="318234"/>
                    <a:pt x="414292" y="321067"/>
                    <a:pt x="416569" y="323900"/>
                  </a:cubicBezTo>
                  <a:close/>
                  <a:moveTo>
                    <a:pt x="458321" y="328826"/>
                  </a:moveTo>
                  <a:cubicBezTo>
                    <a:pt x="459552" y="329873"/>
                    <a:pt x="460785" y="330919"/>
                    <a:pt x="462016" y="331967"/>
                  </a:cubicBezTo>
                  <a:cubicBezTo>
                    <a:pt x="462078" y="334737"/>
                    <a:pt x="462386" y="337632"/>
                    <a:pt x="462878" y="340526"/>
                  </a:cubicBezTo>
                  <a:cubicBezTo>
                    <a:pt x="462693" y="340341"/>
                    <a:pt x="462508" y="340156"/>
                    <a:pt x="462386" y="339972"/>
                  </a:cubicBezTo>
                  <a:cubicBezTo>
                    <a:pt x="461030" y="336216"/>
                    <a:pt x="459675" y="332521"/>
                    <a:pt x="458321" y="328826"/>
                  </a:cubicBezTo>
                  <a:close/>
                  <a:moveTo>
                    <a:pt x="425007" y="386649"/>
                  </a:moveTo>
                  <a:cubicBezTo>
                    <a:pt x="424822" y="386034"/>
                    <a:pt x="424575" y="385418"/>
                    <a:pt x="424144" y="384802"/>
                  </a:cubicBezTo>
                  <a:cubicBezTo>
                    <a:pt x="423652" y="384063"/>
                    <a:pt x="423159" y="383324"/>
                    <a:pt x="422666" y="382647"/>
                  </a:cubicBezTo>
                  <a:cubicBezTo>
                    <a:pt x="422543" y="382154"/>
                    <a:pt x="422481" y="381600"/>
                    <a:pt x="422359" y="381107"/>
                  </a:cubicBezTo>
                  <a:cubicBezTo>
                    <a:pt x="426176" y="383262"/>
                    <a:pt x="429995" y="385418"/>
                    <a:pt x="433750" y="387573"/>
                  </a:cubicBezTo>
                  <a:cubicBezTo>
                    <a:pt x="430856" y="387512"/>
                    <a:pt x="427901" y="387265"/>
                    <a:pt x="425007" y="386649"/>
                  </a:cubicBezTo>
                  <a:close/>
                  <a:moveTo>
                    <a:pt x="416139" y="349578"/>
                  </a:moveTo>
                  <a:cubicBezTo>
                    <a:pt x="415153" y="344652"/>
                    <a:pt x="414292" y="339664"/>
                    <a:pt x="413367" y="334737"/>
                  </a:cubicBezTo>
                  <a:cubicBezTo>
                    <a:pt x="418171" y="339295"/>
                    <a:pt x="422912" y="343852"/>
                    <a:pt x="427716" y="348409"/>
                  </a:cubicBezTo>
                  <a:cubicBezTo>
                    <a:pt x="430425" y="351488"/>
                    <a:pt x="433074" y="354628"/>
                    <a:pt x="435845" y="357707"/>
                  </a:cubicBezTo>
                  <a:cubicBezTo>
                    <a:pt x="429194" y="354997"/>
                    <a:pt x="422666" y="352350"/>
                    <a:pt x="416139" y="349578"/>
                  </a:cubicBezTo>
                  <a:close/>
                  <a:moveTo>
                    <a:pt x="458999" y="298960"/>
                  </a:moveTo>
                  <a:cubicBezTo>
                    <a:pt x="459184" y="299699"/>
                    <a:pt x="459307" y="300376"/>
                    <a:pt x="459490" y="301115"/>
                  </a:cubicBezTo>
                  <a:cubicBezTo>
                    <a:pt x="456166" y="298467"/>
                    <a:pt x="452841" y="295819"/>
                    <a:pt x="449454" y="293171"/>
                  </a:cubicBezTo>
                  <a:cubicBezTo>
                    <a:pt x="445143" y="288307"/>
                    <a:pt x="440771" y="283380"/>
                    <a:pt x="436460" y="278515"/>
                  </a:cubicBezTo>
                  <a:cubicBezTo>
                    <a:pt x="439662" y="278638"/>
                    <a:pt x="442741" y="277222"/>
                    <a:pt x="444897" y="274820"/>
                  </a:cubicBezTo>
                  <a:cubicBezTo>
                    <a:pt x="449330" y="283072"/>
                    <a:pt x="454010" y="291077"/>
                    <a:pt x="458999" y="298960"/>
                  </a:cubicBezTo>
                  <a:close/>
                  <a:moveTo>
                    <a:pt x="458074" y="452478"/>
                  </a:moveTo>
                  <a:cubicBezTo>
                    <a:pt x="451610" y="455373"/>
                    <a:pt x="445082" y="458205"/>
                    <a:pt x="438492" y="460854"/>
                  </a:cubicBezTo>
                  <a:cubicBezTo>
                    <a:pt x="438307" y="459806"/>
                    <a:pt x="438122" y="458821"/>
                    <a:pt x="437937" y="457775"/>
                  </a:cubicBezTo>
                  <a:cubicBezTo>
                    <a:pt x="444404" y="454880"/>
                    <a:pt x="450931" y="452109"/>
                    <a:pt x="457521" y="449522"/>
                  </a:cubicBezTo>
                  <a:cubicBezTo>
                    <a:pt x="457706" y="450446"/>
                    <a:pt x="457889" y="451493"/>
                    <a:pt x="458074" y="452478"/>
                  </a:cubicBezTo>
                  <a:close/>
                  <a:moveTo>
                    <a:pt x="402529" y="443180"/>
                  </a:moveTo>
                  <a:cubicBezTo>
                    <a:pt x="402961" y="445766"/>
                    <a:pt x="403392" y="448353"/>
                    <a:pt x="403823" y="450939"/>
                  </a:cubicBezTo>
                  <a:cubicBezTo>
                    <a:pt x="401421" y="451986"/>
                    <a:pt x="399020" y="453033"/>
                    <a:pt x="396679" y="454141"/>
                  </a:cubicBezTo>
                  <a:cubicBezTo>
                    <a:pt x="396126" y="450508"/>
                    <a:pt x="395571" y="446875"/>
                    <a:pt x="395016" y="443303"/>
                  </a:cubicBezTo>
                  <a:cubicBezTo>
                    <a:pt x="397542" y="443241"/>
                    <a:pt x="400005" y="443180"/>
                    <a:pt x="402529" y="443180"/>
                  </a:cubicBezTo>
                  <a:close/>
                  <a:moveTo>
                    <a:pt x="233616" y="370146"/>
                  </a:moveTo>
                  <a:cubicBezTo>
                    <a:pt x="230167" y="364111"/>
                    <a:pt x="226596" y="358200"/>
                    <a:pt x="222654" y="352534"/>
                  </a:cubicBezTo>
                  <a:cubicBezTo>
                    <a:pt x="223024" y="351179"/>
                    <a:pt x="223394" y="349886"/>
                    <a:pt x="223764" y="348532"/>
                  </a:cubicBezTo>
                  <a:cubicBezTo>
                    <a:pt x="227458" y="353704"/>
                    <a:pt x="231092" y="359000"/>
                    <a:pt x="234724" y="364234"/>
                  </a:cubicBezTo>
                  <a:cubicBezTo>
                    <a:pt x="234417" y="366205"/>
                    <a:pt x="233986" y="368176"/>
                    <a:pt x="233616" y="370146"/>
                  </a:cubicBezTo>
                  <a:close/>
                  <a:moveTo>
                    <a:pt x="208431" y="414791"/>
                  </a:moveTo>
                  <a:cubicBezTo>
                    <a:pt x="207568" y="413560"/>
                    <a:pt x="206768" y="412329"/>
                    <a:pt x="205905" y="411097"/>
                  </a:cubicBezTo>
                  <a:cubicBezTo>
                    <a:pt x="206830" y="407894"/>
                    <a:pt x="207753" y="404631"/>
                    <a:pt x="208676" y="401429"/>
                  </a:cubicBezTo>
                  <a:cubicBezTo>
                    <a:pt x="210585" y="404877"/>
                    <a:pt x="212556" y="408326"/>
                    <a:pt x="214465" y="411712"/>
                  </a:cubicBezTo>
                  <a:cubicBezTo>
                    <a:pt x="212556" y="412944"/>
                    <a:pt x="210523" y="413930"/>
                    <a:pt x="208431" y="414791"/>
                  </a:cubicBezTo>
                  <a:close/>
                  <a:moveTo>
                    <a:pt x="195806" y="311461"/>
                  </a:moveTo>
                  <a:cubicBezTo>
                    <a:pt x="199439" y="315894"/>
                    <a:pt x="202949" y="320389"/>
                    <a:pt x="206460" y="324885"/>
                  </a:cubicBezTo>
                  <a:cubicBezTo>
                    <a:pt x="206583" y="325439"/>
                    <a:pt x="206768" y="326055"/>
                    <a:pt x="206891" y="326609"/>
                  </a:cubicBezTo>
                  <a:cubicBezTo>
                    <a:pt x="206768" y="327902"/>
                    <a:pt x="206645" y="329134"/>
                    <a:pt x="206521" y="330427"/>
                  </a:cubicBezTo>
                  <a:cubicBezTo>
                    <a:pt x="202764" y="324207"/>
                    <a:pt x="199194" y="317926"/>
                    <a:pt x="195806" y="311461"/>
                  </a:cubicBezTo>
                  <a:lnTo>
                    <a:pt x="195806" y="311461"/>
                  </a:lnTo>
                  <a:close/>
                  <a:moveTo>
                    <a:pt x="194082" y="381169"/>
                  </a:moveTo>
                  <a:cubicBezTo>
                    <a:pt x="193219" y="384556"/>
                    <a:pt x="192358" y="387942"/>
                    <a:pt x="191435" y="391391"/>
                  </a:cubicBezTo>
                  <a:cubicBezTo>
                    <a:pt x="189710" y="389113"/>
                    <a:pt x="187986" y="386896"/>
                    <a:pt x="186261" y="384618"/>
                  </a:cubicBezTo>
                  <a:cubicBezTo>
                    <a:pt x="186015" y="384125"/>
                    <a:pt x="185707" y="383570"/>
                    <a:pt x="185460" y="383078"/>
                  </a:cubicBezTo>
                  <a:cubicBezTo>
                    <a:pt x="185953" y="379753"/>
                    <a:pt x="186508" y="376365"/>
                    <a:pt x="186999" y="373041"/>
                  </a:cubicBezTo>
                  <a:cubicBezTo>
                    <a:pt x="189464" y="375688"/>
                    <a:pt x="191803" y="378398"/>
                    <a:pt x="194082" y="381169"/>
                  </a:cubicBezTo>
                  <a:close/>
                  <a:moveTo>
                    <a:pt x="306774" y="116929"/>
                  </a:moveTo>
                  <a:cubicBezTo>
                    <a:pt x="310961" y="121979"/>
                    <a:pt x="315209" y="126967"/>
                    <a:pt x="319396" y="132017"/>
                  </a:cubicBezTo>
                  <a:cubicBezTo>
                    <a:pt x="315394" y="131463"/>
                    <a:pt x="311515" y="130416"/>
                    <a:pt x="307882" y="128691"/>
                  </a:cubicBezTo>
                  <a:cubicBezTo>
                    <a:pt x="306219" y="126783"/>
                    <a:pt x="304494" y="124935"/>
                    <a:pt x="302832" y="123026"/>
                  </a:cubicBezTo>
                  <a:cubicBezTo>
                    <a:pt x="304125" y="120994"/>
                    <a:pt x="305419" y="118962"/>
                    <a:pt x="306774" y="116929"/>
                  </a:cubicBezTo>
                  <a:close/>
                  <a:moveTo>
                    <a:pt x="364350" y="212501"/>
                  </a:moveTo>
                  <a:cubicBezTo>
                    <a:pt x="368415" y="216566"/>
                    <a:pt x="372417" y="220630"/>
                    <a:pt x="376419" y="224756"/>
                  </a:cubicBezTo>
                  <a:cubicBezTo>
                    <a:pt x="376358" y="225433"/>
                    <a:pt x="376419" y="226172"/>
                    <a:pt x="376481" y="226912"/>
                  </a:cubicBezTo>
                  <a:cubicBezTo>
                    <a:pt x="376974" y="230914"/>
                    <a:pt x="377590" y="234917"/>
                    <a:pt x="378144" y="238919"/>
                  </a:cubicBezTo>
                  <a:cubicBezTo>
                    <a:pt x="376851" y="237872"/>
                    <a:pt x="375619" y="236888"/>
                    <a:pt x="374326" y="235840"/>
                  </a:cubicBezTo>
                  <a:cubicBezTo>
                    <a:pt x="372417" y="234301"/>
                    <a:pt x="370508" y="232700"/>
                    <a:pt x="368538" y="231099"/>
                  </a:cubicBezTo>
                  <a:cubicBezTo>
                    <a:pt x="368107" y="230052"/>
                    <a:pt x="367675" y="229005"/>
                    <a:pt x="367244" y="227896"/>
                  </a:cubicBezTo>
                  <a:cubicBezTo>
                    <a:pt x="366321" y="222786"/>
                    <a:pt x="365336" y="217675"/>
                    <a:pt x="364350" y="212501"/>
                  </a:cubicBezTo>
                  <a:close/>
                  <a:moveTo>
                    <a:pt x="380484" y="217366"/>
                  </a:moveTo>
                  <a:cubicBezTo>
                    <a:pt x="379130" y="215889"/>
                    <a:pt x="377775" y="214411"/>
                    <a:pt x="376358" y="212995"/>
                  </a:cubicBezTo>
                  <a:cubicBezTo>
                    <a:pt x="378637" y="214041"/>
                    <a:pt x="380914" y="215026"/>
                    <a:pt x="383194" y="216074"/>
                  </a:cubicBezTo>
                  <a:cubicBezTo>
                    <a:pt x="382271" y="216381"/>
                    <a:pt x="381346" y="216812"/>
                    <a:pt x="380484" y="217366"/>
                  </a:cubicBezTo>
                  <a:close/>
                  <a:moveTo>
                    <a:pt x="434182" y="176662"/>
                  </a:moveTo>
                  <a:cubicBezTo>
                    <a:pt x="429872" y="171428"/>
                    <a:pt x="425253" y="166440"/>
                    <a:pt x="420450" y="161575"/>
                  </a:cubicBezTo>
                  <a:cubicBezTo>
                    <a:pt x="425068" y="161082"/>
                    <a:pt x="428639" y="158127"/>
                    <a:pt x="430671" y="154124"/>
                  </a:cubicBezTo>
                  <a:cubicBezTo>
                    <a:pt x="431718" y="161636"/>
                    <a:pt x="432889" y="169150"/>
                    <a:pt x="434182" y="176662"/>
                  </a:cubicBezTo>
                  <a:close/>
                  <a:moveTo>
                    <a:pt x="591026" y="327101"/>
                  </a:moveTo>
                  <a:cubicBezTo>
                    <a:pt x="591704" y="328949"/>
                    <a:pt x="592380" y="330797"/>
                    <a:pt x="593058" y="332644"/>
                  </a:cubicBezTo>
                  <a:cubicBezTo>
                    <a:pt x="591642" y="334676"/>
                    <a:pt x="590286" y="336770"/>
                    <a:pt x="588931" y="338802"/>
                  </a:cubicBezTo>
                  <a:cubicBezTo>
                    <a:pt x="588563" y="337694"/>
                    <a:pt x="588132" y="336585"/>
                    <a:pt x="587762" y="335415"/>
                  </a:cubicBezTo>
                  <a:cubicBezTo>
                    <a:pt x="588808" y="332644"/>
                    <a:pt x="589918" y="329873"/>
                    <a:pt x="591026" y="327101"/>
                  </a:cubicBezTo>
                  <a:close/>
                  <a:moveTo>
                    <a:pt x="593920" y="353828"/>
                  </a:moveTo>
                  <a:cubicBezTo>
                    <a:pt x="593488" y="352472"/>
                    <a:pt x="593058" y="351118"/>
                    <a:pt x="592627" y="349763"/>
                  </a:cubicBezTo>
                  <a:cubicBezTo>
                    <a:pt x="593920" y="347362"/>
                    <a:pt x="595274" y="344960"/>
                    <a:pt x="596691" y="342558"/>
                  </a:cubicBezTo>
                  <a:cubicBezTo>
                    <a:pt x="597615" y="345206"/>
                    <a:pt x="598538" y="347731"/>
                    <a:pt x="599463" y="350317"/>
                  </a:cubicBezTo>
                  <a:cubicBezTo>
                    <a:pt x="598538" y="352596"/>
                    <a:pt x="597677" y="354812"/>
                    <a:pt x="596814" y="356907"/>
                  </a:cubicBezTo>
                  <a:cubicBezTo>
                    <a:pt x="595829" y="355860"/>
                    <a:pt x="594844" y="354812"/>
                    <a:pt x="593920" y="353828"/>
                  </a:cubicBezTo>
                  <a:close/>
                  <a:moveTo>
                    <a:pt x="630191" y="263182"/>
                  </a:moveTo>
                  <a:cubicBezTo>
                    <a:pt x="634810" y="270140"/>
                    <a:pt x="639490" y="277037"/>
                    <a:pt x="643985" y="284057"/>
                  </a:cubicBezTo>
                  <a:cubicBezTo>
                    <a:pt x="645770" y="289415"/>
                    <a:pt x="647617" y="294710"/>
                    <a:pt x="649465" y="300007"/>
                  </a:cubicBezTo>
                  <a:cubicBezTo>
                    <a:pt x="643554" y="290462"/>
                    <a:pt x="637457" y="280978"/>
                    <a:pt x="631422" y="271495"/>
                  </a:cubicBezTo>
                  <a:cubicBezTo>
                    <a:pt x="630991" y="268662"/>
                    <a:pt x="630621" y="265891"/>
                    <a:pt x="630191" y="263182"/>
                  </a:cubicBezTo>
                  <a:close/>
                  <a:moveTo>
                    <a:pt x="604881" y="365527"/>
                  </a:moveTo>
                  <a:cubicBezTo>
                    <a:pt x="604573" y="365220"/>
                    <a:pt x="604326" y="364912"/>
                    <a:pt x="604020" y="364604"/>
                  </a:cubicBezTo>
                  <a:cubicBezTo>
                    <a:pt x="604081" y="364358"/>
                    <a:pt x="604203" y="364111"/>
                    <a:pt x="604265" y="363865"/>
                  </a:cubicBezTo>
                  <a:cubicBezTo>
                    <a:pt x="604450" y="364419"/>
                    <a:pt x="604635" y="364973"/>
                    <a:pt x="604881" y="365527"/>
                  </a:cubicBezTo>
                  <a:close/>
                  <a:moveTo>
                    <a:pt x="656916" y="470213"/>
                  </a:moveTo>
                  <a:cubicBezTo>
                    <a:pt x="657347" y="469906"/>
                    <a:pt x="657779" y="469597"/>
                    <a:pt x="658270" y="469352"/>
                  </a:cubicBezTo>
                  <a:cubicBezTo>
                    <a:pt x="660241" y="473354"/>
                    <a:pt x="662212" y="477295"/>
                    <a:pt x="664122" y="481298"/>
                  </a:cubicBezTo>
                  <a:cubicBezTo>
                    <a:pt x="661719" y="477603"/>
                    <a:pt x="659318" y="473908"/>
                    <a:pt x="656916" y="470213"/>
                  </a:cubicBezTo>
                  <a:close/>
                  <a:moveTo>
                    <a:pt x="645648" y="515167"/>
                  </a:moveTo>
                  <a:cubicBezTo>
                    <a:pt x="645770" y="516768"/>
                    <a:pt x="645893" y="518431"/>
                    <a:pt x="646016" y="520032"/>
                  </a:cubicBezTo>
                  <a:cubicBezTo>
                    <a:pt x="644538" y="520462"/>
                    <a:pt x="643122" y="520832"/>
                    <a:pt x="641644" y="521263"/>
                  </a:cubicBezTo>
                  <a:cubicBezTo>
                    <a:pt x="642384" y="519724"/>
                    <a:pt x="642876" y="518061"/>
                    <a:pt x="643184" y="516275"/>
                  </a:cubicBezTo>
                  <a:cubicBezTo>
                    <a:pt x="643985" y="515906"/>
                    <a:pt x="644846" y="515536"/>
                    <a:pt x="645648" y="515167"/>
                  </a:cubicBezTo>
                  <a:close/>
                  <a:moveTo>
                    <a:pt x="662028" y="507777"/>
                  </a:moveTo>
                  <a:cubicBezTo>
                    <a:pt x="663505" y="509871"/>
                    <a:pt x="665045" y="511964"/>
                    <a:pt x="666584" y="514058"/>
                  </a:cubicBezTo>
                  <a:cubicBezTo>
                    <a:pt x="663814" y="514920"/>
                    <a:pt x="661043" y="515721"/>
                    <a:pt x="658270" y="516521"/>
                  </a:cubicBezTo>
                  <a:cubicBezTo>
                    <a:pt x="658086" y="514243"/>
                    <a:pt x="657902" y="511964"/>
                    <a:pt x="657656" y="509686"/>
                  </a:cubicBezTo>
                  <a:cubicBezTo>
                    <a:pt x="659133" y="509070"/>
                    <a:pt x="660550" y="508455"/>
                    <a:pt x="662028" y="507777"/>
                  </a:cubicBezTo>
                  <a:close/>
                  <a:moveTo>
                    <a:pt x="683272" y="464302"/>
                  </a:moveTo>
                  <a:cubicBezTo>
                    <a:pt x="685182" y="464610"/>
                    <a:pt x="687029" y="465102"/>
                    <a:pt x="688814" y="465718"/>
                  </a:cubicBezTo>
                  <a:cubicBezTo>
                    <a:pt x="690415" y="467996"/>
                    <a:pt x="692078" y="470213"/>
                    <a:pt x="693679" y="472491"/>
                  </a:cubicBezTo>
                  <a:cubicBezTo>
                    <a:pt x="692448" y="473046"/>
                    <a:pt x="691216" y="473662"/>
                    <a:pt x="689985" y="474216"/>
                  </a:cubicBezTo>
                  <a:cubicBezTo>
                    <a:pt x="687829" y="471507"/>
                    <a:pt x="685613" y="468797"/>
                    <a:pt x="683396" y="466088"/>
                  </a:cubicBezTo>
                  <a:lnTo>
                    <a:pt x="683272" y="464302"/>
                  </a:lnTo>
                  <a:close/>
                  <a:moveTo>
                    <a:pt x="668862" y="532163"/>
                  </a:moveTo>
                  <a:cubicBezTo>
                    <a:pt x="669170" y="536535"/>
                    <a:pt x="669540" y="540907"/>
                    <a:pt x="669848" y="545341"/>
                  </a:cubicBezTo>
                  <a:cubicBezTo>
                    <a:pt x="666646" y="544602"/>
                    <a:pt x="663444" y="543801"/>
                    <a:pt x="660241" y="543063"/>
                  </a:cubicBezTo>
                  <a:cubicBezTo>
                    <a:pt x="660057" y="540353"/>
                    <a:pt x="659872" y="537582"/>
                    <a:pt x="659687" y="534872"/>
                  </a:cubicBezTo>
                  <a:cubicBezTo>
                    <a:pt x="662766" y="533949"/>
                    <a:pt x="665845" y="533087"/>
                    <a:pt x="668862" y="532163"/>
                  </a:cubicBezTo>
                  <a:close/>
                  <a:moveTo>
                    <a:pt x="645463" y="367190"/>
                  </a:moveTo>
                  <a:cubicBezTo>
                    <a:pt x="645340" y="361833"/>
                    <a:pt x="645216" y="356475"/>
                    <a:pt x="645216" y="351179"/>
                  </a:cubicBezTo>
                  <a:cubicBezTo>
                    <a:pt x="648727" y="363434"/>
                    <a:pt x="651683" y="375935"/>
                    <a:pt x="654083" y="388436"/>
                  </a:cubicBezTo>
                  <a:cubicBezTo>
                    <a:pt x="651313" y="381292"/>
                    <a:pt x="648419" y="374210"/>
                    <a:pt x="645463" y="367190"/>
                  </a:cubicBezTo>
                  <a:close/>
                  <a:moveTo>
                    <a:pt x="673850" y="295819"/>
                  </a:moveTo>
                  <a:cubicBezTo>
                    <a:pt x="675821" y="302470"/>
                    <a:pt x="677792" y="309121"/>
                    <a:pt x="679762" y="315709"/>
                  </a:cubicBezTo>
                  <a:cubicBezTo>
                    <a:pt x="676253" y="310105"/>
                    <a:pt x="672742" y="304502"/>
                    <a:pt x="669109" y="298960"/>
                  </a:cubicBezTo>
                  <a:cubicBezTo>
                    <a:pt x="667754" y="293541"/>
                    <a:pt x="666276" y="288122"/>
                    <a:pt x="664675" y="282703"/>
                  </a:cubicBezTo>
                  <a:cubicBezTo>
                    <a:pt x="667754" y="287136"/>
                    <a:pt x="670833" y="291509"/>
                    <a:pt x="673850" y="295819"/>
                  </a:cubicBezTo>
                  <a:close/>
                  <a:moveTo>
                    <a:pt x="675082" y="240767"/>
                  </a:moveTo>
                  <a:cubicBezTo>
                    <a:pt x="677176" y="242429"/>
                    <a:pt x="679270" y="244092"/>
                    <a:pt x="681301" y="245755"/>
                  </a:cubicBezTo>
                  <a:cubicBezTo>
                    <a:pt x="681425" y="246494"/>
                    <a:pt x="681486" y="247294"/>
                    <a:pt x="681609" y="248033"/>
                  </a:cubicBezTo>
                  <a:cubicBezTo>
                    <a:pt x="679455" y="245631"/>
                    <a:pt x="677299" y="243168"/>
                    <a:pt x="675082" y="240767"/>
                  </a:cubicBezTo>
                  <a:close/>
                  <a:moveTo>
                    <a:pt x="689554" y="252283"/>
                  </a:moveTo>
                  <a:cubicBezTo>
                    <a:pt x="691340" y="253699"/>
                    <a:pt x="693187" y="255177"/>
                    <a:pt x="695033" y="256593"/>
                  </a:cubicBezTo>
                  <a:cubicBezTo>
                    <a:pt x="696511" y="260349"/>
                    <a:pt x="697929" y="264105"/>
                    <a:pt x="699284" y="267862"/>
                  </a:cubicBezTo>
                  <a:cubicBezTo>
                    <a:pt x="696328" y="264414"/>
                    <a:pt x="693311" y="260965"/>
                    <a:pt x="690293" y="257578"/>
                  </a:cubicBezTo>
                  <a:cubicBezTo>
                    <a:pt x="690047" y="255854"/>
                    <a:pt x="689800" y="254068"/>
                    <a:pt x="689554" y="252283"/>
                  </a:cubicBezTo>
                  <a:close/>
                  <a:moveTo>
                    <a:pt x="708274" y="298098"/>
                  </a:moveTo>
                  <a:cubicBezTo>
                    <a:pt x="708767" y="300068"/>
                    <a:pt x="709259" y="302039"/>
                    <a:pt x="709690" y="304009"/>
                  </a:cubicBezTo>
                  <a:cubicBezTo>
                    <a:pt x="704640" y="298036"/>
                    <a:pt x="699530" y="292125"/>
                    <a:pt x="694357" y="286212"/>
                  </a:cubicBezTo>
                  <a:cubicBezTo>
                    <a:pt x="694110" y="284673"/>
                    <a:pt x="693864" y="283072"/>
                    <a:pt x="693617" y="281533"/>
                  </a:cubicBezTo>
                  <a:cubicBezTo>
                    <a:pt x="698544" y="287075"/>
                    <a:pt x="703409" y="292555"/>
                    <a:pt x="708274" y="298098"/>
                  </a:cubicBezTo>
                  <a:close/>
                  <a:moveTo>
                    <a:pt x="698482" y="376058"/>
                  </a:moveTo>
                  <a:cubicBezTo>
                    <a:pt x="698975" y="377597"/>
                    <a:pt x="699469" y="379137"/>
                    <a:pt x="699960" y="380676"/>
                  </a:cubicBezTo>
                  <a:cubicBezTo>
                    <a:pt x="699037" y="381107"/>
                    <a:pt x="698174" y="381600"/>
                    <a:pt x="697251" y="382031"/>
                  </a:cubicBezTo>
                  <a:cubicBezTo>
                    <a:pt x="696573" y="380800"/>
                    <a:pt x="695896" y="379568"/>
                    <a:pt x="695218" y="378336"/>
                  </a:cubicBezTo>
                  <a:cubicBezTo>
                    <a:pt x="693064" y="371439"/>
                    <a:pt x="690785" y="364604"/>
                    <a:pt x="688384" y="357769"/>
                  </a:cubicBezTo>
                  <a:cubicBezTo>
                    <a:pt x="691771" y="363804"/>
                    <a:pt x="695157" y="369900"/>
                    <a:pt x="698482" y="376058"/>
                  </a:cubicBezTo>
                  <a:close/>
                  <a:moveTo>
                    <a:pt x="706365" y="348654"/>
                  </a:moveTo>
                  <a:cubicBezTo>
                    <a:pt x="705810" y="346069"/>
                    <a:pt x="705257" y="343482"/>
                    <a:pt x="704702" y="340957"/>
                  </a:cubicBezTo>
                  <a:cubicBezTo>
                    <a:pt x="707349" y="344898"/>
                    <a:pt x="709937" y="348901"/>
                    <a:pt x="712523" y="352904"/>
                  </a:cubicBezTo>
                  <a:cubicBezTo>
                    <a:pt x="710428" y="353396"/>
                    <a:pt x="708582" y="355490"/>
                    <a:pt x="708889" y="357769"/>
                  </a:cubicBezTo>
                  <a:cubicBezTo>
                    <a:pt x="709382" y="361587"/>
                    <a:pt x="709937" y="365405"/>
                    <a:pt x="710428" y="369284"/>
                  </a:cubicBezTo>
                  <a:cubicBezTo>
                    <a:pt x="709320" y="367252"/>
                    <a:pt x="708336" y="365158"/>
                    <a:pt x="707228" y="363126"/>
                  </a:cubicBezTo>
                  <a:cubicBezTo>
                    <a:pt x="706180" y="359185"/>
                    <a:pt x="704948" y="355244"/>
                    <a:pt x="703717" y="351303"/>
                  </a:cubicBezTo>
                  <a:cubicBezTo>
                    <a:pt x="705195" y="351488"/>
                    <a:pt x="706796" y="350502"/>
                    <a:pt x="706365" y="348654"/>
                  </a:cubicBezTo>
                  <a:close/>
                  <a:moveTo>
                    <a:pt x="721575" y="313369"/>
                  </a:moveTo>
                  <a:cubicBezTo>
                    <a:pt x="727241" y="319897"/>
                    <a:pt x="732906" y="326486"/>
                    <a:pt x="738571" y="333075"/>
                  </a:cubicBezTo>
                  <a:cubicBezTo>
                    <a:pt x="738571" y="334922"/>
                    <a:pt x="738509" y="336770"/>
                    <a:pt x="738509" y="338617"/>
                  </a:cubicBezTo>
                  <a:cubicBezTo>
                    <a:pt x="738448" y="338740"/>
                    <a:pt x="738448" y="338802"/>
                    <a:pt x="738386" y="338925"/>
                  </a:cubicBezTo>
                  <a:cubicBezTo>
                    <a:pt x="733276" y="332521"/>
                    <a:pt x="728164" y="326178"/>
                    <a:pt x="722991" y="319835"/>
                  </a:cubicBezTo>
                  <a:cubicBezTo>
                    <a:pt x="722499" y="317680"/>
                    <a:pt x="722006" y="315524"/>
                    <a:pt x="721575" y="313369"/>
                  </a:cubicBezTo>
                  <a:close/>
                  <a:moveTo>
                    <a:pt x="702854" y="445212"/>
                  </a:moveTo>
                  <a:cubicBezTo>
                    <a:pt x="702854" y="447490"/>
                    <a:pt x="704209" y="449338"/>
                    <a:pt x="705933" y="450446"/>
                  </a:cubicBezTo>
                  <a:cubicBezTo>
                    <a:pt x="706057" y="450693"/>
                    <a:pt x="706180" y="450878"/>
                    <a:pt x="706303" y="451123"/>
                  </a:cubicBezTo>
                  <a:cubicBezTo>
                    <a:pt x="706488" y="451986"/>
                    <a:pt x="706735" y="452909"/>
                    <a:pt x="706919" y="453772"/>
                  </a:cubicBezTo>
                  <a:cubicBezTo>
                    <a:pt x="705995" y="452355"/>
                    <a:pt x="705133" y="450878"/>
                    <a:pt x="704209" y="449461"/>
                  </a:cubicBezTo>
                  <a:cubicBezTo>
                    <a:pt x="696511" y="436714"/>
                    <a:pt x="689369" y="423659"/>
                    <a:pt x="682411" y="410543"/>
                  </a:cubicBezTo>
                  <a:cubicBezTo>
                    <a:pt x="687091" y="418117"/>
                    <a:pt x="691648" y="425753"/>
                    <a:pt x="696081" y="433450"/>
                  </a:cubicBezTo>
                  <a:cubicBezTo>
                    <a:pt x="698359" y="437268"/>
                    <a:pt x="700638" y="441148"/>
                    <a:pt x="702854" y="445212"/>
                  </a:cubicBezTo>
                  <a:close/>
                  <a:moveTo>
                    <a:pt x="703964" y="467689"/>
                  </a:moveTo>
                  <a:cubicBezTo>
                    <a:pt x="703286" y="467996"/>
                    <a:pt x="702669" y="468304"/>
                    <a:pt x="701993" y="468613"/>
                  </a:cubicBezTo>
                  <a:cubicBezTo>
                    <a:pt x="695896" y="460422"/>
                    <a:pt x="689738" y="452232"/>
                    <a:pt x="683580" y="444103"/>
                  </a:cubicBezTo>
                  <a:cubicBezTo>
                    <a:pt x="682656" y="442872"/>
                    <a:pt x="681733" y="441702"/>
                    <a:pt x="680810" y="440532"/>
                  </a:cubicBezTo>
                  <a:lnTo>
                    <a:pt x="679147" y="424275"/>
                  </a:lnTo>
                  <a:cubicBezTo>
                    <a:pt x="686721" y="438992"/>
                    <a:pt x="695033" y="453648"/>
                    <a:pt x="703964" y="467689"/>
                  </a:cubicBezTo>
                  <a:close/>
                  <a:moveTo>
                    <a:pt x="694665" y="492813"/>
                  </a:moveTo>
                  <a:cubicBezTo>
                    <a:pt x="697066" y="495830"/>
                    <a:pt x="699530" y="498848"/>
                    <a:pt x="701993" y="501865"/>
                  </a:cubicBezTo>
                  <a:cubicBezTo>
                    <a:pt x="697436" y="503651"/>
                    <a:pt x="692817" y="505314"/>
                    <a:pt x="688199" y="506915"/>
                  </a:cubicBezTo>
                  <a:cubicBezTo>
                    <a:pt x="687952" y="506422"/>
                    <a:pt x="687767" y="505991"/>
                    <a:pt x="687583" y="505499"/>
                  </a:cubicBezTo>
                  <a:cubicBezTo>
                    <a:pt x="687521" y="505129"/>
                    <a:pt x="687521" y="504698"/>
                    <a:pt x="687459" y="504329"/>
                  </a:cubicBezTo>
                  <a:cubicBezTo>
                    <a:pt x="688199" y="501558"/>
                    <a:pt x="688569" y="498602"/>
                    <a:pt x="688630" y="495584"/>
                  </a:cubicBezTo>
                  <a:cubicBezTo>
                    <a:pt x="690600" y="494722"/>
                    <a:pt x="692633" y="493737"/>
                    <a:pt x="694665" y="492813"/>
                  </a:cubicBezTo>
                  <a:close/>
                  <a:moveTo>
                    <a:pt x="730442" y="448414"/>
                  </a:moveTo>
                  <a:cubicBezTo>
                    <a:pt x="730997" y="448106"/>
                    <a:pt x="731551" y="447675"/>
                    <a:pt x="731981" y="447182"/>
                  </a:cubicBezTo>
                  <a:cubicBezTo>
                    <a:pt x="732783" y="447675"/>
                    <a:pt x="733644" y="447921"/>
                    <a:pt x="734507" y="447983"/>
                  </a:cubicBezTo>
                  <a:cubicBezTo>
                    <a:pt x="735122" y="449276"/>
                    <a:pt x="735738" y="450631"/>
                    <a:pt x="736355" y="451924"/>
                  </a:cubicBezTo>
                  <a:cubicBezTo>
                    <a:pt x="735184" y="452540"/>
                    <a:pt x="734076" y="453094"/>
                    <a:pt x="732968" y="453710"/>
                  </a:cubicBezTo>
                  <a:cubicBezTo>
                    <a:pt x="732166" y="451924"/>
                    <a:pt x="731305" y="450139"/>
                    <a:pt x="730442" y="448414"/>
                  </a:cubicBezTo>
                  <a:close/>
                  <a:moveTo>
                    <a:pt x="753166" y="405062"/>
                  </a:moveTo>
                  <a:cubicBezTo>
                    <a:pt x="753413" y="408326"/>
                    <a:pt x="753596" y="411651"/>
                    <a:pt x="753843" y="414914"/>
                  </a:cubicBezTo>
                  <a:cubicBezTo>
                    <a:pt x="753166" y="415346"/>
                    <a:pt x="752488" y="415838"/>
                    <a:pt x="751811" y="416208"/>
                  </a:cubicBezTo>
                  <a:cubicBezTo>
                    <a:pt x="752611" y="417131"/>
                    <a:pt x="753351" y="418117"/>
                    <a:pt x="754089" y="419041"/>
                  </a:cubicBezTo>
                  <a:cubicBezTo>
                    <a:pt x="754644" y="426738"/>
                    <a:pt x="755197" y="434497"/>
                    <a:pt x="755629" y="442195"/>
                  </a:cubicBezTo>
                  <a:cubicBezTo>
                    <a:pt x="753596" y="443180"/>
                    <a:pt x="751565" y="444165"/>
                    <a:pt x="749532" y="445212"/>
                  </a:cubicBezTo>
                  <a:cubicBezTo>
                    <a:pt x="748978" y="438007"/>
                    <a:pt x="748548" y="430741"/>
                    <a:pt x="748116" y="423536"/>
                  </a:cubicBezTo>
                  <a:cubicBezTo>
                    <a:pt x="751380" y="418548"/>
                    <a:pt x="752611" y="411774"/>
                    <a:pt x="753166" y="405062"/>
                  </a:cubicBezTo>
                  <a:close/>
                  <a:moveTo>
                    <a:pt x="746638" y="475078"/>
                  </a:moveTo>
                  <a:cubicBezTo>
                    <a:pt x="747376" y="476864"/>
                    <a:pt x="748178" y="478649"/>
                    <a:pt x="748916" y="480436"/>
                  </a:cubicBezTo>
                  <a:cubicBezTo>
                    <a:pt x="747746" y="481051"/>
                    <a:pt x="746515" y="481728"/>
                    <a:pt x="745345" y="482345"/>
                  </a:cubicBezTo>
                  <a:cubicBezTo>
                    <a:pt x="743929" y="478711"/>
                    <a:pt x="742390" y="475016"/>
                    <a:pt x="740850" y="471445"/>
                  </a:cubicBezTo>
                  <a:cubicBezTo>
                    <a:pt x="741280" y="471260"/>
                    <a:pt x="741650" y="471075"/>
                    <a:pt x="742081" y="470891"/>
                  </a:cubicBezTo>
                  <a:cubicBezTo>
                    <a:pt x="742266" y="471507"/>
                    <a:pt x="742390" y="471937"/>
                    <a:pt x="742513" y="472307"/>
                  </a:cubicBezTo>
                  <a:cubicBezTo>
                    <a:pt x="743189" y="474524"/>
                    <a:pt x="744914" y="475263"/>
                    <a:pt x="746638" y="475078"/>
                  </a:cubicBezTo>
                  <a:close/>
                  <a:moveTo>
                    <a:pt x="764619" y="390221"/>
                  </a:moveTo>
                  <a:cubicBezTo>
                    <a:pt x="766097" y="391945"/>
                    <a:pt x="767513" y="393731"/>
                    <a:pt x="768991" y="395517"/>
                  </a:cubicBezTo>
                  <a:cubicBezTo>
                    <a:pt x="767883" y="398411"/>
                    <a:pt x="766405" y="401244"/>
                    <a:pt x="764619" y="403831"/>
                  </a:cubicBezTo>
                  <a:cubicBezTo>
                    <a:pt x="764681" y="399274"/>
                    <a:pt x="764681" y="394717"/>
                    <a:pt x="764619" y="390221"/>
                  </a:cubicBezTo>
                  <a:close/>
                  <a:moveTo>
                    <a:pt x="764434" y="431787"/>
                  </a:moveTo>
                  <a:cubicBezTo>
                    <a:pt x="765297" y="432896"/>
                    <a:pt x="766220" y="433943"/>
                    <a:pt x="767083" y="435051"/>
                  </a:cubicBezTo>
                  <a:cubicBezTo>
                    <a:pt x="767451" y="435544"/>
                    <a:pt x="767760" y="436037"/>
                    <a:pt x="768130" y="436529"/>
                  </a:cubicBezTo>
                  <a:cubicBezTo>
                    <a:pt x="766837" y="437083"/>
                    <a:pt x="765605" y="437576"/>
                    <a:pt x="764311" y="438130"/>
                  </a:cubicBezTo>
                  <a:cubicBezTo>
                    <a:pt x="764434" y="436037"/>
                    <a:pt x="764434" y="433882"/>
                    <a:pt x="764434" y="431787"/>
                  </a:cubicBezTo>
                  <a:close/>
                  <a:moveTo>
                    <a:pt x="764066" y="460669"/>
                  </a:moveTo>
                  <a:cubicBezTo>
                    <a:pt x="765789" y="459806"/>
                    <a:pt x="767575" y="459006"/>
                    <a:pt x="769361" y="458144"/>
                  </a:cubicBezTo>
                  <a:cubicBezTo>
                    <a:pt x="769053" y="461777"/>
                    <a:pt x="768684" y="465349"/>
                    <a:pt x="768314" y="468982"/>
                  </a:cubicBezTo>
                  <a:cubicBezTo>
                    <a:pt x="767145" y="469782"/>
                    <a:pt x="765912" y="470460"/>
                    <a:pt x="764681" y="471260"/>
                  </a:cubicBezTo>
                  <a:cubicBezTo>
                    <a:pt x="764434" y="467689"/>
                    <a:pt x="764249" y="464178"/>
                    <a:pt x="764066" y="460669"/>
                  </a:cubicBezTo>
                  <a:close/>
                  <a:moveTo>
                    <a:pt x="699037" y="531855"/>
                  </a:moveTo>
                  <a:cubicBezTo>
                    <a:pt x="697867" y="529022"/>
                    <a:pt x="696696" y="526190"/>
                    <a:pt x="695527" y="523357"/>
                  </a:cubicBezTo>
                  <a:cubicBezTo>
                    <a:pt x="701623" y="521201"/>
                    <a:pt x="707719" y="518923"/>
                    <a:pt x="713692" y="516521"/>
                  </a:cubicBezTo>
                  <a:cubicBezTo>
                    <a:pt x="711353" y="521263"/>
                    <a:pt x="707596" y="525758"/>
                    <a:pt x="702239" y="529699"/>
                  </a:cubicBezTo>
                  <a:cubicBezTo>
                    <a:pt x="701191" y="530438"/>
                    <a:pt x="700083" y="531116"/>
                    <a:pt x="699037" y="531855"/>
                  </a:cubicBezTo>
                  <a:close/>
                  <a:moveTo>
                    <a:pt x="638627" y="497555"/>
                  </a:moveTo>
                  <a:cubicBezTo>
                    <a:pt x="636103" y="493737"/>
                    <a:pt x="632715" y="490227"/>
                    <a:pt x="628958" y="486840"/>
                  </a:cubicBezTo>
                  <a:cubicBezTo>
                    <a:pt x="633577" y="484623"/>
                    <a:pt x="638072" y="482222"/>
                    <a:pt x="642507" y="479635"/>
                  </a:cubicBezTo>
                  <a:cubicBezTo>
                    <a:pt x="642999" y="484807"/>
                    <a:pt x="643492" y="490042"/>
                    <a:pt x="643923" y="495215"/>
                  </a:cubicBezTo>
                  <a:cubicBezTo>
                    <a:pt x="642199" y="495954"/>
                    <a:pt x="640413" y="496754"/>
                    <a:pt x="638627" y="497555"/>
                  </a:cubicBezTo>
                  <a:close/>
                  <a:moveTo>
                    <a:pt x="584375" y="520278"/>
                  </a:moveTo>
                  <a:cubicBezTo>
                    <a:pt x="584190" y="520278"/>
                    <a:pt x="584006" y="520339"/>
                    <a:pt x="583821" y="520339"/>
                  </a:cubicBezTo>
                  <a:cubicBezTo>
                    <a:pt x="580496" y="520709"/>
                    <a:pt x="577109" y="520894"/>
                    <a:pt x="573783" y="521140"/>
                  </a:cubicBezTo>
                  <a:cubicBezTo>
                    <a:pt x="574091" y="515721"/>
                    <a:pt x="574215" y="510240"/>
                    <a:pt x="574338" y="504821"/>
                  </a:cubicBezTo>
                  <a:cubicBezTo>
                    <a:pt x="576677" y="504329"/>
                    <a:pt x="579018" y="503713"/>
                    <a:pt x="581419" y="503159"/>
                  </a:cubicBezTo>
                  <a:cubicBezTo>
                    <a:pt x="582344" y="508885"/>
                    <a:pt x="583328" y="514551"/>
                    <a:pt x="584375" y="520278"/>
                  </a:cubicBezTo>
                  <a:close/>
                  <a:moveTo>
                    <a:pt x="556110" y="522248"/>
                  </a:moveTo>
                  <a:cubicBezTo>
                    <a:pt x="552045" y="522433"/>
                    <a:pt x="548043" y="522618"/>
                    <a:pt x="543979" y="522741"/>
                  </a:cubicBezTo>
                  <a:cubicBezTo>
                    <a:pt x="543548" y="518676"/>
                    <a:pt x="543116" y="514613"/>
                    <a:pt x="542685" y="510548"/>
                  </a:cubicBezTo>
                  <a:cubicBezTo>
                    <a:pt x="547550" y="509809"/>
                    <a:pt x="552415" y="509009"/>
                    <a:pt x="557280" y="508146"/>
                  </a:cubicBezTo>
                  <a:cubicBezTo>
                    <a:pt x="556787" y="512827"/>
                    <a:pt x="556357" y="517507"/>
                    <a:pt x="556110" y="522248"/>
                  </a:cubicBezTo>
                  <a:close/>
                  <a:moveTo>
                    <a:pt x="490958" y="516953"/>
                  </a:moveTo>
                  <a:cubicBezTo>
                    <a:pt x="491267" y="518184"/>
                    <a:pt x="491575" y="519477"/>
                    <a:pt x="491882" y="520709"/>
                  </a:cubicBezTo>
                  <a:cubicBezTo>
                    <a:pt x="488619" y="520524"/>
                    <a:pt x="485355" y="520339"/>
                    <a:pt x="482091" y="520216"/>
                  </a:cubicBezTo>
                  <a:cubicBezTo>
                    <a:pt x="483816" y="519293"/>
                    <a:pt x="485540" y="518307"/>
                    <a:pt x="487263" y="517383"/>
                  </a:cubicBezTo>
                  <a:cubicBezTo>
                    <a:pt x="488496" y="517199"/>
                    <a:pt x="489727" y="517076"/>
                    <a:pt x="490958" y="516953"/>
                  </a:cubicBezTo>
                  <a:close/>
                  <a:moveTo>
                    <a:pt x="493791" y="552607"/>
                  </a:moveTo>
                  <a:cubicBezTo>
                    <a:pt x="492806" y="552915"/>
                    <a:pt x="491882" y="553223"/>
                    <a:pt x="490897" y="553469"/>
                  </a:cubicBezTo>
                  <a:cubicBezTo>
                    <a:pt x="488126" y="553531"/>
                    <a:pt x="485294" y="553654"/>
                    <a:pt x="482521" y="553716"/>
                  </a:cubicBezTo>
                  <a:cubicBezTo>
                    <a:pt x="482521" y="552730"/>
                    <a:pt x="482583" y="551746"/>
                    <a:pt x="482645" y="550760"/>
                  </a:cubicBezTo>
                  <a:cubicBezTo>
                    <a:pt x="482768" y="545526"/>
                    <a:pt x="474640" y="544725"/>
                    <a:pt x="474579" y="549959"/>
                  </a:cubicBezTo>
                  <a:cubicBezTo>
                    <a:pt x="474579" y="551252"/>
                    <a:pt x="474517" y="552607"/>
                    <a:pt x="474455" y="553901"/>
                  </a:cubicBezTo>
                  <a:cubicBezTo>
                    <a:pt x="471500" y="553962"/>
                    <a:pt x="468544" y="554024"/>
                    <a:pt x="465648" y="554146"/>
                  </a:cubicBezTo>
                  <a:cubicBezTo>
                    <a:pt x="464602" y="549836"/>
                    <a:pt x="463556" y="545464"/>
                    <a:pt x="462569" y="541092"/>
                  </a:cubicBezTo>
                  <a:cubicBezTo>
                    <a:pt x="472854" y="541769"/>
                    <a:pt x="483199" y="542385"/>
                    <a:pt x="493483" y="542816"/>
                  </a:cubicBezTo>
                  <a:cubicBezTo>
                    <a:pt x="493483" y="546018"/>
                    <a:pt x="493606" y="549282"/>
                    <a:pt x="493791" y="552607"/>
                  </a:cubicBezTo>
                  <a:close/>
                  <a:moveTo>
                    <a:pt x="146358" y="417624"/>
                  </a:moveTo>
                  <a:cubicBezTo>
                    <a:pt x="144633" y="418363"/>
                    <a:pt x="142847" y="419164"/>
                    <a:pt x="141061" y="419964"/>
                  </a:cubicBezTo>
                  <a:cubicBezTo>
                    <a:pt x="134657" y="414791"/>
                    <a:pt x="127884" y="409989"/>
                    <a:pt x="120494" y="405677"/>
                  </a:cubicBezTo>
                  <a:cubicBezTo>
                    <a:pt x="125113" y="402044"/>
                    <a:pt x="129670" y="398411"/>
                    <a:pt x="134288" y="394778"/>
                  </a:cubicBezTo>
                  <a:cubicBezTo>
                    <a:pt x="134412" y="394655"/>
                    <a:pt x="134535" y="394532"/>
                    <a:pt x="134657" y="394470"/>
                  </a:cubicBezTo>
                  <a:cubicBezTo>
                    <a:pt x="138352" y="402291"/>
                    <a:pt x="142292" y="409989"/>
                    <a:pt x="146358" y="417624"/>
                  </a:cubicBezTo>
                  <a:close/>
                  <a:moveTo>
                    <a:pt x="184845" y="232515"/>
                  </a:moveTo>
                  <a:cubicBezTo>
                    <a:pt x="185215" y="234363"/>
                    <a:pt x="185583" y="236149"/>
                    <a:pt x="185953" y="237872"/>
                  </a:cubicBezTo>
                  <a:cubicBezTo>
                    <a:pt x="185338" y="237195"/>
                    <a:pt x="184783" y="236518"/>
                    <a:pt x="184167" y="235840"/>
                  </a:cubicBezTo>
                  <a:cubicBezTo>
                    <a:pt x="184414" y="234670"/>
                    <a:pt x="184660" y="233562"/>
                    <a:pt x="184845" y="232515"/>
                  </a:cubicBezTo>
                  <a:close/>
                  <a:moveTo>
                    <a:pt x="215327" y="133556"/>
                  </a:moveTo>
                  <a:cubicBezTo>
                    <a:pt x="215512" y="134110"/>
                    <a:pt x="215758" y="134664"/>
                    <a:pt x="215943" y="135219"/>
                  </a:cubicBezTo>
                  <a:cubicBezTo>
                    <a:pt x="215635" y="134849"/>
                    <a:pt x="215327" y="134603"/>
                    <a:pt x="215019" y="134295"/>
                  </a:cubicBezTo>
                  <a:cubicBezTo>
                    <a:pt x="215080" y="133987"/>
                    <a:pt x="215204" y="133741"/>
                    <a:pt x="215327" y="133556"/>
                  </a:cubicBezTo>
                  <a:close/>
                  <a:moveTo>
                    <a:pt x="242914" y="87617"/>
                  </a:moveTo>
                  <a:cubicBezTo>
                    <a:pt x="243038" y="87802"/>
                    <a:pt x="243161" y="87987"/>
                    <a:pt x="243223" y="88234"/>
                  </a:cubicBezTo>
                  <a:cubicBezTo>
                    <a:pt x="241930" y="88726"/>
                    <a:pt x="240944" y="89896"/>
                    <a:pt x="240820" y="91682"/>
                  </a:cubicBezTo>
                  <a:cubicBezTo>
                    <a:pt x="240820" y="92359"/>
                    <a:pt x="240760" y="93036"/>
                    <a:pt x="240698" y="93714"/>
                  </a:cubicBezTo>
                  <a:cubicBezTo>
                    <a:pt x="240082" y="93098"/>
                    <a:pt x="239527" y="92421"/>
                    <a:pt x="238912" y="91805"/>
                  </a:cubicBezTo>
                  <a:cubicBezTo>
                    <a:pt x="240205" y="90204"/>
                    <a:pt x="241560" y="88849"/>
                    <a:pt x="242914" y="87617"/>
                  </a:cubicBezTo>
                  <a:close/>
                  <a:moveTo>
                    <a:pt x="286514" y="87125"/>
                  </a:moveTo>
                  <a:cubicBezTo>
                    <a:pt x="286575" y="84231"/>
                    <a:pt x="286822" y="81337"/>
                    <a:pt x="287437" y="78442"/>
                  </a:cubicBezTo>
                  <a:cubicBezTo>
                    <a:pt x="287622" y="77580"/>
                    <a:pt x="287806" y="76718"/>
                    <a:pt x="288053" y="75918"/>
                  </a:cubicBezTo>
                  <a:cubicBezTo>
                    <a:pt x="289716" y="77641"/>
                    <a:pt x="291502" y="79304"/>
                    <a:pt x="293225" y="81029"/>
                  </a:cubicBezTo>
                  <a:cubicBezTo>
                    <a:pt x="288115" y="86017"/>
                    <a:pt x="283435" y="91436"/>
                    <a:pt x="279001" y="97101"/>
                  </a:cubicBezTo>
                  <a:cubicBezTo>
                    <a:pt x="273273" y="91128"/>
                    <a:pt x="267485" y="85216"/>
                    <a:pt x="261635" y="79427"/>
                  </a:cubicBezTo>
                  <a:cubicBezTo>
                    <a:pt x="270317" y="78750"/>
                    <a:pt x="279186" y="81767"/>
                    <a:pt x="286514" y="87125"/>
                  </a:cubicBezTo>
                  <a:close/>
                  <a:moveTo>
                    <a:pt x="376912" y="62678"/>
                  </a:moveTo>
                  <a:cubicBezTo>
                    <a:pt x="377467" y="63109"/>
                    <a:pt x="378082" y="63540"/>
                    <a:pt x="378637" y="64032"/>
                  </a:cubicBezTo>
                  <a:cubicBezTo>
                    <a:pt x="384117" y="68343"/>
                    <a:pt x="389228" y="73084"/>
                    <a:pt x="394278" y="77950"/>
                  </a:cubicBezTo>
                  <a:cubicBezTo>
                    <a:pt x="377405" y="66126"/>
                    <a:pt x="359916" y="55042"/>
                    <a:pt x="341874" y="45497"/>
                  </a:cubicBezTo>
                  <a:cubicBezTo>
                    <a:pt x="342427" y="45620"/>
                    <a:pt x="343043" y="45743"/>
                    <a:pt x="343598" y="45928"/>
                  </a:cubicBezTo>
                  <a:cubicBezTo>
                    <a:pt x="355298" y="50300"/>
                    <a:pt x="366382" y="56028"/>
                    <a:pt x="376912" y="62678"/>
                  </a:cubicBezTo>
                  <a:close/>
                  <a:moveTo>
                    <a:pt x="579879" y="299884"/>
                  </a:moveTo>
                  <a:cubicBezTo>
                    <a:pt x="581665" y="303393"/>
                    <a:pt x="583390" y="306904"/>
                    <a:pt x="585176" y="310414"/>
                  </a:cubicBezTo>
                  <a:cubicBezTo>
                    <a:pt x="585484" y="311214"/>
                    <a:pt x="585729" y="312015"/>
                    <a:pt x="586037" y="312877"/>
                  </a:cubicBezTo>
                  <a:cubicBezTo>
                    <a:pt x="585053" y="313062"/>
                    <a:pt x="584068" y="313369"/>
                    <a:pt x="583205" y="314170"/>
                  </a:cubicBezTo>
                  <a:cubicBezTo>
                    <a:pt x="582282" y="314970"/>
                    <a:pt x="581481" y="315894"/>
                    <a:pt x="580619" y="316756"/>
                  </a:cubicBezTo>
                  <a:cubicBezTo>
                    <a:pt x="579203" y="313246"/>
                    <a:pt x="577663" y="309798"/>
                    <a:pt x="576124" y="306349"/>
                  </a:cubicBezTo>
                  <a:cubicBezTo>
                    <a:pt x="577109" y="304071"/>
                    <a:pt x="578402" y="301916"/>
                    <a:pt x="579879" y="299884"/>
                  </a:cubicBezTo>
                  <a:close/>
                  <a:moveTo>
                    <a:pt x="610178" y="171305"/>
                  </a:moveTo>
                  <a:cubicBezTo>
                    <a:pt x="610608" y="172968"/>
                    <a:pt x="611101" y="174569"/>
                    <a:pt x="611532" y="176231"/>
                  </a:cubicBezTo>
                  <a:cubicBezTo>
                    <a:pt x="611224" y="175923"/>
                    <a:pt x="610916" y="175615"/>
                    <a:pt x="610608" y="175369"/>
                  </a:cubicBezTo>
                  <a:cubicBezTo>
                    <a:pt x="609500" y="174199"/>
                    <a:pt x="608392" y="173029"/>
                    <a:pt x="607282" y="171797"/>
                  </a:cubicBezTo>
                  <a:cubicBezTo>
                    <a:pt x="608268" y="171551"/>
                    <a:pt x="609191" y="171428"/>
                    <a:pt x="610178" y="171305"/>
                  </a:cubicBezTo>
                  <a:close/>
                  <a:moveTo>
                    <a:pt x="617814" y="170873"/>
                  </a:moveTo>
                  <a:cubicBezTo>
                    <a:pt x="619107" y="170935"/>
                    <a:pt x="620399" y="171058"/>
                    <a:pt x="621631" y="171305"/>
                  </a:cubicBezTo>
                  <a:cubicBezTo>
                    <a:pt x="620954" y="171982"/>
                    <a:pt x="620584" y="172906"/>
                    <a:pt x="620893" y="173952"/>
                  </a:cubicBezTo>
                  <a:cubicBezTo>
                    <a:pt x="622247" y="178694"/>
                    <a:pt x="623540" y="183559"/>
                    <a:pt x="624833" y="188424"/>
                  </a:cubicBezTo>
                  <a:cubicBezTo>
                    <a:pt x="622494" y="182512"/>
                    <a:pt x="620153" y="176662"/>
                    <a:pt x="617814" y="170873"/>
                  </a:cubicBezTo>
                  <a:close/>
                  <a:moveTo>
                    <a:pt x="731613" y="307150"/>
                  </a:moveTo>
                  <a:cubicBezTo>
                    <a:pt x="726070" y="300068"/>
                    <a:pt x="720405" y="292987"/>
                    <a:pt x="714679" y="286090"/>
                  </a:cubicBezTo>
                  <a:cubicBezTo>
                    <a:pt x="713324" y="281348"/>
                    <a:pt x="711723" y="276730"/>
                    <a:pt x="710122" y="272049"/>
                  </a:cubicBezTo>
                  <a:cubicBezTo>
                    <a:pt x="717449" y="283626"/>
                    <a:pt x="724592" y="295327"/>
                    <a:pt x="731613" y="307150"/>
                  </a:cubicBezTo>
                  <a:close/>
                  <a:moveTo>
                    <a:pt x="765729" y="364912"/>
                  </a:moveTo>
                  <a:cubicBezTo>
                    <a:pt x="766405" y="366020"/>
                    <a:pt x="767083" y="367190"/>
                    <a:pt x="767760" y="368299"/>
                  </a:cubicBezTo>
                  <a:cubicBezTo>
                    <a:pt x="768376" y="369345"/>
                    <a:pt x="768929" y="370454"/>
                    <a:pt x="769422" y="371563"/>
                  </a:cubicBezTo>
                  <a:cubicBezTo>
                    <a:pt x="769669" y="374334"/>
                    <a:pt x="769854" y="377043"/>
                    <a:pt x="770100" y="379814"/>
                  </a:cubicBezTo>
                  <a:cubicBezTo>
                    <a:pt x="768253" y="377351"/>
                    <a:pt x="766405" y="374888"/>
                    <a:pt x="764557" y="372486"/>
                  </a:cubicBezTo>
                  <a:cubicBezTo>
                    <a:pt x="764496" y="369468"/>
                    <a:pt x="764496" y="366389"/>
                    <a:pt x="764434" y="363372"/>
                  </a:cubicBezTo>
                  <a:cubicBezTo>
                    <a:pt x="764804" y="363865"/>
                    <a:pt x="765235" y="364419"/>
                    <a:pt x="765729" y="364912"/>
                  </a:cubicBezTo>
                  <a:close/>
                  <a:moveTo>
                    <a:pt x="585914" y="577917"/>
                  </a:moveTo>
                  <a:cubicBezTo>
                    <a:pt x="585607" y="576438"/>
                    <a:pt x="585299" y="574960"/>
                    <a:pt x="584929" y="573483"/>
                  </a:cubicBezTo>
                  <a:cubicBezTo>
                    <a:pt x="585422" y="573483"/>
                    <a:pt x="585914" y="573483"/>
                    <a:pt x="586407" y="573483"/>
                  </a:cubicBezTo>
                  <a:cubicBezTo>
                    <a:pt x="589178" y="573483"/>
                    <a:pt x="592072" y="573544"/>
                    <a:pt x="595028" y="573668"/>
                  </a:cubicBezTo>
                  <a:cubicBezTo>
                    <a:pt x="595213" y="574406"/>
                    <a:pt x="595398" y="575084"/>
                    <a:pt x="595521" y="575823"/>
                  </a:cubicBezTo>
                  <a:cubicBezTo>
                    <a:pt x="592319" y="576500"/>
                    <a:pt x="589116" y="577239"/>
                    <a:pt x="585914" y="577917"/>
                  </a:cubicBezTo>
                  <a:close/>
                  <a:moveTo>
                    <a:pt x="571874" y="580749"/>
                  </a:moveTo>
                  <a:cubicBezTo>
                    <a:pt x="570396" y="580996"/>
                    <a:pt x="568980" y="581303"/>
                    <a:pt x="567502" y="581550"/>
                  </a:cubicBezTo>
                  <a:cubicBezTo>
                    <a:pt x="567872" y="578902"/>
                    <a:pt x="568241" y="576254"/>
                    <a:pt x="568611" y="573544"/>
                  </a:cubicBezTo>
                  <a:cubicBezTo>
                    <a:pt x="569165" y="573544"/>
                    <a:pt x="569719" y="573544"/>
                    <a:pt x="570273" y="573544"/>
                  </a:cubicBezTo>
                  <a:cubicBezTo>
                    <a:pt x="570766" y="576008"/>
                    <a:pt x="571320" y="578348"/>
                    <a:pt x="571874" y="580749"/>
                  </a:cubicBezTo>
                  <a:close/>
                  <a:moveTo>
                    <a:pt x="551245" y="584321"/>
                  </a:moveTo>
                  <a:cubicBezTo>
                    <a:pt x="550814" y="580811"/>
                    <a:pt x="550382" y="577239"/>
                    <a:pt x="549952" y="573729"/>
                  </a:cubicBezTo>
                  <a:cubicBezTo>
                    <a:pt x="553893" y="573668"/>
                    <a:pt x="557835" y="573668"/>
                    <a:pt x="561714" y="573668"/>
                  </a:cubicBezTo>
                  <a:cubicBezTo>
                    <a:pt x="561344" y="576747"/>
                    <a:pt x="560975" y="579764"/>
                    <a:pt x="560544" y="582843"/>
                  </a:cubicBezTo>
                  <a:cubicBezTo>
                    <a:pt x="557465" y="583335"/>
                    <a:pt x="554324" y="583828"/>
                    <a:pt x="551245" y="584321"/>
                  </a:cubicBezTo>
                  <a:close/>
                  <a:moveTo>
                    <a:pt x="384178" y="551991"/>
                  </a:moveTo>
                  <a:cubicBezTo>
                    <a:pt x="384178" y="551868"/>
                    <a:pt x="384240" y="551746"/>
                    <a:pt x="384240" y="551622"/>
                  </a:cubicBezTo>
                  <a:cubicBezTo>
                    <a:pt x="384240" y="551437"/>
                    <a:pt x="384240" y="551191"/>
                    <a:pt x="384240" y="551006"/>
                  </a:cubicBezTo>
                  <a:cubicBezTo>
                    <a:pt x="384363" y="551252"/>
                    <a:pt x="384425" y="551561"/>
                    <a:pt x="384548" y="551806"/>
                  </a:cubicBezTo>
                  <a:cubicBezTo>
                    <a:pt x="384363" y="551806"/>
                    <a:pt x="384240" y="551868"/>
                    <a:pt x="384178" y="551991"/>
                  </a:cubicBezTo>
                  <a:close/>
                  <a:moveTo>
                    <a:pt x="164893" y="552669"/>
                  </a:moveTo>
                  <a:cubicBezTo>
                    <a:pt x="163292" y="551746"/>
                    <a:pt x="161691" y="550698"/>
                    <a:pt x="160090" y="549466"/>
                  </a:cubicBezTo>
                  <a:cubicBezTo>
                    <a:pt x="160828" y="549405"/>
                    <a:pt x="161506" y="549282"/>
                    <a:pt x="162246" y="549221"/>
                  </a:cubicBezTo>
                  <a:cubicBezTo>
                    <a:pt x="163724" y="550083"/>
                    <a:pt x="165755" y="550021"/>
                    <a:pt x="166986" y="548912"/>
                  </a:cubicBezTo>
                  <a:cubicBezTo>
                    <a:pt x="167541" y="549651"/>
                    <a:pt x="168096" y="550329"/>
                    <a:pt x="168649" y="551067"/>
                  </a:cubicBezTo>
                  <a:cubicBezTo>
                    <a:pt x="167356" y="551622"/>
                    <a:pt x="166125" y="552176"/>
                    <a:pt x="164893" y="552669"/>
                  </a:cubicBezTo>
                  <a:close/>
                  <a:moveTo>
                    <a:pt x="136689" y="528776"/>
                  </a:moveTo>
                  <a:cubicBezTo>
                    <a:pt x="140446" y="526436"/>
                    <a:pt x="143094" y="522187"/>
                    <a:pt x="142354" y="517507"/>
                  </a:cubicBezTo>
                  <a:cubicBezTo>
                    <a:pt x="145371" y="521325"/>
                    <a:pt x="148329" y="525143"/>
                    <a:pt x="151346" y="529022"/>
                  </a:cubicBezTo>
                  <a:cubicBezTo>
                    <a:pt x="151038" y="529207"/>
                    <a:pt x="150730" y="529392"/>
                    <a:pt x="150421" y="529576"/>
                  </a:cubicBezTo>
                  <a:cubicBezTo>
                    <a:pt x="147219" y="531609"/>
                    <a:pt x="145926" y="534380"/>
                    <a:pt x="145926" y="537274"/>
                  </a:cubicBezTo>
                  <a:cubicBezTo>
                    <a:pt x="142786" y="534503"/>
                    <a:pt x="139707" y="531670"/>
                    <a:pt x="136689" y="528776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65DDB56-8B07-44BD-9A1D-26F80C9DB95B}"/>
                </a:ext>
              </a:extLst>
            </p:cNvPr>
            <p:cNvSpPr/>
            <p:nvPr/>
          </p:nvSpPr>
          <p:spPr>
            <a:xfrm>
              <a:off x="22036727" y="11289037"/>
              <a:ext cx="960646" cy="190898"/>
            </a:xfrm>
            <a:custGeom>
              <a:avLst/>
              <a:gdLst>
                <a:gd name="connsiteX0" fmla="*/ 4652 w 960646"/>
                <a:gd name="connsiteY0" fmla="*/ 97412 h 190897"/>
                <a:gd name="connsiteX1" fmla="*/ 185264 w 960646"/>
                <a:gd name="connsiteY1" fmla="*/ 159669 h 190897"/>
                <a:gd name="connsiteX2" fmla="*/ 405597 w 960646"/>
                <a:gd name="connsiteY2" fmla="*/ 188673 h 190897"/>
                <a:gd name="connsiteX3" fmla="*/ 659429 w 960646"/>
                <a:gd name="connsiteY3" fmla="*/ 179867 h 190897"/>
                <a:gd name="connsiteX4" fmla="*/ 956491 w 960646"/>
                <a:gd name="connsiteY4" fmla="*/ 71794 h 190897"/>
                <a:gd name="connsiteX5" fmla="*/ 778464 w 960646"/>
                <a:gd name="connsiteY5" fmla="*/ 54675 h 190897"/>
                <a:gd name="connsiteX6" fmla="*/ 455293 w 960646"/>
                <a:gd name="connsiteY6" fmla="*/ 6335 h 190897"/>
                <a:gd name="connsiteX7" fmla="*/ 375424 w 960646"/>
                <a:gd name="connsiteY7" fmla="*/ 20313 h 190897"/>
                <a:gd name="connsiteX8" fmla="*/ 266858 w 960646"/>
                <a:gd name="connsiteY8" fmla="*/ 62003 h 190897"/>
                <a:gd name="connsiteX9" fmla="*/ 161249 w 960646"/>
                <a:gd name="connsiteY9" fmla="*/ 78445 h 190897"/>
                <a:gd name="connsiteX10" fmla="*/ 4652 w 960646"/>
                <a:gd name="connsiteY10" fmla="*/ 97412 h 1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0646" h="190897">
                  <a:moveTo>
                    <a:pt x="4652" y="97412"/>
                  </a:moveTo>
                  <a:cubicBezTo>
                    <a:pt x="1881" y="119396"/>
                    <a:pt x="173688" y="157144"/>
                    <a:pt x="185264" y="159669"/>
                  </a:cubicBezTo>
                  <a:cubicBezTo>
                    <a:pt x="276033" y="179375"/>
                    <a:pt x="352640" y="185902"/>
                    <a:pt x="405597" y="188673"/>
                  </a:cubicBezTo>
                  <a:cubicBezTo>
                    <a:pt x="467424" y="191936"/>
                    <a:pt x="553882" y="195693"/>
                    <a:pt x="659429" y="179867"/>
                  </a:cubicBezTo>
                  <a:cubicBezTo>
                    <a:pt x="809007" y="157452"/>
                    <a:pt x="961233" y="96857"/>
                    <a:pt x="956491" y="71794"/>
                  </a:cubicBezTo>
                  <a:cubicBezTo>
                    <a:pt x="953658" y="56954"/>
                    <a:pt x="898791" y="71363"/>
                    <a:pt x="778464" y="54675"/>
                  </a:cubicBezTo>
                  <a:cubicBezTo>
                    <a:pt x="640341" y="35463"/>
                    <a:pt x="564905" y="-4072"/>
                    <a:pt x="455293" y="6335"/>
                  </a:cubicBezTo>
                  <a:cubicBezTo>
                    <a:pt x="410401" y="10584"/>
                    <a:pt x="375424" y="20313"/>
                    <a:pt x="375424" y="20313"/>
                  </a:cubicBezTo>
                  <a:cubicBezTo>
                    <a:pt x="325790" y="34107"/>
                    <a:pt x="311320" y="48271"/>
                    <a:pt x="266858" y="62003"/>
                  </a:cubicBezTo>
                  <a:cubicBezTo>
                    <a:pt x="257744" y="64836"/>
                    <a:pt x="240933" y="70933"/>
                    <a:pt x="161249" y="78445"/>
                  </a:cubicBezTo>
                  <a:cubicBezTo>
                    <a:pt x="72758" y="86697"/>
                    <a:pt x="6376" y="83864"/>
                    <a:pt x="4652" y="97412"/>
                  </a:cubicBezTo>
                  <a:close/>
                </a:path>
              </a:pathLst>
            </a:custGeom>
            <a:solidFill>
              <a:srgbClr val="3972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00A01F-7D92-4683-B756-0080CA5B170A}"/>
                </a:ext>
              </a:extLst>
            </p:cNvPr>
            <p:cNvSpPr/>
            <p:nvPr/>
          </p:nvSpPr>
          <p:spPr>
            <a:xfrm>
              <a:off x="22714015" y="10926755"/>
              <a:ext cx="326373" cy="295583"/>
            </a:xfrm>
            <a:custGeom>
              <a:avLst/>
              <a:gdLst>
                <a:gd name="connsiteX0" fmla="*/ 4618 w 326373"/>
                <a:gd name="connsiteY0" fmla="*/ 4618 h 295583"/>
                <a:gd name="connsiteX1" fmla="*/ 259005 w 326373"/>
                <a:gd name="connsiteY1" fmla="*/ 142804 h 295583"/>
                <a:gd name="connsiteX2" fmla="*/ 325510 w 326373"/>
                <a:gd name="connsiteY2" fmla="*/ 194100 h 295583"/>
                <a:gd name="connsiteX3" fmla="*/ 211464 w 326373"/>
                <a:gd name="connsiteY3" fmla="*/ 296138 h 295583"/>
                <a:gd name="connsiteX4" fmla="*/ 4618 w 326373"/>
                <a:gd name="connsiteY4" fmla="*/ 4618 h 29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373" h="295583">
                  <a:moveTo>
                    <a:pt x="4618" y="4618"/>
                  </a:moveTo>
                  <a:cubicBezTo>
                    <a:pt x="109119" y="80485"/>
                    <a:pt x="195824" y="120266"/>
                    <a:pt x="259005" y="142804"/>
                  </a:cubicBezTo>
                  <a:cubicBezTo>
                    <a:pt x="285607" y="152287"/>
                    <a:pt x="326558" y="165343"/>
                    <a:pt x="325510" y="194100"/>
                  </a:cubicBezTo>
                  <a:cubicBezTo>
                    <a:pt x="324156" y="230617"/>
                    <a:pt x="255926" y="272245"/>
                    <a:pt x="211464" y="296138"/>
                  </a:cubicBezTo>
                  <a:lnTo>
                    <a:pt x="4618" y="4618"/>
                  </a:ln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DFC2BD-A727-477C-A9FA-6F43A43981D8}"/>
                </a:ext>
              </a:extLst>
            </p:cNvPr>
            <p:cNvSpPr/>
            <p:nvPr/>
          </p:nvSpPr>
          <p:spPr>
            <a:xfrm>
              <a:off x="22766836" y="11111047"/>
              <a:ext cx="258635" cy="73896"/>
            </a:xfrm>
            <a:custGeom>
              <a:avLst/>
              <a:gdLst>
                <a:gd name="connsiteX0" fmla="*/ 254586 w 258635"/>
                <a:gd name="connsiteY0" fmla="*/ 10485 h 73895"/>
                <a:gd name="connsiteX1" fmla="*/ 248120 w 258635"/>
                <a:gd name="connsiteY1" fmla="*/ 33085 h 73895"/>
                <a:gd name="connsiteX2" fmla="*/ 229277 w 258635"/>
                <a:gd name="connsiteY2" fmla="*/ 53961 h 73895"/>
                <a:gd name="connsiteX3" fmla="*/ 191220 w 258635"/>
                <a:gd name="connsiteY3" fmla="*/ 73297 h 73895"/>
                <a:gd name="connsiteX4" fmla="*/ 147499 w 258635"/>
                <a:gd name="connsiteY4" fmla="*/ 66646 h 73895"/>
                <a:gd name="connsiteX5" fmla="*/ 4694 w 258635"/>
                <a:gd name="connsiteY5" fmla="*/ 5867 h 73895"/>
                <a:gd name="connsiteX6" fmla="*/ 147806 w 258635"/>
                <a:gd name="connsiteY6" fmla="*/ 20154 h 73895"/>
                <a:gd name="connsiteX7" fmla="*/ 254586 w 258635"/>
                <a:gd name="connsiteY7" fmla="*/ 10485 h 7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635" h="73895">
                  <a:moveTo>
                    <a:pt x="254586" y="10485"/>
                  </a:moveTo>
                  <a:cubicBezTo>
                    <a:pt x="257357" y="16089"/>
                    <a:pt x="252000" y="25880"/>
                    <a:pt x="248120" y="33085"/>
                  </a:cubicBezTo>
                  <a:cubicBezTo>
                    <a:pt x="242701" y="43246"/>
                    <a:pt x="235497" y="49096"/>
                    <a:pt x="229277" y="53961"/>
                  </a:cubicBezTo>
                  <a:cubicBezTo>
                    <a:pt x="222503" y="59318"/>
                    <a:pt x="209017" y="70033"/>
                    <a:pt x="191220" y="73297"/>
                  </a:cubicBezTo>
                  <a:cubicBezTo>
                    <a:pt x="171638" y="76868"/>
                    <a:pt x="155320" y="69910"/>
                    <a:pt x="147499" y="66646"/>
                  </a:cubicBezTo>
                  <a:cubicBezTo>
                    <a:pt x="57222" y="28652"/>
                    <a:pt x="2293" y="13195"/>
                    <a:pt x="4694" y="5867"/>
                  </a:cubicBezTo>
                  <a:cubicBezTo>
                    <a:pt x="7220" y="-1769"/>
                    <a:pt x="62087" y="28467"/>
                    <a:pt x="147806" y="20154"/>
                  </a:cubicBezTo>
                  <a:cubicBezTo>
                    <a:pt x="199965" y="15042"/>
                    <a:pt x="248058" y="-2755"/>
                    <a:pt x="254586" y="10485"/>
                  </a:cubicBezTo>
                  <a:close/>
                </a:path>
              </a:pathLst>
            </a:custGeom>
            <a:solidFill>
              <a:srgbClr val="3972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0FE0411-1005-4810-A37A-610DE0F28384}"/>
                </a:ext>
              </a:extLst>
            </p:cNvPr>
            <p:cNvSpPr/>
            <p:nvPr/>
          </p:nvSpPr>
          <p:spPr>
            <a:xfrm>
              <a:off x="22662843" y="11353309"/>
              <a:ext cx="270951" cy="86212"/>
            </a:xfrm>
            <a:custGeom>
              <a:avLst/>
              <a:gdLst>
                <a:gd name="connsiteX0" fmla="*/ 16501 w 270951"/>
                <a:gd name="connsiteY0" fmla="*/ 51368 h 86211"/>
                <a:gd name="connsiteX1" fmla="*/ 265962 w 270951"/>
                <a:gd name="connsiteY1" fmla="*/ 5060 h 86211"/>
                <a:gd name="connsiteX2" fmla="*/ 269410 w 270951"/>
                <a:gd name="connsiteY2" fmla="*/ 10787 h 86211"/>
                <a:gd name="connsiteX3" fmla="*/ 211894 w 270951"/>
                <a:gd name="connsiteY3" fmla="*/ 38498 h 86211"/>
                <a:gd name="connsiteX4" fmla="*/ 145143 w 270951"/>
                <a:gd name="connsiteY4" fmla="*/ 65101 h 86211"/>
                <a:gd name="connsiteX5" fmla="*/ 14039 w 270951"/>
                <a:gd name="connsiteY5" fmla="*/ 76493 h 86211"/>
                <a:gd name="connsiteX6" fmla="*/ 16501 w 270951"/>
                <a:gd name="connsiteY6" fmla="*/ 51368 h 8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951" h="86211">
                  <a:moveTo>
                    <a:pt x="16501" y="51368"/>
                  </a:moveTo>
                  <a:cubicBezTo>
                    <a:pt x="100867" y="53462"/>
                    <a:pt x="189418" y="44348"/>
                    <a:pt x="265962" y="5060"/>
                  </a:cubicBezTo>
                  <a:cubicBezTo>
                    <a:pt x="269780" y="3089"/>
                    <a:pt x="272859" y="8201"/>
                    <a:pt x="269410" y="10787"/>
                  </a:cubicBezTo>
                  <a:cubicBezTo>
                    <a:pt x="252168" y="23473"/>
                    <a:pt x="231601" y="30554"/>
                    <a:pt x="211894" y="38498"/>
                  </a:cubicBezTo>
                  <a:cubicBezTo>
                    <a:pt x="189665" y="47427"/>
                    <a:pt x="167742" y="57157"/>
                    <a:pt x="145143" y="65101"/>
                  </a:cubicBezTo>
                  <a:cubicBezTo>
                    <a:pt x="104438" y="79387"/>
                    <a:pt x="56590" y="89178"/>
                    <a:pt x="14039" y="76493"/>
                  </a:cubicBezTo>
                  <a:cubicBezTo>
                    <a:pt x="860" y="72552"/>
                    <a:pt x="1353" y="50999"/>
                    <a:pt x="16501" y="51368"/>
                  </a:cubicBezTo>
                  <a:close/>
                </a:path>
              </a:pathLst>
            </a:custGeom>
            <a:solidFill>
              <a:srgbClr val="6349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0D1309-F43F-4A7D-B7C0-183F16C21578}"/>
                </a:ext>
              </a:extLst>
            </p:cNvPr>
            <p:cNvSpPr/>
            <p:nvPr/>
          </p:nvSpPr>
          <p:spPr>
            <a:xfrm>
              <a:off x="22894136" y="11692686"/>
              <a:ext cx="412585" cy="221688"/>
            </a:xfrm>
            <a:custGeom>
              <a:avLst/>
              <a:gdLst>
                <a:gd name="connsiteX0" fmla="*/ 143173 w 412585"/>
                <a:gd name="connsiteY0" fmla="*/ 73403 h 221687"/>
                <a:gd name="connsiteX1" fmla="*/ 193668 w 412585"/>
                <a:gd name="connsiteY1" fmla="*/ 94956 h 221687"/>
                <a:gd name="connsiteX2" fmla="*/ 237021 w 412585"/>
                <a:gd name="connsiteY2" fmla="*/ 91015 h 221687"/>
                <a:gd name="connsiteX3" fmla="*/ 409198 w 412585"/>
                <a:gd name="connsiteY3" fmla="*/ 154320 h 221687"/>
                <a:gd name="connsiteX4" fmla="*/ 322493 w 412585"/>
                <a:gd name="connsiteY4" fmla="*/ 204753 h 221687"/>
                <a:gd name="connsiteX5" fmla="*/ 315474 w 412585"/>
                <a:gd name="connsiteY5" fmla="*/ 195147 h 221687"/>
                <a:gd name="connsiteX6" fmla="*/ 310793 w 412585"/>
                <a:gd name="connsiteY6" fmla="*/ 191329 h 221687"/>
                <a:gd name="connsiteX7" fmla="*/ 315289 w 412585"/>
                <a:gd name="connsiteY7" fmla="*/ 148407 h 221687"/>
                <a:gd name="connsiteX8" fmla="*/ 264054 w 412585"/>
                <a:gd name="connsiteY8" fmla="*/ 134983 h 221687"/>
                <a:gd name="connsiteX9" fmla="*/ 129503 w 412585"/>
                <a:gd name="connsiteY9" fmla="*/ 221442 h 221687"/>
                <a:gd name="connsiteX10" fmla="*/ 111767 w 412585"/>
                <a:gd name="connsiteY10" fmla="*/ 121313 h 221687"/>
                <a:gd name="connsiteX11" fmla="*/ 4618 w 412585"/>
                <a:gd name="connsiteY11" fmla="*/ 44338 h 221687"/>
                <a:gd name="connsiteX12" fmla="*/ 20505 w 412585"/>
                <a:gd name="connsiteY12" fmla="*/ 4618 h 221687"/>
                <a:gd name="connsiteX13" fmla="*/ 77775 w 412585"/>
                <a:gd name="connsiteY13" fmla="*/ 42675 h 221687"/>
                <a:gd name="connsiteX14" fmla="*/ 143173 w 412585"/>
                <a:gd name="connsiteY14" fmla="*/ 73403 h 22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2585" h="221687">
                  <a:moveTo>
                    <a:pt x="143173" y="73403"/>
                  </a:moveTo>
                  <a:cubicBezTo>
                    <a:pt x="163678" y="82209"/>
                    <a:pt x="177350" y="87567"/>
                    <a:pt x="193668" y="94956"/>
                  </a:cubicBezTo>
                  <a:cubicBezTo>
                    <a:pt x="208447" y="101668"/>
                    <a:pt x="225258" y="101114"/>
                    <a:pt x="237021" y="91015"/>
                  </a:cubicBezTo>
                  <a:cubicBezTo>
                    <a:pt x="293428" y="114847"/>
                    <a:pt x="350327" y="137200"/>
                    <a:pt x="409198" y="154320"/>
                  </a:cubicBezTo>
                  <a:cubicBezTo>
                    <a:pt x="380747" y="171870"/>
                    <a:pt x="351559" y="188188"/>
                    <a:pt x="322493" y="204753"/>
                  </a:cubicBezTo>
                  <a:cubicBezTo>
                    <a:pt x="320769" y="201367"/>
                    <a:pt x="318491" y="198164"/>
                    <a:pt x="315474" y="195147"/>
                  </a:cubicBezTo>
                  <a:cubicBezTo>
                    <a:pt x="314057" y="193731"/>
                    <a:pt x="312456" y="192499"/>
                    <a:pt x="310793" y="191329"/>
                  </a:cubicBezTo>
                  <a:cubicBezTo>
                    <a:pt x="320769" y="179444"/>
                    <a:pt x="324094" y="163433"/>
                    <a:pt x="315289" y="148407"/>
                  </a:cubicBezTo>
                  <a:cubicBezTo>
                    <a:pt x="305805" y="132151"/>
                    <a:pt x="280435" y="123098"/>
                    <a:pt x="264054" y="134983"/>
                  </a:cubicBezTo>
                  <a:cubicBezTo>
                    <a:pt x="220763" y="166327"/>
                    <a:pt x="175994" y="195393"/>
                    <a:pt x="129503" y="221442"/>
                  </a:cubicBezTo>
                  <a:cubicBezTo>
                    <a:pt x="131719" y="187388"/>
                    <a:pt x="127347" y="153396"/>
                    <a:pt x="111767" y="121313"/>
                  </a:cubicBezTo>
                  <a:cubicBezTo>
                    <a:pt x="92923" y="82579"/>
                    <a:pt x="49264" y="41136"/>
                    <a:pt x="4618" y="44338"/>
                  </a:cubicBezTo>
                  <a:lnTo>
                    <a:pt x="20505" y="4618"/>
                  </a:lnTo>
                  <a:cubicBezTo>
                    <a:pt x="37686" y="19583"/>
                    <a:pt x="57700" y="31837"/>
                    <a:pt x="77775" y="42675"/>
                  </a:cubicBezTo>
                  <a:cubicBezTo>
                    <a:pt x="98959" y="53944"/>
                    <a:pt x="121004" y="63858"/>
                    <a:pt x="143173" y="73403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B01603-B7ED-4F98-BDA4-3EA23CDA418E}"/>
                </a:ext>
              </a:extLst>
            </p:cNvPr>
            <p:cNvSpPr/>
            <p:nvPr/>
          </p:nvSpPr>
          <p:spPr>
            <a:xfrm>
              <a:off x="22662719" y="11582027"/>
              <a:ext cx="812854" cy="732800"/>
            </a:xfrm>
            <a:custGeom>
              <a:avLst/>
              <a:gdLst>
                <a:gd name="connsiteX0" fmla="*/ 4618 w 812854"/>
                <a:gd name="connsiteY0" fmla="*/ 733601 h 732800"/>
                <a:gd name="connsiteX1" fmla="*/ 391957 w 812854"/>
                <a:gd name="connsiteY1" fmla="*/ 624112 h 732800"/>
                <a:gd name="connsiteX2" fmla="*/ 422192 w 812854"/>
                <a:gd name="connsiteY2" fmla="*/ 607855 h 732800"/>
                <a:gd name="connsiteX3" fmla="*/ 432907 w 812854"/>
                <a:gd name="connsiteY3" fmla="*/ 600712 h 732800"/>
                <a:gd name="connsiteX4" fmla="*/ 434385 w 812854"/>
                <a:gd name="connsiteY4" fmla="*/ 600896 h 732800"/>
                <a:gd name="connsiteX5" fmla="*/ 785575 w 812854"/>
                <a:gd name="connsiteY5" fmla="*/ 278711 h 732800"/>
                <a:gd name="connsiteX6" fmla="*/ 802201 w 812854"/>
                <a:gd name="connsiteY6" fmla="*/ 242810 h 732800"/>
                <a:gd name="connsiteX7" fmla="*/ 803556 w 812854"/>
                <a:gd name="connsiteY7" fmla="*/ 182276 h 732800"/>
                <a:gd name="connsiteX8" fmla="*/ 616784 w 812854"/>
                <a:gd name="connsiteY8" fmla="*/ 149023 h 732800"/>
                <a:gd name="connsiteX9" fmla="*/ 296138 w 812854"/>
                <a:gd name="connsiteY9" fmla="*/ 4618 h 732800"/>
                <a:gd name="connsiteX10" fmla="*/ 282959 w 812854"/>
                <a:gd name="connsiteY10" fmla="*/ 37564 h 732800"/>
                <a:gd name="connsiteX11" fmla="*/ 286285 w 812854"/>
                <a:gd name="connsiteY11" fmla="*/ 43906 h 732800"/>
                <a:gd name="connsiteX12" fmla="*/ 290103 w 812854"/>
                <a:gd name="connsiteY12" fmla="*/ 48525 h 732800"/>
                <a:gd name="connsiteX13" fmla="*/ 307223 w 812854"/>
                <a:gd name="connsiteY13" fmla="*/ 64167 h 732800"/>
                <a:gd name="connsiteX14" fmla="*/ 319107 w 812854"/>
                <a:gd name="connsiteY14" fmla="*/ 72418 h 732800"/>
                <a:gd name="connsiteX15" fmla="*/ 335056 w 812854"/>
                <a:gd name="connsiteY15" fmla="*/ 89352 h 732800"/>
                <a:gd name="connsiteX16" fmla="*/ 341645 w 812854"/>
                <a:gd name="connsiteY16" fmla="*/ 101422 h 732800"/>
                <a:gd name="connsiteX17" fmla="*/ 308084 w 812854"/>
                <a:gd name="connsiteY17" fmla="*/ 74327 h 732800"/>
                <a:gd name="connsiteX18" fmla="*/ 293489 w 812854"/>
                <a:gd name="connsiteY18" fmla="*/ 61642 h 732800"/>
                <a:gd name="connsiteX19" fmla="*/ 290965 w 812854"/>
                <a:gd name="connsiteY19" fmla="*/ 59425 h 732800"/>
                <a:gd name="connsiteX20" fmla="*/ 278464 w 812854"/>
                <a:gd name="connsiteY20" fmla="*/ 47909 h 732800"/>
                <a:gd name="connsiteX21" fmla="*/ 267688 w 812854"/>
                <a:gd name="connsiteY21" fmla="*/ 37687 h 732800"/>
                <a:gd name="connsiteX22" fmla="*/ 254880 w 812854"/>
                <a:gd name="connsiteY22" fmla="*/ 50495 h 732800"/>
                <a:gd name="connsiteX23" fmla="*/ 259990 w 812854"/>
                <a:gd name="connsiteY23" fmla="*/ 55175 h 732800"/>
                <a:gd name="connsiteX24" fmla="*/ 258081 w 812854"/>
                <a:gd name="connsiteY24" fmla="*/ 59301 h 732800"/>
                <a:gd name="connsiteX25" fmla="*/ 229262 w 812854"/>
                <a:gd name="connsiteY25" fmla="*/ 151179 h 732800"/>
                <a:gd name="connsiteX26" fmla="*/ 227231 w 812854"/>
                <a:gd name="connsiteY26" fmla="*/ 156720 h 732800"/>
                <a:gd name="connsiteX27" fmla="*/ 193607 w 812854"/>
                <a:gd name="connsiteY27" fmla="*/ 245272 h 732800"/>
                <a:gd name="connsiteX28" fmla="*/ 158568 w 812854"/>
                <a:gd name="connsiteY28" fmla="*/ 337520 h 732800"/>
                <a:gd name="connsiteX29" fmla="*/ 148838 w 812854"/>
                <a:gd name="connsiteY29" fmla="*/ 372928 h 732800"/>
                <a:gd name="connsiteX30" fmla="*/ 4618 w 812854"/>
                <a:gd name="connsiteY30" fmla="*/ 733601 h 732800"/>
                <a:gd name="connsiteX31" fmla="*/ 288441 w 812854"/>
                <a:gd name="connsiteY31" fmla="*/ 184493 h 732800"/>
                <a:gd name="connsiteX32" fmla="*/ 288009 w 812854"/>
                <a:gd name="connsiteY32" fmla="*/ 187450 h 732800"/>
                <a:gd name="connsiteX33" fmla="*/ 286100 w 812854"/>
                <a:gd name="connsiteY33" fmla="*/ 178151 h 732800"/>
                <a:gd name="connsiteX34" fmla="*/ 288441 w 812854"/>
                <a:gd name="connsiteY34" fmla="*/ 184493 h 732800"/>
                <a:gd name="connsiteX35" fmla="*/ 295892 w 812854"/>
                <a:gd name="connsiteY35" fmla="*/ 132335 h 732800"/>
                <a:gd name="connsiteX36" fmla="*/ 290595 w 812854"/>
                <a:gd name="connsiteY36" fmla="*/ 169468 h 732800"/>
                <a:gd name="connsiteX37" fmla="*/ 287148 w 812854"/>
                <a:gd name="connsiteY37" fmla="*/ 162818 h 732800"/>
                <a:gd name="connsiteX38" fmla="*/ 295214 w 812854"/>
                <a:gd name="connsiteY38" fmla="*/ 133444 h 732800"/>
                <a:gd name="connsiteX39" fmla="*/ 295892 w 812854"/>
                <a:gd name="connsiteY39" fmla="*/ 132335 h 732800"/>
                <a:gd name="connsiteX40" fmla="*/ 299955 w 812854"/>
                <a:gd name="connsiteY40" fmla="*/ 170515 h 732800"/>
                <a:gd name="connsiteX41" fmla="*/ 303527 w 812854"/>
                <a:gd name="connsiteY41" fmla="*/ 196809 h 732800"/>
                <a:gd name="connsiteX42" fmla="*/ 298048 w 812854"/>
                <a:gd name="connsiteY42" fmla="*/ 184925 h 732800"/>
                <a:gd name="connsiteX43" fmla="*/ 299955 w 812854"/>
                <a:gd name="connsiteY43" fmla="*/ 170515 h 732800"/>
                <a:gd name="connsiteX44" fmla="*/ 343369 w 812854"/>
                <a:gd name="connsiteY44" fmla="*/ 199334 h 732800"/>
                <a:gd name="connsiteX45" fmla="*/ 359688 w 812854"/>
                <a:gd name="connsiteY45" fmla="*/ 249583 h 732800"/>
                <a:gd name="connsiteX46" fmla="*/ 342323 w 812854"/>
                <a:gd name="connsiteY46" fmla="*/ 282713 h 732800"/>
                <a:gd name="connsiteX47" fmla="*/ 335857 w 812854"/>
                <a:gd name="connsiteY47" fmla="*/ 218547 h 732800"/>
                <a:gd name="connsiteX48" fmla="*/ 343369 w 812854"/>
                <a:gd name="connsiteY48" fmla="*/ 199334 h 732800"/>
                <a:gd name="connsiteX49" fmla="*/ 370895 w 812854"/>
                <a:gd name="connsiteY49" fmla="*/ 287270 h 732800"/>
                <a:gd name="connsiteX50" fmla="*/ 350512 w 812854"/>
                <a:gd name="connsiteY50" fmla="*/ 331854 h 732800"/>
                <a:gd name="connsiteX51" fmla="*/ 348911 w 812854"/>
                <a:gd name="connsiteY51" fmla="*/ 329452 h 732800"/>
                <a:gd name="connsiteX52" fmla="*/ 346017 w 812854"/>
                <a:gd name="connsiteY52" fmla="*/ 318245 h 732800"/>
                <a:gd name="connsiteX53" fmla="*/ 367202 w 812854"/>
                <a:gd name="connsiteY53" fmla="*/ 274646 h 732800"/>
                <a:gd name="connsiteX54" fmla="*/ 370895 w 812854"/>
                <a:gd name="connsiteY54" fmla="*/ 287270 h 732800"/>
                <a:gd name="connsiteX55" fmla="*/ 366708 w 812854"/>
                <a:gd name="connsiteY55" fmla="*/ 104809 h 732800"/>
                <a:gd name="connsiteX56" fmla="*/ 348358 w 812854"/>
                <a:gd name="connsiteY56" fmla="*/ 87936 h 732800"/>
                <a:gd name="connsiteX57" fmla="*/ 367385 w 812854"/>
                <a:gd name="connsiteY57" fmla="*/ 102099 h 732800"/>
                <a:gd name="connsiteX58" fmla="*/ 366708 w 812854"/>
                <a:gd name="connsiteY58" fmla="*/ 104809 h 732800"/>
                <a:gd name="connsiteX59" fmla="*/ 386969 w 812854"/>
                <a:gd name="connsiteY59" fmla="*/ 85843 h 732800"/>
                <a:gd name="connsiteX60" fmla="*/ 385737 w 812854"/>
                <a:gd name="connsiteY60" fmla="*/ 86827 h 732800"/>
                <a:gd name="connsiteX61" fmla="*/ 367817 w 812854"/>
                <a:gd name="connsiteY61" fmla="*/ 78699 h 732800"/>
                <a:gd name="connsiteX62" fmla="*/ 365785 w 812854"/>
                <a:gd name="connsiteY62" fmla="*/ 77406 h 732800"/>
                <a:gd name="connsiteX63" fmla="*/ 361905 w 812854"/>
                <a:gd name="connsiteY63" fmla="*/ 76174 h 732800"/>
                <a:gd name="connsiteX64" fmla="*/ 347311 w 812854"/>
                <a:gd name="connsiteY64" fmla="*/ 70324 h 732800"/>
                <a:gd name="connsiteX65" fmla="*/ 346202 w 812854"/>
                <a:gd name="connsiteY65" fmla="*/ 70324 h 732800"/>
                <a:gd name="connsiteX66" fmla="*/ 343739 w 812854"/>
                <a:gd name="connsiteY66" fmla="*/ 68847 h 732800"/>
                <a:gd name="connsiteX67" fmla="*/ 351375 w 812854"/>
                <a:gd name="connsiteY67" fmla="*/ 70694 h 732800"/>
                <a:gd name="connsiteX68" fmla="*/ 386969 w 812854"/>
                <a:gd name="connsiteY68" fmla="*/ 85843 h 732800"/>
                <a:gd name="connsiteX69" fmla="*/ 397992 w 812854"/>
                <a:gd name="connsiteY69" fmla="*/ 397005 h 732800"/>
                <a:gd name="connsiteX70" fmla="*/ 397252 w 812854"/>
                <a:gd name="connsiteY70" fmla="*/ 397437 h 732800"/>
                <a:gd name="connsiteX71" fmla="*/ 395836 w 812854"/>
                <a:gd name="connsiteY71" fmla="*/ 395712 h 732800"/>
                <a:gd name="connsiteX72" fmla="*/ 385859 w 812854"/>
                <a:gd name="connsiteY72" fmla="*/ 382781 h 732800"/>
                <a:gd name="connsiteX73" fmla="*/ 392264 w 812854"/>
                <a:gd name="connsiteY73" fmla="*/ 371142 h 732800"/>
                <a:gd name="connsiteX74" fmla="*/ 397992 w 812854"/>
                <a:gd name="connsiteY74" fmla="*/ 397005 h 732800"/>
                <a:gd name="connsiteX75" fmla="*/ 391895 w 812854"/>
                <a:gd name="connsiteY75" fmla="*/ 157829 h 732800"/>
                <a:gd name="connsiteX76" fmla="*/ 394604 w 812854"/>
                <a:gd name="connsiteY76" fmla="*/ 159430 h 732800"/>
                <a:gd name="connsiteX77" fmla="*/ 396944 w 812854"/>
                <a:gd name="connsiteY77" fmla="*/ 163741 h 732800"/>
                <a:gd name="connsiteX78" fmla="*/ 391895 w 812854"/>
                <a:gd name="connsiteY78" fmla="*/ 157829 h 732800"/>
                <a:gd name="connsiteX79" fmla="*/ 501568 w 812854"/>
                <a:gd name="connsiteY79" fmla="*/ 137693 h 732800"/>
                <a:gd name="connsiteX80" fmla="*/ 498797 w 812854"/>
                <a:gd name="connsiteY80" fmla="*/ 136215 h 732800"/>
                <a:gd name="connsiteX81" fmla="*/ 470040 w 812854"/>
                <a:gd name="connsiteY81" fmla="*/ 121559 h 732800"/>
                <a:gd name="connsiteX82" fmla="*/ 498489 w 812854"/>
                <a:gd name="connsiteY82" fmla="*/ 133567 h 732800"/>
                <a:gd name="connsiteX83" fmla="*/ 501568 w 812854"/>
                <a:gd name="connsiteY83" fmla="*/ 137693 h 732800"/>
                <a:gd name="connsiteX84" fmla="*/ 513515 w 812854"/>
                <a:gd name="connsiteY84" fmla="*/ 213559 h 732800"/>
                <a:gd name="connsiteX85" fmla="*/ 532728 w 812854"/>
                <a:gd name="connsiteY85" fmla="*/ 226614 h 732800"/>
                <a:gd name="connsiteX86" fmla="*/ 531311 w 812854"/>
                <a:gd name="connsiteY86" fmla="*/ 232956 h 732800"/>
                <a:gd name="connsiteX87" fmla="*/ 533221 w 812854"/>
                <a:gd name="connsiteY87" fmla="*/ 240038 h 732800"/>
                <a:gd name="connsiteX88" fmla="*/ 529217 w 812854"/>
                <a:gd name="connsiteY88" fmla="*/ 246689 h 732800"/>
                <a:gd name="connsiteX89" fmla="*/ 486913 w 812854"/>
                <a:gd name="connsiteY89" fmla="*/ 216946 h 732800"/>
                <a:gd name="connsiteX90" fmla="*/ 485311 w 812854"/>
                <a:gd name="connsiteY90" fmla="*/ 216207 h 732800"/>
                <a:gd name="connsiteX91" fmla="*/ 482479 w 812854"/>
                <a:gd name="connsiteY91" fmla="*/ 213374 h 732800"/>
                <a:gd name="connsiteX92" fmla="*/ 489622 w 812854"/>
                <a:gd name="connsiteY92" fmla="*/ 201489 h 732800"/>
                <a:gd name="connsiteX93" fmla="*/ 513515 w 812854"/>
                <a:gd name="connsiteY93" fmla="*/ 213559 h 732800"/>
                <a:gd name="connsiteX94" fmla="*/ 579529 w 812854"/>
                <a:gd name="connsiteY94" fmla="*/ 165835 h 732800"/>
                <a:gd name="connsiteX95" fmla="*/ 577681 w 812854"/>
                <a:gd name="connsiteY95" fmla="*/ 167682 h 732800"/>
                <a:gd name="connsiteX96" fmla="*/ 576327 w 812854"/>
                <a:gd name="connsiteY96" fmla="*/ 169837 h 732800"/>
                <a:gd name="connsiteX97" fmla="*/ 547753 w 812854"/>
                <a:gd name="connsiteY97" fmla="*/ 162324 h 732800"/>
                <a:gd name="connsiteX98" fmla="*/ 522074 w 812854"/>
                <a:gd name="connsiteY98" fmla="*/ 148469 h 732800"/>
                <a:gd name="connsiteX99" fmla="*/ 517764 w 812854"/>
                <a:gd name="connsiteY99" fmla="*/ 141695 h 732800"/>
                <a:gd name="connsiteX100" fmla="*/ 579529 w 812854"/>
                <a:gd name="connsiteY100" fmla="*/ 165835 h 732800"/>
                <a:gd name="connsiteX101" fmla="*/ 540240 w 812854"/>
                <a:gd name="connsiteY101" fmla="*/ 176118 h 732800"/>
                <a:gd name="connsiteX102" fmla="*/ 539255 w 812854"/>
                <a:gd name="connsiteY102" fmla="*/ 178520 h 732800"/>
                <a:gd name="connsiteX103" fmla="*/ 537223 w 812854"/>
                <a:gd name="connsiteY103" fmla="*/ 174949 h 732800"/>
                <a:gd name="connsiteX104" fmla="*/ 540240 w 812854"/>
                <a:gd name="connsiteY104" fmla="*/ 176118 h 732800"/>
                <a:gd name="connsiteX105" fmla="*/ 588334 w 812854"/>
                <a:gd name="connsiteY105" fmla="*/ 320831 h 732800"/>
                <a:gd name="connsiteX106" fmla="*/ 591105 w 812854"/>
                <a:gd name="connsiteY106" fmla="*/ 322309 h 732800"/>
                <a:gd name="connsiteX107" fmla="*/ 586363 w 812854"/>
                <a:gd name="connsiteY107" fmla="*/ 327420 h 732800"/>
                <a:gd name="connsiteX108" fmla="*/ 568444 w 812854"/>
                <a:gd name="connsiteY108" fmla="*/ 305436 h 732800"/>
                <a:gd name="connsiteX109" fmla="*/ 571955 w 812854"/>
                <a:gd name="connsiteY109" fmla="*/ 299955 h 732800"/>
                <a:gd name="connsiteX110" fmla="*/ 588334 w 812854"/>
                <a:gd name="connsiteY110" fmla="*/ 320831 h 732800"/>
                <a:gd name="connsiteX111" fmla="*/ 571893 w 812854"/>
                <a:gd name="connsiteY111" fmla="*/ 197795 h 732800"/>
                <a:gd name="connsiteX112" fmla="*/ 573001 w 812854"/>
                <a:gd name="connsiteY112" fmla="*/ 195763 h 732800"/>
                <a:gd name="connsiteX113" fmla="*/ 577743 w 812854"/>
                <a:gd name="connsiteY113" fmla="*/ 199396 h 732800"/>
                <a:gd name="connsiteX114" fmla="*/ 571893 w 812854"/>
                <a:gd name="connsiteY114" fmla="*/ 197795 h 732800"/>
                <a:gd name="connsiteX115" fmla="*/ 661122 w 812854"/>
                <a:gd name="connsiteY115" fmla="*/ 192929 h 732800"/>
                <a:gd name="connsiteX116" fmla="*/ 585933 w 812854"/>
                <a:gd name="connsiteY116" fmla="*/ 172362 h 732800"/>
                <a:gd name="connsiteX117" fmla="*/ 585994 w 812854"/>
                <a:gd name="connsiteY117" fmla="*/ 168175 h 732800"/>
                <a:gd name="connsiteX118" fmla="*/ 661122 w 812854"/>
                <a:gd name="connsiteY118" fmla="*/ 192929 h 732800"/>
                <a:gd name="connsiteX119" fmla="*/ 596648 w 812854"/>
                <a:gd name="connsiteY119" fmla="*/ 204445 h 732800"/>
                <a:gd name="connsiteX120" fmla="*/ 600527 w 812854"/>
                <a:gd name="connsiteY120" fmla="*/ 200073 h 732800"/>
                <a:gd name="connsiteX121" fmla="*/ 607547 w 812854"/>
                <a:gd name="connsiteY121" fmla="*/ 201797 h 732800"/>
                <a:gd name="connsiteX122" fmla="*/ 648375 w 812854"/>
                <a:gd name="connsiteY122" fmla="*/ 218732 h 732800"/>
                <a:gd name="connsiteX123" fmla="*/ 596648 w 812854"/>
                <a:gd name="connsiteY123" fmla="*/ 204445 h 732800"/>
                <a:gd name="connsiteX124" fmla="*/ 683722 w 812854"/>
                <a:gd name="connsiteY124" fmla="*/ 239176 h 732800"/>
                <a:gd name="connsiteX125" fmla="*/ 683167 w 812854"/>
                <a:gd name="connsiteY125" fmla="*/ 239915 h 732800"/>
                <a:gd name="connsiteX126" fmla="*/ 678548 w 812854"/>
                <a:gd name="connsiteY126" fmla="*/ 242193 h 732800"/>
                <a:gd name="connsiteX127" fmla="*/ 674731 w 812854"/>
                <a:gd name="connsiteY127" fmla="*/ 240716 h 732800"/>
                <a:gd name="connsiteX128" fmla="*/ 635074 w 812854"/>
                <a:gd name="connsiteY128" fmla="*/ 223535 h 732800"/>
                <a:gd name="connsiteX129" fmla="*/ 683722 w 812854"/>
                <a:gd name="connsiteY129" fmla="*/ 239176 h 732800"/>
                <a:gd name="connsiteX130" fmla="*/ 697639 w 812854"/>
                <a:gd name="connsiteY130" fmla="*/ 220949 h 732800"/>
                <a:gd name="connsiteX131" fmla="*/ 694683 w 812854"/>
                <a:gd name="connsiteY131" fmla="*/ 225013 h 732800"/>
                <a:gd name="connsiteX132" fmla="*/ 694436 w 812854"/>
                <a:gd name="connsiteY132" fmla="*/ 225321 h 732800"/>
                <a:gd name="connsiteX133" fmla="*/ 675531 w 812854"/>
                <a:gd name="connsiteY133" fmla="*/ 216638 h 732800"/>
                <a:gd name="connsiteX134" fmla="*/ 697639 w 812854"/>
                <a:gd name="connsiteY134" fmla="*/ 220949 h 732800"/>
                <a:gd name="connsiteX135" fmla="*/ 708230 w 812854"/>
                <a:gd name="connsiteY135" fmla="*/ 247612 h 732800"/>
                <a:gd name="connsiteX136" fmla="*/ 703365 w 812854"/>
                <a:gd name="connsiteY136" fmla="*/ 252047 h 732800"/>
                <a:gd name="connsiteX137" fmla="*/ 691049 w 812854"/>
                <a:gd name="connsiteY137" fmla="*/ 247120 h 732800"/>
                <a:gd name="connsiteX138" fmla="*/ 691542 w 812854"/>
                <a:gd name="connsiteY138" fmla="*/ 246628 h 732800"/>
                <a:gd name="connsiteX139" fmla="*/ 692650 w 812854"/>
                <a:gd name="connsiteY139" fmla="*/ 244411 h 732800"/>
                <a:gd name="connsiteX140" fmla="*/ 693882 w 812854"/>
                <a:gd name="connsiteY140" fmla="*/ 242748 h 732800"/>
                <a:gd name="connsiteX141" fmla="*/ 708230 w 812854"/>
                <a:gd name="connsiteY141" fmla="*/ 247612 h 732800"/>
                <a:gd name="connsiteX142" fmla="*/ 729413 w 812854"/>
                <a:gd name="connsiteY142" fmla="*/ 263131 h 732800"/>
                <a:gd name="connsiteX143" fmla="*/ 719438 w 812854"/>
                <a:gd name="connsiteY143" fmla="*/ 258697 h 732800"/>
                <a:gd name="connsiteX144" fmla="*/ 725041 w 812854"/>
                <a:gd name="connsiteY144" fmla="*/ 253155 h 732800"/>
                <a:gd name="connsiteX145" fmla="*/ 729413 w 812854"/>
                <a:gd name="connsiteY145" fmla="*/ 263131 h 732800"/>
                <a:gd name="connsiteX146" fmla="*/ 729167 w 812854"/>
                <a:gd name="connsiteY146" fmla="*/ 287209 h 732800"/>
                <a:gd name="connsiteX147" fmla="*/ 714142 w 812854"/>
                <a:gd name="connsiteY147" fmla="*/ 279634 h 732800"/>
                <a:gd name="connsiteX148" fmla="*/ 716851 w 812854"/>
                <a:gd name="connsiteY148" fmla="*/ 276124 h 732800"/>
                <a:gd name="connsiteX149" fmla="*/ 731015 w 812854"/>
                <a:gd name="connsiteY149" fmla="*/ 278033 h 732800"/>
                <a:gd name="connsiteX150" fmla="*/ 729167 w 812854"/>
                <a:gd name="connsiteY150" fmla="*/ 287209 h 732800"/>
                <a:gd name="connsiteX151" fmla="*/ 688710 w 812854"/>
                <a:gd name="connsiteY151" fmla="*/ 323048 h 732800"/>
                <a:gd name="connsiteX152" fmla="*/ 691974 w 812854"/>
                <a:gd name="connsiteY152" fmla="*/ 307838 h 732800"/>
                <a:gd name="connsiteX153" fmla="*/ 703797 w 812854"/>
                <a:gd name="connsiteY153" fmla="*/ 293182 h 732800"/>
                <a:gd name="connsiteX154" fmla="*/ 722147 w 812854"/>
                <a:gd name="connsiteY154" fmla="*/ 299340 h 732800"/>
                <a:gd name="connsiteX155" fmla="*/ 714388 w 812854"/>
                <a:gd name="connsiteY155" fmla="*/ 306237 h 732800"/>
                <a:gd name="connsiteX156" fmla="*/ 688710 w 812854"/>
                <a:gd name="connsiteY156" fmla="*/ 323048 h 732800"/>
                <a:gd name="connsiteX157" fmla="*/ 685015 w 812854"/>
                <a:gd name="connsiteY157" fmla="*/ 265656 h 732800"/>
                <a:gd name="connsiteX158" fmla="*/ 678918 w 812854"/>
                <a:gd name="connsiteY158" fmla="*/ 262823 h 732800"/>
                <a:gd name="connsiteX159" fmla="*/ 684030 w 812854"/>
                <a:gd name="connsiteY159" fmla="*/ 255987 h 732800"/>
                <a:gd name="connsiteX160" fmla="*/ 694067 w 812854"/>
                <a:gd name="connsiteY160" fmla="*/ 260545 h 732800"/>
                <a:gd name="connsiteX161" fmla="*/ 688094 w 812854"/>
                <a:gd name="connsiteY161" fmla="*/ 266025 h 732800"/>
                <a:gd name="connsiteX162" fmla="*/ 685015 w 812854"/>
                <a:gd name="connsiteY162" fmla="*/ 265656 h 732800"/>
                <a:gd name="connsiteX163" fmla="*/ 666725 w 812854"/>
                <a:gd name="connsiteY163" fmla="*/ 336657 h 732800"/>
                <a:gd name="connsiteX164" fmla="*/ 675962 w 812854"/>
                <a:gd name="connsiteY164" fmla="*/ 326558 h 732800"/>
                <a:gd name="connsiteX165" fmla="*/ 673807 w 812854"/>
                <a:gd name="connsiteY165" fmla="*/ 332346 h 732800"/>
                <a:gd name="connsiteX166" fmla="*/ 666725 w 812854"/>
                <a:gd name="connsiteY166" fmla="*/ 336657 h 732800"/>
                <a:gd name="connsiteX167" fmla="*/ 665802 w 812854"/>
                <a:gd name="connsiteY167" fmla="*/ 310301 h 732800"/>
                <a:gd name="connsiteX168" fmla="*/ 684400 w 812854"/>
                <a:gd name="connsiteY168" fmla="*/ 292566 h 732800"/>
                <a:gd name="connsiteX169" fmla="*/ 674300 w 812854"/>
                <a:gd name="connsiteY169" fmla="*/ 304390 h 732800"/>
                <a:gd name="connsiteX170" fmla="*/ 670483 w 812854"/>
                <a:gd name="connsiteY170" fmla="*/ 306914 h 732800"/>
                <a:gd name="connsiteX171" fmla="*/ 667772 w 812854"/>
                <a:gd name="connsiteY171" fmla="*/ 311902 h 732800"/>
                <a:gd name="connsiteX172" fmla="*/ 665802 w 812854"/>
                <a:gd name="connsiteY172" fmla="*/ 310301 h 732800"/>
                <a:gd name="connsiteX173" fmla="*/ 665556 w 812854"/>
                <a:gd name="connsiteY173" fmla="*/ 287517 h 732800"/>
                <a:gd name="connsiteX174" fmla="*/ 652932 w 812854"/>
                <a:gd name="connsiteY174" fmla="*/ 300140 h 732800"/>
                <a:gd name="connsiteX175" fmla="*/ 652192 w 812854"/>
                <a:gd name="connsiteY175" fmla="*/ 299586 h 732800"/>
                <a:gd name="connsiteX176" fmla="*/ 661922 w 812854"/>
                <a:gd name="connsiteY176" fmla="*/ 285792 h 732800"/>
                <a:gd name="connsiteX177" fmla="*/ 665556 w 812854"/>
                <a:gd name="connsiteY177" fmla="*/ 287517 h 732800"/>
                <a:gd name="connsiteX178" fmla="*/ 632425 w 812854"/>
                <a:gd name="connsiteY178" fmla="*/ 348665 h 732800"/>
                <a:gd name="connsiteX179" fmla="*/ 656565 w 812854"/>
                <a:gd name="connsiteY179" fmla="*/ 319969 h 732800"/>
                <a:gd name="connsiteX180" fmla="*/ 659398 w 812854"/>
                <a:gd name="connsiteY180" fmla="*/ 321878 h 732800"/>
                <a:gd name="connsiteX181" fmla="*/ 657304 w 812854"/>
                <a:gd name="connsiteY181" fmla="*/ 324280 h 732800"/>
                <a:gd name="connsiteX182" fmla="*/ 658043 w 812854"/>
                <a:gd name="connsiteY182" fmla="*/ 328098 h 732800"/>
                <a:gd name="connsiteX183" fmla="*/ 641724 w 812854"/>
                <a:gd name="connsiteY183" fmla="*/ 344601 h 732800"/>
                <a:gd name="connsiteX184" fmla="*/ 632425 w 812854"/>
                <a:gd name="connsiteY184" fmla="*/ 348665 h 732800"/>
                <a:gd name="connsiteX185" fmla="*/ 615922 w 812854"/>
                <a:gd name="connsiteY185" fmla="*/ 366215 h 732800"/>
                <a:gd name="connsiteX186" fmla="*/ 619802 w 812854"/>
                <a:gd name="connsiteY186" fmla="*/ 362274 h 732800"/>
                <a:gd name="connsiteX187" fmla="*/ 622450 w 812854"/>
                <a:gd name="connsiteY187" fmla="*/ 362521 h 732800"/>
                <a:gd name="connsiteX188" fmla="*/ 615922 w 812854"/>
                <a:gd name="connsiteY188" fmla="*/ 366215 h 732800"/>
                <a:gd name="connsiteX189" fmla="*/ 609209 w 812854"/>
                <a:gd name="connsiteY189" fmla="*/ 345278 h 732800"/>
                <a:gd name="connsiteX190" fmla="*/ 614074 w 812854"/>
                <a:gd name="connsiteY190" fmla="*/ 340167 h 732800"/>
                <a:gd name="connsiteX191" fmla="*/ 610504 w 812854"/>
                <a:gd name="connsiteY191" fmla="*/ 345956 h 732800"/>
                <a:gd name="connsiteX192" fmla="*/ 609209 w 812854"/>
                <a:gd name="connsiteY192" fmla="*/ 345278 h 732800"/>
                <a:gd name="connsiteX193" fmla="*/ 603544 w 812854"/>
                <a:gd name="connsiteY193" fmla="*/ 264055 h 732800"/>
                <a:gd name="connsiteX194" fmla="*/ 598249 w 812854"/>
                <a:gd name="connsiteY194" fmla="*/ 257897 h 732800"/>
                <a:gd name="connsiteX195" fmla="*/ 599357 w 812854"/>
                <a:gd name="connsiteY195" fmla="*/ 255987 h 732800"/>
                <a:gd name="connsiteX196" fmla="*/ 637167 w 812854"/>
                <a:gd name="connsiteY196" fmla="*/ 274092 h 732800"/>
                <a:gd name="connsiteX197" fmla="*/ 629100 w 812854"/>
                <a:gd name="connsiteY197" fmla="*/ 282220 h 732800"/>
                <a:gd name="connsiteX198" fmla="*/ 603544 w 812854"/>
                <a:gd name="connsiteY198" fmla="*/ 264055 h 732800"/>
                <a:gd name="connsiteX199" fmla="*/ 568013 w 812854"/>
                <a:gd name="connsiteY199" fmla="*/ 389493 h 732800"/>
                <a:gd name="connsiteX200" fmla="*/ 599357 w 812854"/>
                <a:gd name="connsiteY200" fmla="*/ 356116 h 732800"/>
                <a:gd name="connsiteX201" fmla="*/ 602190 w 812854"/>
                <a:gd name="connsiteY201" fmla="*/ 355994 h 732800"/>
                <a:gd name="connsiteX202" fmla="*/ 576388 w 812854"/>
                <a:gd name="connsiteY202" fmla="*/ 388754 h 732800"/>
                <a:gd name="connsiteX203" fmla="*/ 569860 w 812854"/>
                <a:gd name="connsiteY203" fmla="*/ 392510 h 732800"/>
                <a:gd name="connsiteX204" fmla="*/ 568136 w 812854"/>
                <a:gd name="connsiteY204" fmla="*/ 389678 h 732800"/>
                <a:gd name="connsiteX205" fmla="*/ 568013 w 812854"/>
                <a:gd name="connsiteY205" fmla="*/ 389493 h 732800"/>
                <a:gd name="connsiteX206" fmla="*/ 567643 w 812854"/>
                <a:gd name="connsiteY206" fmla="*/ 327297 h 732800"/>
                <a:gd name="connsiteX207" fmla="*/ 577804 w 812854"/>
                <a:gd name="connsiteY207" fmla="*/ 336903 h 732800"/>
                <a:gd name="connsiteX208" fmla="*/ 571585 w 812854"/>
                <a:gd name="connsiteY208" fmla="*/ 343923 h 732800"/>
                <a:gd name="connsiteX209" fmla="*/ 567889 w 812854"/>
                <a:gd name="connsiteY209" fmla="*/ 339182 h 732800"/>
                <a:gd name="connsiteX210" fmla="*/ 567643 w 812854"/>
                <a:gd name="connsiteY210" fmla="*/ 327297 h 732800"/>
                <a:gd name="connsiteX211" fmla="*/ 561608 w 812854"/>
                <a:gd name="connsiteY211" fmla="*/ 193484 h 732800"/>
                <a:gd name="connsiteX212" fmla="*/ 543196 w 812854"/>
                <a:gd name="connsiteY212" fmla="*/ 185602 h 732800"/>
                <a:gd name="connsiteX213" fmla="*/ 563333 w 812854"/>
                <a:gd name="connsiteY213" fmla="*/ 190774 h 732800"/>
                <a:gd name="connsiteX214" fmla="*/ 561608 w 812854"/>
                <a:gd name="connsiteY214" fmla="*/ 193484 h 732800"/>
                <a:gd name="connsiteX215" fmla="*/ 537962 w 812854"/>
                <a:gd name="connsiteY215" fmla="*/ 350575 h 732800"/>
                <a:gd name="connsiteX216" fmla="*/ 543689 w 812854"/>
                <a:gd name="connsiteY216" fmla="*/ 342199 h 732800"/>
                <a:gd name="connsiteX217" fmla="*/ 547384 w 812854"/>
                <a:gd name="connsiteY217" fmla="*/ 346695 h 732800"/>
                <a:gd name="connsiteX218" fmla="*/ 548616 w 812854"/>
                <a:gd name="connsiteY218" fmla="*/ 354392 h 732800"/>
                <a:gd name="connsiteX219" fmla="*/ 549909 w 812854"/>
                <a:gd name="connsiteY219" fmla="*/ 357102 h 732800"/>
                <a:gd name="connsiteX220" fmla="*/ 550893 w 812854"/>
                <a:gd name="connsiteY220" fmla="*/ 366954 h 732800"/>
                <a:gd name="connsiteX221" fmla="*/ 537962 w 812854"/>
                <a:gd name="connsiteY221" fmla="*/ 350575 h 732800"/>
                <a:gd name="connsiteX222" fmla="*/ 535745 w 812854"/>
                <a:gd name="connsiteY222" fmla="*/ 302850 h 732800"/>
                <a:gd name="connsiteX223" fmla="*/ 538454 w 812854"/>
                <a:gd name="connsiteY223" fmla="*/ 298847 h 732800"/>
                <a:gd name="connsiteX224" fmla="*/ 544674 w 812854"/>
                <a:gd name="connsiteY224" fmla="*/ 305005 h 732800"/>
                <a:gd name="connsiteX225" fmla="*/ 545537 w 812854"/>
                <a:gd name="connsiteY225" fmla="*/ 312456 h 732800"/>
                <a:gd name="connsiteX226" fmla="*/ 545229 w 812854"/>
                <a:gd name="connsiteY226" fmla="*/ 312949 h 732800"/>
                <a:gd name="connsiteX227" fmla="*/ 535745 w 812854"/>
                <a:gd name="connsiteY227" fmla="*/ 302850 h 732800"/>
                <a:gd name="connsiteX228" fmla="*/ 519180 w 812854"/>
                <a:gd name="connsiteY228" fmla="*/ 327420 h 732800"/>
                <a:gd name="connsiteX229" fmla="*/ 525277 w 812854"/>
                <a:gd name="connsiteY229" fmla="*/ 318307 h 732800"/>
                <a:gd name="connsiteX230" fmla="*/ 534021 w 812854"/>
                <a:gd name="connsiteY230" fmla="*/ 329883 h 732800"/>
                <a:gd name="connsiteX231" fmla="*/ 528356 w 812854"/>
                <a:gd name="connsiteY231" fmla="*/ 338566 h 732800"/>
                <a:gd name="connsiteX232" fmla="*/ 519180 w 812854"/>
                <a:gd name="connsiteY232" fmla="*/ 327420 h 732800"/>
                <a:gd name="connsiteX233" fmla="*/ 512406 w 812854"/>
                <a:gd name="connsiteY233" fmla="*/ 274646 h 732800"/>
                <a:gd name="connsiteX234" fmla="*/ 497751 w 812854"/>
                <a:gd name="connsiteY234" fmla="*/ 262268 h 732800"/>
                <a:gd name="connsiteX235" fmla="*/ 472194 w 812854"/>
                <a:gd name="connsiteY235" fmla="*/ 233942 h 732800"/>
                <a:gd name="connsiteX236" fmla="*/ 471579 w 812854"/>
                <a:gd name="connsiteY236" fmla="*/ 231540 h 732800"/>
                <a:gd name="connsiteX237" fmla="*/ 472071 w 812854"/>
                <a:gd name="connsiteY237" fmla="*/ 230740 h 732800"/>
                <a:gd name="connsiteX238" fmla="*/ 513207 w 812854"/>
                <a:gd name="connsiteY238" fmla="*/ 273353 h 732800"/>
                <a:gd name="connsiteX239" fmla="*/ 512406 w 812854"/>
                <a:gd name="connsiteY239" fmla="*/ 274646 h 732800"/>
                <a:gd name="connsiteX240" fmla="*/ 502616 w 812854"/>
                <a:gd name="connsiteY240" fmla="*/ 290965 h 732800"/>
                <a:gd name="connsiteX241" fmla="*/ 485743 w 812854"/>
                <a:gd name="connsiteY241" fmla="*/ 265841 h 732800"/>
                <a:gd name="connsiteX242" fmla="*/ 487159 w 812854"/>
                <a:gd name="connsiteY242" fmla="*/ 267010 h 732800"/>
                <a:gd name="connsiteX243" fmla="*/ 503785 w 812854"/>
                <a:gd name="connsiteY243" fmla="*/ 289117 h 732800"/>
                <a:gd name="connsiteX244" fmla="*/ 502616 w 812854"/>
                <a:gd name="connsiteY244" fmla="*/ 290965 h 732800"/>
                <a:gd name="connsiteX245" fmla="*/ 479338 w 812854"/>
                <a:gd name="connsiteY245" fmla="*/ 440358 h 732800"/>
                <a:gd name="connsiteX246" fmla="*/ 487651 w 812854"/>
                <a:gd name="connsiteY246" fmla="*/ 421453 h 732800"/>
                <a:gd name="connsiteX247" fmla="*/ 490976 w 812854"/>
                <a:gd name="connsiteY247" fmla="*/ 426995 h 732800"/>
                <a:gd name="connsiteX248" fmla="*/ 479338 w 812854"/>
                <a:gd name="connsiteY248" fmla="*/ 440358 h 732800"/>
                <a:gd name="connsiteX249" fmla="*/ 471333 w 812854"/>
                <a:gd name="connsiteY249" fmla="*/ 393619 h 732800"/>
                <a:gd name="connsiteX250" fmla="*/ 482109 w 812854"/>
                <a:gd name="connsiteY250" fmla="*/ 412339 h 732800"/>
                <a:gd name="connsiteX251" fmla="*/ 482232 w 812854"/>
                <a:gd name="connsiteY251" fmla="*/ 417758 h 732800"/>
                <a:gd name="connsiteX252" fmla="*/ 475335 w 812854"/>
                <a:gd name="connsiteY252" fmla="*/ 431367 h 732800"/>
                <a:gd name="connsiteX253" fmla="*/ 471456 w 812854"/>
                <a:gd name="connsiteY253" fmla="*/ 417881 h 732800"/>
                <a:gd name="connsiteX254" fmla="*/ 471333 w 812854"/>
                <a:gd name="connsiteY254" fmla="*/ 393619 h 732800"/>
                <a:gd name="connsiteX255" fmla="*/ 459695 w 812854"/>
                <a:gd name="connsiteY255" fmla="*/ 191267 h 732800"/>
                <a:gd name="connsiteX256" fmla="*/ 450150 w 812854"/>
                <a:gd name="connsiteY256" fmla="*/ 163248 h 732800"/>
                <a:gd name="connsiteX257" fmla="*/ 468500 w 812854"/>
                <a:gd name="connsiteY257" fmla="*/ 176426 h 732800"/>
                <a:gd name="connsiteX258" fmla="*/ 467514 w 812854"/>
                <a:gd name="connsiteY258" fmla="*/ 176180 h 732800"/>
                <a:gd name="connsiteX259" fmla="*/ 465544 w 812854"/>
                <a:gd name="connsiteY259" fmla="*/ 183323 h 732800"/>
                <a:gd name="connsiteX260" fmla="*/ 477676 w 812854"/>
                <a:gd name="connsiteY260" fmla="*/ 187326 h 732800"/>
                <a:gd name="connsiteX261" fmla="*/ 467945 w 812854"/>
                <a:gd name="connsiteY261" fmla="*/ 199211 h 732800"/>
                <a:gd name="connsiteX262" fmla="*/ 459695 w 812854"/>
                <a:gd name="connsiteY262" fmla="*/ 191267 h 732800"/>
                <a:gd name="connsiteX263" fmla="*/ 453352 w 812854"/>
                <a:gd name="connsiteY263" fmla="*/ 361967 h 732800"/>
                <a:gd name="connsiteX264" fmla="*/ 451566 w 812854"/>
                <a:gd name="connsiteY264" fmla="*/ 364430 h 732800"/>
                <a:gd name="connsiteX265" fmla="*/ 451073 w 812854"/>
                <a:gd name="connsiteY265" fmla="*/ 363814 h 732800"/>
                <a:gd name="connsiteX266" fmla="*/ 440789 w 812854"/>
                <a:gd name="connsiteY266" fmla="*/ 339243 h 732800"/>
                <a:gd name="connsiteX267" fmla="*/ 453352 w 812854"/>
                <a:gd name="connsiteY267" fmla="*/ 361967 h 732800"/>
                <a:gd name="connsiteX268" fmla="*/ 453352 w 812854"/>
                <a:gd name="connsiteY268" fmla="*/ 453043 h 732800"/>
                <a:gd name="connsiteX269" fmla="*/ 432475 w 812854"/>
                <a:gd name="connsiteY269" fmla="*/ 435924 h 732800"/>
                <a:gd name="connsiteX270" fmla="*/ 445778 w 812854"/>
                <a:gd name="connsiteY270" fmla="*/ 421761 h 732800"/>
                <a:gd name="connsiteX271" fmla="*/ 453352 w 812854"/>
                <a:gd name="connsiteY271" fmla="*/ 453043 h 732800"/>
                <a:gd name="connsiteX272" fmla="*/ 434385 w 812854"/>
                <a:gd name="connsiteY272" fmla="*/ 194100 h 732800"/>
                <a:gd name="connsiteX273" fmla="*/ 430321 w 812854"/>
                <a:gd name="connsiteY273" fmla="*/ 187510 h 732800"/>
                <a:gd name="connsiteX274" fmla="*/ 436109 w 812854"/>
                <a:gd name="connsiteY274" fmla="*/ 193423 h 732800"/>
                <a:gd name="connsiteX275" fmla="*/ 434385 w 812854"/>
                <a:gd name="connsiteY275" fmla="*/ 194100 h 732800"/>
                <a:gd name="connsiteX276" fmla="*/ 427425 w 812854"/>
                <a:gd name="connsiteY276" fmla="*/ 464066 h 732800"/>
                <a:gd name="connsiteX277" fmla="*/ 443129 w 812854"/>
                <a:gd name="connsiteY277" fmla="*/ 475520 h 732800"/>
                <a:gd name="connsiteX278" fmla="*/ 443560 w 812854"/>
                <a:gd name="connsiteY278" fmla="*/ 477244 h 732800"/>
                <a:gd name="connsiteX279" fmla="*/ 430074 w 812854"/>
                <a:gd name="connsiteY279" fmla="*/ 489252 h 732800"/>
                <a:gd name="connsiteX280" fmla="*/ 427425 w 812854"/>
                <a:gd name="connsiteY280" fmla="*/ 464066 h 732800"/>
                <a:gd name="connsiteX281" fmla="*/ 415049 w 812854"/>
                <a:gd name="connsiteY281" fmla="*/ 400577 h 732800"/>
                <a:gd name="connsiteX282" fmla="*/ 431614 w 812854"/>
                <a:gd name="connsiteY282" fmla="*/ 382288 h 732800"/>
                <a:gd name="connsiteX283" fmla="*/ 434200 w 812854"/>
                <a:gd name="connsiteY283" fmla="*/ 388815 h 732800"/>
                <a:gd name="connsiteX284" fmla="*/ 417943 w 812854"/>
                <a:gd name="connsiteY284" fmla="*/ 412770 h 732800"/>
                <a:gd name="connsiteX285" fmla="*/ 415049 w 812854"/>
                <a:gd name="connsiteY285" fmla="*/ 400577 h 732800"/>
                <a:gd name="connsiteX286" fmla="*/ 408460 w 812854"/>
                <a:gd name="connsiteY286" fmla="*/ 342077 h 732800"/>
                <a:gd name="connsiteX287" fmla="*/ 412277 w 812854"/>
                <a:gd name="connsiteY287" fmla="*/ 335180 h 732800"/>
                <a:gd name="connsiteX288" fmla="*/ 412893 w 812854"/>
                <a:gd name="connsiteY288" fmla="*/ 336103 h 732800"/>
                <a:gd name="connsiteX289" fmla="*/ 426194 w 812854"/>
                <a:gd name="connsiteY289" fmla="*/ 368370 h 732800"/>
                <a:gd name="connsiteX290" fmla="*/ 430136 w 812854"/>
                <a:gd name="connsiteY290" fmla="*/ 378347 h 732800"/>
                <a:gd name="connsiteX291" fmla="*/ 412832 w 812854"/>
                <a:gd name="connsiteY291" fmla="*/ 388569 h 732800"/>
                <a:gd name="connsiteX292" fmla="*/ 412092 w 812854"/>
                <a:gd name="connsiteY292" fmla="*/ 382411 h 732800"/>
                <a:gd name="connsiteX293" fmla="*/ 408460 w 812854"/>
                <a:gd name="connsiteY293" fmla="*/ 342077 h 732800"/>
                <a:gd name="connsiteX294" fmla="*/ 407782 w 812854"/>
                <a:gd name="connsiteY294" fmla="*/ 142558 h 732800"/>
                <a:gd name="connsiteX295" fmla="*/ 402978 w 812854"/>
                <a:gd name="connsiteY295" fmla="*/ 132028 h 732800"/>
                <a:gd name="connsiteX296" fmla="*/ 396267 w 812854"/>
                <a:gd name="connsiteY296" fmla="*/ 131904 h 732800"/>
                <a:gd name="connsiteX297" fmla="*/ 394173 w 812854"/>
                <a:gd name="connsiteY297" fmla="*/ 129995 h 732800"/>
                <a:gd name="connsiteX298" fmla="*/ 388015 w 812854"/>
                <a:gd name="connsiteY298" fmla="*/ 120327 h 732800"/>
                <a:gd name="connsiteX299" fmla="*/ 407659 w 812854"/>
                <a:gd name="connsiteY299" fmla="*/ 131966 h 732800"/>
                <a:gd name="connsiteX300" fmla="*/ 430813 w 812854"/>
                <a:gd name="connsiteY300" fmla="*/ 149085 h 732800"/>
                <a:gd name="connsiteX301" fmla="*/ 437156 w 812854"/>
                <a:gd name="connsiteY301" fmla="*/ 168791 h 732800"/>
                <a:gd name="connsiteX302" fmla="*/ 433707 w 812854"/>
                <a:gd name="connsiteY302" fmla="*/ 166451 h 732800"/>
                <a:gd name="connsiteX303" fmla="*/ 407782 w 812854"/>
                <a:gd name="connsiteY303" fmla="*/ 142558 h 732800"/>
                <a:gd name="connsiteX304" fmla="*/ 379579 w 812854"/>
                <a:gd name="connsiteY304" fmla="*/ 501445 h 732800"/>
                <a:gd name="connsiteX305" fmla="*/ 390971 w 812854"/>
                <a:gd name="connsiteY305" fmla="*/ 485434 h 732800"/>
                <a:gd name="connsiteX306" fmla="*/ 394419 w 812854"/>
                <a:gd name="connsiteY306" fmla="*/ 488821 h 732800"/>
                <a:gd name="connsiteX307" fmla="*/ 405011 w 812854"/>
                <a:gd name="connsiteY307" fmla="*/ 493870 h 732800"/>
                <a:gd name="connsiteX308" fmla="*/ 404949 w 812854"/>
                <a:gd name="connsiteY308" fmla="*/ 508773 h 732800"/>
                <a:gd name="connsiteX309" fmla="*/ 386722 w 812854"/>
                <a:gd name="connsiteY309" fmla="*/ 520473 h 732800"/>
                <a:gd name="connsiteX310" fmla="*/ 379579 w 812854"/>
                <a:gd name="connsiteY310" fmla="*/ 501445 h 732800"/>
                <a:gd name="connsiteX311" fmla="*/ 365477 w 812854"/>
                <a:gd name="connsiteY311" fmla="*/ 354269 h 732800"/>
                <a:gd name="connsiteX312" fmla="*/ 358148 w 812854"/>
                <a:gd name="connsiteY312" fmla="*/ 343431 h 732800"/>
                <a:gd name="connsiteX313" fmla="*/ 375884 w 812854"/>
                <a:gd name="connsiteY313" fmla="*/ 305129 h 732800"/>
                <a:gd name="connsiteX314" fmla="*/ 381734 w 812854"/>
                <a:gd name="connsiteY314" fmla="*/ 327297 h 732800"/>
                <a:gd name="connsiteX315" fmla="*/ 365477 w 812854"/>
                <a:gd name="connsiteY315" fmla="*/ 354269 h 732800"/>
                <a:gd name="connsiteX316" fmla="*/ 356302 w 812854"/>
                <a:gd name="connsiteY316" fmla="*/ 533651 h 732800"/>
                <a:gd name="connsiteX317" fmla="*/ 362090 w 812854"/>
                <a:gd name="connsiteY317" fmla="*/ 525646 h 732800"/>
                <a:gd name="connsiteX318" fmla="*/ 365416 w 812854"/>
                <a:gd name="connsiteY318" fmla="*/ 531557 h 732800"/>
                <a:gd name="connsiteX319" fmla="*/ 356302 w 812854"/>
                <a:gd name="connsiteY319" fmla="*/ 533651 h 732800"/>
                <a:gd name="connsiteX320" fmla="*/ 334071 w 812854"/>
                <a:gd name="connsiteY320" fmla="*/ 528601 h 732800"/>
                <a:gd name="connsiteX321" fmla="*/ 336288 w 812854"/>
                <a:gd name="connsiteY321" fmla="*/ 513268 h 732800"/>
                <a:gd name="connsiteX322" fmla="*/ 350390 w 812854"/>
                <a:gd name="connsiteY322" fmla="*/ 504463 h 732800"/>
                <a:gd name="connsiteX323" fmla="*/ 355439 w 812854"/>
                <a:gd name="connsiteY323" fmla="*/ 513515 h 732800"/>
                <a:gd name="connsiteX324" fmla="*/ 344477 w 812854"/>
                <a:gd name="connsiteY324" fmla="*/ 532912 h 732800"/>
                <a:gd name="connsiteX325" fmla="*/ 334071 w 812854"/>
                <a:gd name="connsiteY325" fmla="*/ 528601 h 732800"/>
                <a:gd name="connsiteX326" fmla="*/ 326620 w 812854"/>
                <a:gd name="connsiteY326" fmla="*/ 199519 h 732800"/>
                <a:gd name="connsiteX327" fmla="*/ 334934 w 812854"/>
                <a:gd name="connsiteY327" fmla="*/ 183754 h 732800"/>
                <a:gd name="connsiteX328" fmla="*/ 335919 w 812854"/>
                <a:gd name="connsiteY328" fmla="*/ 185417 h 732800"/>
                <a:gd name="connsiteX329" fmla="*/ 330130 w 812854"/>
                <a:gd name="connsiteY329" fmla="*/ 202044 h 732800"/>
                <a:gd name="connsiteX330" fmla="*/ 326620 w 812854"/>
                <a:gd name="connsiteY330" fmla="*/ 199519 h 732800"/>
                <a:gd name="connsiteX331" fmla="*/ 325142 w 812854"/>
                <a:gd name="connsiteY331" fmla="*/ 128209 h 732800"/>
                <a:gd name="connsiteX332" fmla="*/ 314797 w 812854"/>
                <a:gd name="connsiteY332" fmla="*/ 114538 h 732800"/>
                <a:gd name="connsiteX333" fmla="*/ 303404 w 812854"/>
                <a:gd name="connsiteY333" fmla="*/ 98343 h 732800"/>
                <a:gd name="connsiteX334" fmla="*/ 304327 w 812854"/>
                <a:gd name="connsiteY334" fmla="*/ 94094 h 732800"/>
                <a:gd name="connsiteX335" fmla="*/ 336657 w 812854"/>
                <a:gd name="connsiteY335" fmla="*/ 119773 h 732800"/>
                <a:gd name="connsiteX336" fmla="*/ 325142 w 812854"/>
                <a:gd name="connsiteY336" fmla="*/ 128209 h 732800"/>
                <a:gd name="connsiteX337" fmla="*/ 325019 w 812854"/>
                <a:gd name="connsiteY337" fmla="*/ 167682 h 732800"/>
                <a:gd name="connsiteX338" fmla="*/ 314366 w 812854"/>
                <a:gd name="connsiteY338" fmla="*/ 185971 h 732800"/>
                <a:gd name="connsiteX339" fmla="*/ 307285 w 812854"/>
                <a:gd name="connsiteY339" fmla="*/ 142373 h 732800"/>
                <a:gd name="connsiteX340" fmla="*/ 308269 w 812854"/>
                <a:gd name="connsiteY340" fmla="*/ 141634 h 732800"/>
                <a:gd name="connsiteX341" fmla="*/ 325019 w 812854"/>
                <a:gd name="connsiteY341" fmla="*/ 167682 h 732800"/>
                <a:gd name="connsiteX342" fmla="*/ 307653 w 812854"/>
                <a:gd name="connsiteY342" fmla="*/ 239731 h 732800"/>
                <a:gd name="connsiteX343" fmla="*/ 309377 w 812854"/>
                <a:gd name="connsiteY343" fmla="*/ 245211 h 732800"/>
                <a:gd name="connsiteX344" fmla="*/ 310055 w 812854"/>
                <a:gd name="connsiteY344" fmla="*/ 251985 h 732800"/>
                <a:gd name="connsiteX345" fmla="*/ 307714 w 812854"/>
                <a:gd name="connsiteY345" fmla="*/ 257281 h 732800"/>
                <a:gd name="connsiteX346" fmla="*/ 304389 w 812854"/>
                <a:gd name="connsiteY346" fmla="*/ 247120 h 732800"/>
                <a:gd name="connsiteX347" fmla="*/ 307653 w 812854"/>
                <a:gd name="connsiteY347" fmla="*/ 239731 h 732800"/>
                <a:gd name="connsiteX348" fmla="*/ 315659 w 812854"/>
                <a:gd name="connsiteY348" fmla="*/ 337027 h 732800"/>
                <a:gd name="connsiteX349" fmla="*/ 309131 w 812854"/>
                <a:gd name="connsiteY349" fmla="*/ 329576 h 732800"/>
                <a:gd name="connsiteX350" fmla="*/ 308331 w 812854"/>
                <a:gd name="connsiteY350" fmla="*/ 320893 h 732800"/>
                <a:gd name="connsiteX351" fmla="*/ 315474 w 812854"/>
                <a:gd name="connsiteY351" fmla="*/ 333702 h 732800"/>
                <a:gd name="connsiteX352" fmla="*/ 315659 w 812854"/>
                <a:gd name="connsiteY352" fmla="*/ 337027 h 732800"/>
                <a:gd name="connsiteX353" fmla="*/ 306360 w 812854"/>
                <a:gd name="connsiteY353" fmla="*/ 445284 h 732800"/>
                <a:gd name="connsiteX354" fmla="*/ 310055 w 812854"/>
                <a:gd name="connsiteY354" fmla="*/ 438326 h 732800"/>
                <a:gd name="connsiteX355" fmla="*/ 310609 w 812854"/>
                <a:gd name="connsiteY355" fmla="*/ 439187 h 732800"/>
                <a:gd name="connsiteX356" fmla="*/ 310855 w 812854"/>
                <a:gd name="connsiteY356" fmla="*/ 443190 h 732800"/>
                <a:gd name="connsiteX357" fmla="*/ 308516 w 812854"/>
                <a:gd name="connsiteY357" fmla="*/ 446762 h 732800"/>
                <a:gd name="connsiteX358" fmla="*/ 306668 w 812854"/>
                <a:gd name="connsiteY358" fmla="*/ 446762 h 732800"/>
                <a:gd name="connsiteX359" fmla="*/ 306360 w 812854"/>
                <a:gd name="connsiteY359" fmla="*/ 445284 h 732800"/>
                <a:gd name="connsiteX360" fmla="*/ 300325 w 812854"/>
                <a:gd name="connsiteY360" fmla="*/ 412400 h 732800"/>
                <a:gd name="connsiteX361" fmla="*/ 302358 w 812854"/>
                <a:gd name="connsiteY361" fmla="*/ 408644 h 732800"/>
                <a:gd name="connsiteX362" fmla="*/ 306483 w 812854"/>
                <a:gd name="connsiteY362" fmla="*/ 416773 h 732800"/>
                <a:gd name="connsiteX363" fmla="*/ 305745 w 812854"/>
                <a:gd name="connsiteY363" fmla="*/ 418128 h 732800"/>
                <a:gd name="connsiteX364" fmla="*/ 302419 w 812854"/>
                <a:gd name="connsiteY364" fmla="*/ 414987 h 732800"/>
                <a:gd name="connsiteX365" fmla="*/ 300325 w 812854"/>
                <a:gd name="connsiteY365" fmla="*/ 412400 h 732800"/>
                <a:gd name="connsiteX366" fmla="*/ 294660 w 812854"/>
                <a:gd name="connsiteY366" fmla="*/ 313749 h 732800"/>
                <a:gd name="connsiteX367" fmla="*/ 294907 w 812854"/>
                <a:gd name="connsiteY367" fmla="*/ 313195 h 732800"/>
                <a:gd name="connsiteX368" fmla="*/ 298971 w 812854"/>
                <a:gd name="connsiteY368" fmla="*/ 304143 h 732800"/>
                <a:gd name="connsiteX369" fmla="*/ 299587 w 812854"/>
                <a:gd name="connsiteY369" fmla="*/ 305190 h 732800"/>
                <a:gd name="connsiteX370" fmla="*/ 301127 w 812854"/>
                <a:gd name="connsiteY370" fmla="*/ 320646 h 732800"/>
                <a:gd name="connsiteX371" fmla="*/ 294660 w 812854"/>
                <a:gd name="connsiteY371" fmla="*/ 313749 h 732800"/>
                <a:gd name="connsiteX372" fmla="*/ 294352 w 812854"/>
                <a:gd name="connsiteY372" fmla="*/ 213066 h 732800"/>
                <a:gd name="connsiteX373" fmla="*/ 295522 w 812854"/>
                <a:gd name="connsiteY373" fmla="*/ 204014 h 732800"/>
                <a:gd name="connsiteX374" fmla="*/ 299464 w 812854"/>
                <a:gd name="connsiteY374" fmla="*/ 215099 h 732800"/>
                <a:gd name="connsiteX375" fmla="*/ 296568 w 812854"/>
                <a:gd name="connsiteY375" fmla="*/ 221134 h 732800"/>
                <a:gd name="connsiteX376" fmla="*/ 294352 w 812854"/>
                <a:gd name="connsiteY376" fmla="*/ 213066 h 732800"/>
                <a:gd name="connsiteX377" fmla="*/ 289487 w 812854"/>
                <a:gd name="connsiteY377" fmla="*/ 383889 h 732800"/>
                <a:gd name="connsiteX378" fmla="*/ 292320 w 812854"/>
                <a:gd name="connsiteY378" fmla="*/ 389308 h 732800"/>
                <a:gd name="connsiteX379" fmla="*/ 290472 w 812854"/>
                <a:gd name="connsiteY379" fmla="*/ 393002 h 732800"/>
                <a:gd name="connsiteX380" fmla="*/ 289487 w 812854"/>
                <a:gd name="connsiteY380" fmla="*/ 383889 h 732800"/>
                <a:gd name="connsiteX381" fmla="*/ 285238 w 812854"/>
                <a:gd name="connsiteY381" fmla="*/ 292751 h 732800"/>
                <a:gd name="connsiteX382" fmla="*/ 288194 w 812854"/>
                <a:gd name="connsiteY382" fmla="*/ 285546 h 732800"/>
                <a:gd name="connsiteX383" fmla="*/ 291950 w 812854"/>
                <a:gd name="connsiteY383" fmla="*/ 292012 h 732800"/>
                <a:gd name="connsiteX384" fmla="*/ 286716 w 812854"/>
                <a:gd name="connsiteY384" fmla="*/ 303158 h 732800"/>
                <a:gd name="connsiteX385" fmla="*/ 285238 w 812854"/>
                <a:gd name="connsiteY385" fmla="*/ 292751 h 732800"/>
                <a:gd name="connsiteX386" fmla="*/ 281975 w 812854"/>
                <a:gd name="connsiteY386" fmla="*/ 230186 h 732800"/>
                <a:gd name="connsiteX387" fmla="*/ 270705 w 812854"/>
                <a:gd name="connsiteY387" fmla="*/ 215221 h 732800"/>
                <a:gd name="connsiteX388" fmla="*/ 282713 w 812854"/>
                <a:gd name="connsiteY388" fmla="*/ 177781 h 732800"/>
                <a:gd name="connsiteX389" fmla="*/ 286778 w 812854"/>
                <a:gd name="connsiteY389" fmla="*/ 196255 h 732800"/>
                <a:gd name="connsiteX390" fmla="*/ 281975 w 812854"/>
                <a:gd name="connsiteY390" fmla="*/ 230186 h 732800"/>
                <a:gd name="connsiteX391" fmla="*/ 268242 w 812854"/>
                <a:gd name="connsiteY391" fmla="*/ 398052 h 732800"/>
                <a:gd name="connsiteX392" fmla="*/ 275138 w 812854"/>
                <a:gd name="connsiteY392" fmla="*/ 421761 h 732800"/>
                <a:gd name="connsiteX393" fmla="*/ 274092 w 812854"/>
                <a:gd name="connsiteY393" fmla="*/ 423547 h 732800"/>
                <a:gd name="connsiteX394" fmla="*/ 270337 w 812854"/>
                <a:gd name="connsiteY394" fmla="*/ 417943 h 732800"/>
                <a:gd name="connsiteX395" fmla="*/ 269535 w 812854"/>
                <a:gd name="connsiteY395" fmla="*/ 416711 h 732800"/>
                <a:gd name="connsiteX396" fmla="*/ 269227 w 812854"/>
                <a:gd name="connsiteY396" fmla="*/ 412585 h 732800"/>
                <a:gd name="connsiteX397" fmla="*/ 268242 w 812854"/>
                <a:gd name="connsiteY397" fmla="*/ 398052 h 732800"/>
                <a:gd name="connsiteX398" fmla="*/ 260915 w 812854"/>
                <a:gd name="connsiteY398" fmla="*/ 243179 h 732800"/>
                <a:gd name="connsiteX399" fmla="*/ 261406 w 812854"/>
                <a:gd name="connsiteY399" fmla="*/ 241886 h 732800"/>
                <a:gd name="connsiteX400" fmla="*/ 264978 w 812854"/>
                <a:gd name="connsiteY400" fmla="*/ 247551 h 732800"/>
                <a:gd name="connsiteX401" fmla="*/ 261838 w 812854"/>
                <a:gd name="connsiteY401" fmla="*/ 244103 h 732800"/>
                <a:gd name="connsiteX402" fmla="*/ 260915 w 812854"/>
                <a:gd name="connsiteY402" fmla="*/ 243179 h 7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</a:cxnLst>
              <a:rect l="l" t="t" r="r" b="b"/>
              <a:pathLst>
                <a:path w="812854" h="732800">
                  <a:moveTo>
                    <a:pt x="4618" y="733601"/>
                  </a:moveTo>
                  <a:cubicBezTo>
                    <a:pt x="101915" y="725350"/>
                    <a:pt x="242871" y="700718"/>
                    <a:pt x="391957" y="624112"/>
                  </a:cubicBezTo>
                  <a:cubicBezTo>
                    <a:pt x="402117" y="618878"/>
                    <a:pt x="412215" y="613459"/>
                    <a:pt x="422192" y="607855"/>
                  </a:cubicBezTo>
                  <a:cubicBezTo>
                    <a:pt x="424040" y="603668"/>
                    <a:pt x="428227" y="600527"/>
                    <a:pt x="432907" y="600712"/>
                  </a:cubicBezTo>
                  <a:cubicBezTo>
                    <a:pt x="433400" y="600712"/>
                    <a:pt x="433892" y="600835"/>
                    <a:pt x="434385" y="600896"/>
                  </a:cubicBezTo>
                  <a:cubicBezTo>
                    <a:pt x="594369" y="508896"/>
                    <a:pt x="732001" y="375083"/>
                    <a:pt x="785575" y="278711"/>
                  </a:cubicBezTo>
                  <a:cubicBezTo>
                    <a:pt x="779970" y="265102"/>
                    <a:pt x="785452" y="246443"/>
                    <a:pt x="802201" y="242810"/>
                  </a:cubicBezTo>
                  <a:cubicBezTo>
                    <a:pt x="811130" y="217808"/>
                    <a:pt x="812116" y="196994"/>
                    <a:pt x="803556" y="182276"/>
                  </a:cubicBezTo>
                  <a:cubicBezTo>
                    <a:pt x="784405" y="149270"/>
                    <a:pt x="729906" y="169098"/>
                    <a:pt x="616784" y="149023"/>
                  </a:cubicBezTo>
                  <a:cubicBezTo>
                    <a:pt x="474597" y="123775"/>
                    <a:pt x="366647" y="58070"/>
                    <a:pt x="296138" y="4618"/>
                  </a:cubicBezTo>
                  <a:lnTo>
                    <a:pt x="282959" y="37564"/>
                  </a:lnTo>
                  <a:cubicBezTo>
                    <a:pt x="284007" y="39473"/>
                    <a:pt x="285792" y="43106"/>
                    <a:pt x="286285" y="43906"/>
                  </a:cubicBezTo>
                  <a:cubicBezTo>
                    <a:pt x="287086" y="45076"/>
                    <a:pt x="286470" y="44707"/>
                    <a:pt x="290103" y="48525"/>
                  </a:cubicBezTo>
                  <a:cubicBezTo>
                    <a:pt x="295399" y="54006"/>
                    <a:pt x="302173" y="60349"/>
                    <a:pt x="307223" y="64167"/>
                  </a:cubicBezTo>
                  <a:cubicBezTo>
                    <a:pt x="311040" y="67061"/>
                    <a:pt x="315042" y="69770"/>
                    <a:pt x="319107" y="72418"/>
                  </a:cubicBezTo>
                  <a:cubicBezTo>
                    <a:pt x="324402" y="78084"/>
                    <a:pt x="329699" y="83748"/>
                    <a:pt x="335056" y="89352"/>
                  </a:cubicBezTo>
                  <a:cubicBezTo>
                    <a:pt x="337150" y="93479"/>
                    <a:pt x="339429" y="97419"/>
                    <a:pt x="341645" y="101422"/>
                  </a:cubicBezTo>
                  <a:cubicBezTo>
                    <a:pt x="330254" y="92678"/>
                    <a:pt x="319107" y="83625"/>
                    <a:pt x="308084" y="74327"/>
                  </a:cubicBezTo>
                  <a:cubicBezTo>
                    <a:pt x="308884" y="65336"/>
                    <a:pt x="300695" y="59548"/>
                    <a:pt x="293489" y="61642"/>
                  </a:cubicBezTo>
                  <a:cubicBezTo>
                    <a:pt x="292628" y="60903"/>
                    <a:pt x="291828" y="60164"/>
                    <a:pt x="290965" y="59425"/>
                  </a:cubicBezTo>
                  <a:cubicBezTo>
                    <a:pt x="289364" y="53390"/>
                    <a:pt x="284252" y="49264"/>
                    <a:pt x="278464" y="47909"/>
                  </a:cubicBezTo>
                  <a:cubicBezTo>
                    <a:pt x="274832" y="44522"/>
                    <a:pt x="271198" y="41197"/>
                    <a:pt x="267688" y="37687"/>
                  </a:cubicBezTo>
                  <a:cubicBezTo>
                    <a:pt x="259375" y="29497"/>
                    <a:pt x="246381" y="42552"/>
                    <a:pt x="254880" y="50495"/>
                  </a:cubicBezTo>
                  <a:cubicBezTo>
                    <a:pt x="256541" y="52096"/>
                    <a:pt x="258327" y="53636"/>
                    <a:pt x="259990" y="55175"/>
                  </a:cubicBezTo>
                  <a:cubicBezTo>
                    <a:pt x="259252" y="56407"/>
                    <a:pt x="258574" y="57762"/>
                    <a:pt x="258081" y="59301"/>
                  </a:cubicBezTo>
                  <a:cubicBezTo>
                    <a:pt x="248106" y="89906"/>
                    <a:pt x="238560" y="120511"/>
                    <a:pt x="229262" y="151179"/>
                  </a:cubicBezTo>
                  <a:cubicBezTo>
                    <a:pt x="228585" y="153026"/>
                    <a:pt x="227907" y="154874"/>
                    <a:pt x="227231" y="156720"/>
                  </a:cubicBezTo>
                  <a:cubicBezTo>
                    <a:pt x="216023" y="186217"/>
                    <a:pt x="204815" y="215776"/>
                    <a:pt x="193607" y="245272"/>
                  </a:cubicBezTo>
                  <a:cubicBezTo>
                    <a:pt x="181907" y="276001"/>
                    <a:pt x="169530" y="306545"/>
                    <a:pt x="158568" y="337520"/>
                  </a:cubicBezTo>
                  <a:cubicBezTo>
                    <a:pt x="154566" y="348789"/>
                    <a:pt x="150316" y="360920"/>
                    <a:pt x="148838" y="372928"/>
                  </a:cubicBezTo>
                  <a:lnTo>
                    <a:pt x="4618" y="733601"/>
                  </a:lnTo>
                  <a:close/>
                  <a:moveTo>
                    <a:pt x="288441" y="184493"/>
                  </a:moveTo>
                  <a:cubicBezTo>
                    <a:pt x="288317" y="185479"/>
                    <a:pt x="288133" y="186464"/>
                    <a:pt x="288009" y="187450"/>
                  </a:cubicBezTo>
                  <a:cubicBezTo>
                    <a:pt x="287331" y="184371"/>
                    <a:pt x="286716" y="181230"/>
                    <a:pt x="286100" y="178151"/>
                  </a:cubicBezTo>
                  <a:cubicBezTo>
                    <a:pt x="286901" y="180244"/>
                    <a:pt x="287701" y="182400"/>
                    <a:pt x="288441" y="184493"/>
                  </a:cubicBezTo>
                  <a:close/>
                  <a:moveTo>
                    <a:pt x="295892" y="132335"/>
                  </a:moveTo>
                  <a:cubicBezTo>
                    <a:pt x="294106" y="144713"/>
                    <a:pt x="292381" y="157090"/>
                    <a:pt x="290595" y="169468"/>
                  </a:cubicBezTo>
                  <a:cubicBezTo>
                    <a:pt x="289487" y="167251"/>
                    <a:pt x="288256" y="165034"/>
                    <a:pt x="287148" y="162818"/>
                  </a:cubicBezTo>
                  <a:cubicBezTo>
                    <a:pt x="289980" y="153087"/>
                    <a:pt x="292689" y="143296"/>
                    <a:pt x="295214" y="133444"/>
                  </a:cubicBezTo>
                  <a:cubicBezTo>
                    <a:pt x="295460" y="133074"/>
                    <a:pt x="295645" y="132705"/>
                    <a:pt x="295892" y="132335"/>
                  </a:cubicBezTo>
                  <a:close/>
                  <a:moveTo>
                    <a:pt x="299955" y="170515"/>
                  </a:moveTo>
                  <a:cubicBezTo>
                    <a:pt x="301003" y="179259"/>
                    <a:pt x="302235" y="188065"/>
                    <a:pt x="303527" y="196809"/>
                  </a:cubicBezTo>
                  <a:cubicBezTo>
                    <a:pt x="301741" y="192807"/>
                    <a:pt x="299894" y="188866"/>
                    <a:pt x="298048" y="184925"/>
                  </a:cubicBezTo>
                  <a:lnTo>
                    <a:pt x="299955" y="170515"/>
                  </a:lnTo>
                  <a:close/>
                  <a:moveTo>
                    <a:pt x="343369" y="199334"/>
                  </a:moveTo>
                  <a:cubicBezTo>
                    <a:pt x="349034" y="216022"/>
                    <a:pt x="354516" y="232772"/>
                    <a:pt x="359688" y="249583"/>
                  </a:cubicBezTo>
                  <a:cubicBezTo>
                    <a:pt x="353653" y="260483"/>
                    <a:pt x="347803" y="271505"/>
                    <a:pt x="342323" y="282713"/>
                  </a:cubicBezTo>
                  <a:cubicBezTo>
                    <a:pt x="340722" y="261284"/>
                    <a:pt x="338504" y="239853"/>
                    <a:pt x="335857" y="218547"/>
                  </a:cubicBezTo>
                  <a:cubicBezTo>
                    <a:pt x="338443" y="212204"/>
                    <a:pt x="340969" y="205800"/>
                    <a:pt x="343369" y="199334"/>
                  </a:cubicBezTo>
                  <a:close/>
                  <a:moveTo>
                    <a:pt x="370895" y="287270"/>
                  </a:moveTo>
                  <a:cubicBezTo>
                    <a:pt x="364368" y="302234"/>
                    <a:pt x="357595" y="317136"/>
                    <a:pt x="350512" y="331854"/>
                  </a:cubicBezTo>
                  <a:cubicBezTo>
                    <a:pt x="349959" y="331053"/>
                    <a:pt x="349466" y="330253"/>
                    <a:pt x="348911" y="329452"/>
                  </a:cubicBezTo>
                  <a:cubicBezTo>
                    <a:pt x="347988" y="325696"/>
                    <a:pt x="347003" y="321940"/>
                    <a:pt x="346017" y="318245"/>
                  </a:cubicBezTo>
                  <a:cubicBezTo>
                    <a:pt x="352853" y="303589"/>
                    <a:pt x="359872" y="288995"/>
                    <a:pt x="367202" y="274646"/>
                  </a:cubicBezTo>
                  <a:cubicBezTo>
                    <a:pt x="368433" y="278834"/>
                    <a:pt x="369664" y="283083"/>
                    <a:pt x="370895" y="287270"/>
                  </a:cubicBezTo>
                  <a:close/>
                  <a:moveTo>
                    <a:pt x="366708" y="104809"/>
                  </a:moveTo>
                  <a:cubicBezTo>
                    <a:pt x="360612" y="99205"/>
                    <a:pt x="354393" y="93540"/>
                    <a:pt x="348358" y="87936"/>
                  </a:cubicBezTo>
                  <a:cubicBezTo>
                    <a:pt x="354701" y="92616"/>
                    <a:pt x="361044" y="97358"/>
                    <a:pt x="367385" y="102099"/>
                  </a:cubicBezTo>
                  <a:cubicBezTo>
                    <a:pt x="366955" y="102900"/>
                    <a:pt x="366708" y="103824"/>
                    <a:pt x="366708" y="104809"/>
                  </a:cubicBezTo>
                  <a:close/>
                  <a:moveTo>
                    <a:pt x="386969" y="85843"/>
                  </a:moveTo>
                  <a:cubicBezTo>
                    <a:pt x="386537" y="86089"/>
                    <a:pt x="386106" y="86458"/>
                    <a:pt x="385737" y="86827"/>
                  </a:cubicBezTo>
                  <a:cubicBezTo>
                    <a:pt x="379763" y="83995"/>
                    <a:pt x="373851" y="81285"/>
                    <a:pt x="367817" y="78699"/>
                  </a:cubicBezTo>
                  <a:cubicBezTo>
                    <a:pt x="367140" y="78268"/>
                    <a:pt x="366462" y="77837"/>
                    <a:pt x="365785" y="77406"/>
                  </a:cubicBezTo>
                  <a:cubicBezTo>
                    <a:pt x="364429" y="76544"/>
                    <a:pt x="363136" y="76236"/>
                    <a:pt x="361905" y="76174"/>
                  </a:cubicBezTo>
                  <a:cubicBezTo>
                    <a:pt x="357040" y="74142"/>
                    <a:pt x="352175" y="72171"/>
                    <a:pt x="347311" y="70324"/>
                  </a:cubicBezTo>
                  <a:cubicBezTo>
                    <a:pt x="346880" y="70140"/>
                    <a:pt x="346510" y="70201"/>
                    <a:pt x="346202" y="70324"/>
                  </a:cubicBezTo>
                  <a:cubicBezTo>
                    <a:pt x="345402" y="69831"/>
                    <a:pt x="344539" y="69339"/>
                    <a:pt x="343739" y="68847"/>
                  </a:cubicBezTo>
                  <a:cubicBezTo>
                    <a:pt x="346325" y="69092"/>
                    <a:pt x="348911" y="69647"/>
                    <a:pt x="351375" y="70694"/>
                  </a:cubicBezTo>
                  <a:cubicBezTo>
                    <a:pt x="363198" y="75682"/>
                    <a:pt x="375083" y="80731"/>
                    <a:pt x="386969" y="85843"/>
                  </a:cubicBezTo>
                  <a:close/>
                  <a:moveTo>
                    <a:pt x="397992" y="397005"/>
                  </a:moveTo>
                  <a:cubicBezTo>
                    <a:pt x="397745" y="397129"/>
                    <a:pt x="397498" y="397313"/>
                    <a:pt x="397252" y="397437"/>
                  </a:cubicBezTo>
                  <a:cubicBezTo>
                    <a:pt x="396759" y="396882"/>
                    <a:pt x="396329" y="396328"/>
                    <a:pt x="395836" y="395712"/>
                  </a:cubicBezTo>
                  <a:cubicBezTo>
                    <a:pt x="392448" y="391463"/>
                    <a:pt x="389185" y="387091"/>
                    <a:pt x="385859" y="382781"/>
                  </a:cubicBezTo>
                  <a:cubicBezTo>
                    <a:pt x="388015" y="378901"/>
                    <a:pt x="390171" y="375022"/>
                    <a:pt x="392264" y="371142"/>
                  </a:cubicBezTo>
                  <a:cubicBezTo>
                    <a:pt x="394296" y="379763"/>
                    <a:pt x="396144" y="388384"/>
                    <a:pt x="397992" y="397005"/>
                  </a:cubicBezTo>
                  <a:close/>
                  <a:moveTo>
                    <a:pt x="391895" y="157829"/>
                  </a:moveTo>
                  <a:cubicBezTo>
                    <a:pt x="392818" y="158383"/>
                    <a:pt x="393680" y="158876"/>
                    <a:pt x="394604" y="159430"/>
                  </a:cubicBezTo>
                  <a:cubicBezTo>
                    <a:pt x="395404" y="160847"/>
                    <a:pt x="396144" y="162324"/>
                    <a:pt x="396944" y="163741"/>
                  </a:cubicBezTo>
                  <a:cubicBezTo>
                    <a:pt x="395281" y="161770"/>
                    <a:pt x="393556" y="159799"/>
                    <a:pt x="391895" y="157829"/>
                  </a:cubicBezTo>
                  <a:close/>
                  <a:moveTo>
                    <a:pt x="501568" y="137693"/>
                  </a:moveTo>
                  <a:cubicBezTo>
                    <a:pt x="500645" y="137200"/>
                    <a:pt x="499722" y="136707"/>
                    <a:pt x="498797" y="136215"/>
                  </a:cubicBezTo>
                  <a:cubicBezTo>
                    <a:pt x="489252" y="131165"/>
                    <a:pt x="479647" y="126362"/>
                    <a:pt x="470040" y="121559"/>
                  </a:cubicBezTo>
                  <a:cubicBezTo>
                    <a:pt x="479523" y="125623"/>
                    <a:pt x="489005" y="129626"/>
                    <a:pt x="498489" y="133567"/>
                  </a:cubicBezTo>
                  <a:cubicBezTo>
                    <a:pt x="499598" y="134922"/>
                    <a:pt x="500645" y="136276"/>
                    <a:pt x="501568" y="137693"/>
                  </a:cubicBezTo>
                  <a:close/>
                  <a:moveTo>
                    <a:pt x="513515" y="213559"/>
                  </a:moveTo>
                  <a:cubicBezTo>
                    <a:pt x="519980" y="217870"/>
                    <a:pt x="526385" y="222242"/>
                    <a:pt x="532728" y="226614"/>
                  </a:cubicBezTo>
                  <a:cubicBezTo>
                    <a:pt x="531250" y="228030"/>
                    <a:pt x="530572" y="230247"/>
                    <a:pt x="531311" y="232956"/>
                  </a:cubicBezTo>
                  <a:cubicBezTo>
                    <a:pt x="531989" y="235296"/>
                    <a:pt x="532604" y="237698"/>
                    <a:pt x="533221" y="240038"/>
                  </a:cubicBezTo>
                  <a:cubicBezTo>
                    <a:pt x="531866" y="242255"/>
                    <a:pt x="530572" y="244472"/>
                    <a:pt x="529217" y="246689"/>
                  </a:cubicBezTo>
                  <a:cubicBezTo>
                    <a:pt x="515117" y="236836"/>
                    <a:pt x="501076" y="226860"/>
                    <a:pt x="486913" y="216946"/>
                  </a:cubicBezTo>
                  <a:cubicBezTo>
                    <a:pt x="486358" y="216577"/>
                    <a:pt x="485805" y="216330"/>
                    <a:pt x="485311" y="216207"/>
                  </a:cubicBezTo>
                  <a:cubicBezTo>
                    <a:pt x="484327" y="215283"/>
                    <a:pt x="483402" y="214298"/>
                    <a:pt x="482479" y="213374"/>
                  </a:cubicBezTo>
                  <a:cubicBezTo>
                    <a:pt x="484880" y="209433"/>
                    <a:pt x="487221" y="205430"/>
                    <a:pt x="489622" y="201489"/>
                  </a:cubicBezTo>
                  <a:cubicBezTo>
                    <a:pt x="497566" y="205492"/>
                    <a:pt x="505510" y="209495"/>
                    <a:pt x="513515" y="213559"/>
                  </a:cubicBezTo>
                  <a:close/>
                  <a:moveTo>
                    <a:pt x="579529" y="165835"/>
                  </a:moveTo>
                  <a:cubicBezTo>
                    <a:pt x="578851" y="166204"/>
                    <a:pt x="578174" y="166820"/>
                    <a:pt x="577681" y="167682"/>
                  </a:cubicBezTo>
                  <a:cubicBezTo>
                    <a:pt x="577250" y="168421"/>
                    <a:pt x="576757" y="169098"/>
                    <a:pt x="576327" y="169837"/>
                  </a:cubicBezTo>
                  <a:cubicBezTo>
                    <a:pt x="566843" y="167251"/>
                    <a:pt x="557298" y="164788"/>
                    <a:pt x="547753" y="162324"/>
                  </a:cubicBezTo>
                  <a:cubicBezTo>
                    <a:pt x="539255" y="157521"/>
                    <a:pt x="530633" y="152964"/>
                    <a:pt x="522074" y="148469"/>
                  </a:cubicBezTo>
                  <a:cubicBezTo>
                    <a:pt x="520720" y="146191"/>
                    <a:pt x="519242" y="143912"/>
                    <a:pt x="517764" y="141695"/>
                  </a:cubicBezTo>
                  <a:cubicBezTo>
                    <a:pt x="538269" y="150070"/>
                    <a:pt x="558837" y="158137"/>
                    <a:pt x="579529" y="165835"/>
                  </a:cubicBezTo>
                  <a:close/>
                  <a:moveTo>
                    <a:pt x="540240" y="176118"/>
                  </a:moveTo>
                  <a:cubicBezTo>
                    <a:pt x="539749" y="176857"/>
                    <a:pt x="539440" y="177658"/>
                    <a:pt x="539255" y="178520"/>
                  </a:cubicBezTo>
                  <a:cubicBezTo>
                    <a:pt x="538577" y="177289"/>
                    <a:pt x="537901" y="176118"/>
                    <a:pt x="537223" y="174949"/>
                  </a:cubicBezTo>
                  <a:cubicBezTo>
                    <a:pt x="538209" y="175318"/>
                    <a:pt x="539255" y="175749"/>
                    <a:pt x="540240" y="176118"/>
                  </a:cubicBezTo>
                  <a:close/>
                  <a:moveTo>
                    <a:pt x="588334" y="320831"/>
                  </a:moveTo>
                  <a:cubicBezTo>
                    <a:pt x="589196" y="321632"/>
                    <a:pt x="590120" y="322063"/>
                    <a:pt x="591105" y="322309"/>
                  </a:cubicBezTo>
                  <a:cubicBezTo>
                    <a:pt x="589504" y="324033"/>
                    <a:pt x="587903" y="325696"/>
                    <a:pt x="586363" y="327420"/>
                  </a:cubicBezTo>
                  <a:cubicBezTo>
                    <a:pt x="580514" y="320030"/>
                    <a:pt x="574541" y="312703"/>
                    <a:pt x="568444" y="305436"/>
                  </a:cubicBezTo>
                  <a:cubicBezTo>
                    <a:pt x="569614" y="303589"/>
                    <a:pt x="570784" y="301803"/>
                    <a:pt x="571955" y="299955"/>
                  </a:cubicBezTo>
                  <a:cubicBezTo>
                    <a:pt x="576450" y="307530"/>
                    <a:pt x="581868" y="314550"/>
                    <a:pt x="588334" y="320831"/>
                  </a:cubicBezTo>
                  <a:close/>
                  <a:moveTo>
                    <a:pt x="571893" y="197795"/>
                  </a:moveTo>
                  <a:cubicBezTo>
                    <a:pt x="572261" y="197117"/>
                    <a:pt x="572631" y="196440"/>
                    <a:pt x="573001" y="195763"/>
                  </a:cubicBezTo>
                  <a:cubicBezTo>
                    <a:pt x="574602" y="196932"/>
                    <a:pt x="576203" y="198164"/>
                    <a:pt x="577743" y="199396"/>
                  </a:cubicBezTo>
                  <a:cubicBezTo>
                    <a:pt x="575834" y="198842"/>
                    <a:pt x="573863" y="198287"/>
                    <a:pt x="571893" y="197795"/>
                  </a:cubicBezTo>
                  <a:close/>
                  <a:moveTo>
                    <a:pt x="661122" y="192929"/>
                  </a:moveTo>
                  <a:cubicBezTo>
                    <a:pt x="636059" y="186033"/>
                    <a:pt x="610995" y="179136"/>
                    <a:pt x="585933" y="172362"/>
                  </a:cubicBezTo>
                  <a:cubicBezTo>
                    <a:pt x="586733" y="170823"/>
                    <a:pt x="586610" y="169345"/>
                    <a:pt x="585994" y="168175"/>
                  </a:cubicBezTo>
                  <a:cubicBezTo>
                    <a:pt x="610749" y="177227"/>
                    <a:pt x="635751" y="185540"/>
                    <a:pt x="661122" y="192929"/>
                  </a:cubicBezTo>
                  <a:close/>
                  <a:moveTo>
                    <a:pt x="596648" y="204445"/>
                  </a:moveTo>
                  <a:cubicBezTo>
                    <a:pt x="599111" y="204568"/>
                    <a:pt x="601328" y="202290"/>
                    <a:pt x="600527" y="200073"/>
                  </a:cubicBezTo>
                  <a:cubicBezTo>
                    <a:pt x="602868" y="200627"/>
                    <a:pt x="605207" y="201243"/>
                    <a:pt x="607547" y="201797"/>
                  </a:cubicBezTo>
                  <a:cubicBezTo>
                    <a:pt x="621280" y="207216"/>
                    <a:pt x="634889" y="212881"/>
                    <a:pt x="648375" y="218732"/>
                  </a:cubicBezTo>
                  <a:cubicBezTo>
                    <a:pt x="631132" y="213744"/>
                    <a:pt x="613889" y="209063"/>
                    <a:pt x="596648" y="204445"/>
                  </a:cubicBezTo>
                  <a:close/>
                  <a:moveTo>
                    <a:pt x="683722" y="239176"/>
                  </a:moveTo>
                  <a:cubicBezTo>
                    <a:pt x="683537" y="239423"/>
                    <a:pt x="683352" y="239669"/>
                    <a:pt x="683167" y="239915"/>
                  </a:cubicBezTo>
                  <a:cubicBezTo>
                    <a:pt x="681627" y="240592"/>
                    <a:pt x="680088" y="241393"/>
                    <a:pt x="678548" y="242193"/>
                  </a:cubicBezTo>
                  <a:cubicBezTo>
                    <a:pt x="677255" y="241701"/>
                    <a:pt x="676024" y="241209"/>
                    <a:pt x="674731" y="240716"/>
                  </a:cubicBezTo>
                  <a:cubicBezTo>
                    <a:pt x="661799" y="234434"/>
                    <a:pt x="648560" y="228708"/>
                    <a:pt x="635074" y="223535"/>
                  </a:cubicBezTo>
                  <a:cubicBezTo>
                    <a:pt x="651269" y="228461"/>
                    <a:pt x="667527" y="233695"/>
                    <a:pt x="683722" y="239176"/>
                  </a:cubicBezTo>
                  <a:close/>
                  <a:moveTo>
                    <a:pt x="697639" y="220949"/>
                  </a:moveTo>
                  <a:cubicBezTo>
                    <a:pt x="696654" y="222303"/>
                    <a:pt x="695668" y="223658"/>
                    <a:pt x="694683" y="225013"/>
                  </a:cubicBezTo>
                  <a:cubicBezTo>
                    <a:pt x="694621" y="225136"/>
                    <a:pt x="694498" y="225259"/>
                    <a:pt x="694436" y="225321"/>
                  </a:cubicBezTo>
                  <a:cubicBezTo>
                    <a:pt x="688217" y="222303"/>
                    <a:pt x="681874" y="219409"/>
                    <a:pt x="675531" y="216638"/>
                  </a:cubicBezTo>
                  <a:cubicBezTo>
                    <a:pt x="682860" y="218116"/>
                    <a:pt x="690249" y="219532"/>
                    <a:pt x="697639" y="220949"/>
                  </a:cubicBezTo>
                  <a:close/>
                  <a:moveTo>
                    <a:pt x="708230" y="247612"/>
                  </a:moveTo>
                  <a:cubicBezTo>
                    <a:pt x="706567" y="249090"/>
                    <a:pt x="705028" y="250569"/>
                    <a:pt x="703365" y="252047"/>
                  </a:cubicBezTo>
                  <a:cubicBezTo>
                    <a:pt x="699240" y="250384"/>
                    <a:pt x="695176" y="248721"/>
                    <a:pt x="691049" y="247120"/>
                  </a:cubicBezTo>
                  <a:cubicBezTo>
                    <a:pt x="691234" y="246935"/>
                    <a:pt x="691357" y="246750"/>
                    <a:pt x="691542" y="246628"/>
                  </a:cubicBezTo>
                  <a:cubicBezTo>
                    <a:pt x="692159" y="246011"/>
                    <a:pt x="692465" y="245211"/>
                    <a:pt x="692650" y="244411"/>
                  </a:cubicBezTo>
                  <a:cubicBezTo>
                    <a:pt x="693082" y="243856"/>
                    <a:pt x="693452" y="243302"/>
                    <a:pt x="693882" y="242748"/>
                  </a:cubicBezTo>
                  <a:cubicBezTo>
                    <a:pt x="698623" y="244349"/>
                    <a:pt x="703427" y="245889"/>
                    <a:pt x="708230" y="247612"/>
                  </a:cubicBezTo>
                  <a:close/>
                  <a:moveTo>
                    <a:pt x="729413" y="263131"/>
                  </a:moveTo>
                  <a:cubicBezTo>
                    <a:pt x="726088" y="261653"/>
                    <a:pt x="722764" y="260175"/>
                    <a:pt x="719438" y="258697"/>
                  </a:cubicBezTo>
                  <a:cubicBezTo>
                    <a:pt x="721286" y="256849"/>
                    <a:pt x="723194" y="255002"/>
                    <a:pt x="725041" y="253155"/>
                  </a:cubicBezTo>
                  <a:cubicBezTo>
                    <a:pt x="726889" y="256295"/>
                    <a:pt x="728367" y="259683"/>
                    <a:pt x="729413" y="263131"/>
                  </a:cubicBezTo>
                  <a:close/>
                  <a:moveTo>
                    <a:pt x="729167" y="287209"/>
                  </a:moveTo>
                  <a:cubicBezTo>
                    <a:pt x="724180" y="284684"/>
                    <a:pt x="719192" y="282098"/>
                    <a:pt x="714142" y="279634"/>
                  </a:cubicBezTo>
                  <a:cubicBezTo>
                    <a:pt x="715066" y="278464"/>
                    <a:pt x="715928" y="277294"/>
                    <a:pt x="716851" y="276124"/>
                  </a:cubicBezTo>
                  <a:cubicBezTo>
                    <a:pt x="721531" y="276801"/>
                    <a:pt x="726273" y="277418"/>
                    <a:pt x="731015" y="278033"/>
                  </a:cubicBezTo>
                  <a:cubicBezTo>
                    <a:pt x="730768" y="281112"/>
                    <a:pt x="730215" y="284191"/>
                    <a:pt x="729167" y="287209"/>
                  </a:cubicBezTo>
                  <a:close/>
                  <a:moveTo>
                    <a:pt x="688710" y="323048"/>
                  </a:moveTo>
                  <a:cubicBezTo>
                    <a:pt x="689941" y="317999"/>
                    <a:pt x="691049" y="312949"/>
                    <a:pt x="691974" y="307838"/>
                  </a:cubicBezTo>
                  <a:cubicBezTo>
                    <a:pt x="695976" y="302973"/>
                    <a:pt x="699916" y="298108"/>
                    <a:pt x="703797" y="293182"/>
                  </a:cubicBezTo>
                  <a:cubicBezTo>
                    <a:pt x="709893" y="295275"/>
                    <a:pt x="716051" y="297308"/>
                    <a:pt x="722147" y="299340"/>
                  </a:cubicBezTo>
                  <a:cubicBezTo>
                    <a:pt x="719991" y="301803"/>
                    <a:pt x="717406" y="304143"/>
                    <a:pt x="714388" y="306237"/>
                  </a:cubicBezTo>
                  <a:cubicBezTo>
                    <a:pt x="705953" y="311964"/>
                    <a:pt x="697330" y="317567"/>
                    <a:pt x="688710" y="323048"/>
                  </a:cubicBezTo>
                  <a:close/>
                  <a:moveTo>
                    <a:pt x="685015" y="265656"/>
                  </a:moveTo>
                  <a:cubicBezTo>
                    <a:pt x="682982" y="264732"/>
                    <a:pt x="680951" y="263808"/>
                    <a:pt x="678918" y="262823"/>
                  </a:cubicBezTo>
                  <a:cubicBezTo>
                    <a:pt x="680643" y="260545"/>
                    <a:pt x="682305" y="258266"/>
                    <a:pt x="684030" y="255987"/>
                  </a:cubicBezTo>
                  <a:cubicBezTo>
                    <a:pt x="687355" y="257527"/>
                    <a:pt x="690679" y="259066"/>
                    <a:pt x="694067" y="260545"/>
                  </a:cubicBezTo>
                  <a:cubicBezTo>
                    <a:pt x="692097" y="262392"/>
                    <a:pt x="690064" y="264178"/>
                    <a:pt x="688094" y="266025"/>
                  </a:cubicBezTo>
                  <a:cubicBezTo>
                    <a:pt x="686985" y="265902"/>
                    <a:pt x="686001" y="265779"/>
                    <a:pt x="685015" y="265656"/>
                  </a:cubicBezTo>
                  <a:close/>
                  <a:moveTo>
                    <a:pt x="666725" y="336657"/>
                  </a:moveTo>
                  <a:cubicBezTo>
                    <a:pt x="669866" y="333332"/>
                    <a:pt x="672945" y="329945"/>
                    <a:pt x="675962" y="326558"/>
                  </a:cubicBezTo>
                  <a:cubicBezTo>
                    <a:pt x="675284" y="328528"/>
                    <a:pt x="674546" y="330438"/>
                    <a:pt x="673807" y="332346"/>
                  </a:cubicBezTo>
                  <a:cubicBezTo>
                    <a:pt x="671467" y="333763"/>
                    <a:pt x="669126" y="335180"/>
                    <a:pt x="666725" y="336657"/>
                  </a:cubicBezTo>
                  <a:close/>
                  <a:moveTo>
                    <a:pt x="665802" y="310301"/>
                  </a:moveTo>
                  <a:cubicBezTo>
                    <a:pt x="672022" y="304390"/>
                    <a:pt x="678242" y="298477"/>
                    <a:pt x="684400" y="292566"/>
                  </a:cubicBezTo>
                  <a:cubicBezTo>
                    <a:pt x="681012" y="296507"/>
                    <a:pt x="677687" y="300448"/>
                    <a:pt x="674300" y="304390"/>
                  </a:cubicBezTo>
                  <a:cubicBezTo>
                    <a:pt x="672822" y="304328"/>
                    <a:pt x="671344" y="305067"/>
                    <a:pt x="670483" y="306914"/>
                  </a:cubicBezTo>
                  <a:cubicBezTo>
                    <a:pt x="669558" y="308577"/>
                    <a:pt x="668696" y="310239"/>
                    <a:pt x="667772" y="311902"/>
                  </a:cubicBezTo>
                  <a:cubicBezTo>
                    <a:pt x="667157" y="311348"/>
                    <a:pt x="666479" y="310855"/>
                    <a:pt x="665802" y="310301"/>
                  </a:cubicBezTo>
                  <a:close/>
                  <a:moveTo>
                    <a:pt x="665556" y="287517"/>
                  </a:moveTo>
                  <a:cubicBezTo>
                    <a:pt x="661307" y="291704"/>
                    <a:pt x="657119" y="295892"/>
                    <a:pt x="652932" y="300140"/>
                  </a:cubicBezTo>
                  <a:cubicBezTo>
                    <a:pt x="652685" y="299955"/>
                    <a:pt x="652439" y="299771"/>
                    <a:pt x="652192" y="299586"/>
                  </a:cubicBezTo>
                  <a:cubicBezTo>
                    <a:pt x="655456" y="294968"/>
                    <a:pt x="658658" y="290349"/>
                    <a:pt x="661922" y="285792"/>
                  </a:cubicBezTo>
                  <a:cubicBezTo>
                    <a:pt x="663153" y="286346"/>
                    <a:pt x="664386" y="286962"/>
                    <a:pt x="665556" y="287517"/>
                  </a:cubicBezTo>
                  <a:close/>
                  <a:moveTo>
                    <a:pt x="632425" y="348665"/>
                  </a:moveTo>
                  <a:cubicBezTo>
                    <a:pt x="640801" y="339367"/>
                    <a:pt x="648806" y="329699"/>
                    <a:pt x="656565" y="319969"/>
                  </a:cubicBezTo>
                  <a:cubicBezTo>
                    <a:pt x="657488" y="320585"/>
                    <a:pt x="658473" y="321201"/>
                    <a:pt x="659398" y="321878"/>
                  </a:cubicBezTo>
                  <a:cubicBezTo>
                    <a:pt x="658720" y="322679"/>
                    <a:pt x="658043" y="323479"/>
                    <a:pt x="657304" y="324280"/>
                  </a:cubicBezTo>
                  <a:cubicBezTo>
                    <a:pt x="656134" y="325696"/>
                    <a:pt x="656810" y="327420"/>
                    <a:pt x="658043" y="328098"/>
                  </a:cubicBezTo>
                  <a:cubicBezTo>
                    <a:pt x="653548" y="334563"/>
                    <a:pt x="648313" y="340414"/>
                    <a:pt x="641724" y="344601"/>
                  </a:cubicBezTo>
                  <a:cubicBezTo>
                    <a:pt x="638645" y="346572"/>
                    <a:pt x="635504" y="347865"/>
                    <a:pt x="632425" y="348665"/>
                  </a:cubicBezTo>
                  <a:close/>
                  <a:moveTo>
                    <a:pt x="615922" y="366215"/>
                  </a:moveTo>
                  <a:cubicBezTo>
                    <a:pt x="617215" y="364922"/>
                    <a:pt x="618508" y="363629"/>
                    <a:pt x="619802" y="362274"/>
                  </a:cubicBezTo>
                  <a:cubicBezTo>
                    <a:pt x="620725" y="362397"/>
                    <a:pt x="621587" y="362459"/>
                    <a:pt x="622450" y="362521"/>
                  </a:cubicBezTo>
                  <a:cubicBezTo>
                    <a:pt x="620294" y="363752"/>
                    <a:pt x="618078" y="364984"/>
                    <a:pt x="615922" y="366215"/>
                  </a:cubicBezTo>
                  <a:close/>
                  <a:moveTo>
                    <a:pt x="609209" y="345278"/>
                  </a:moveTo>
                  <a:cubicBezTo>
                    <a:pt x="610810" y="343554"/>
                    <a:pt x="612473" y="341892"/>
                    <a:pt x="614074" y="340167"/>
                  </a:cubicBezTo>
                  <a:cubicBezTo>
                    <a:pt x="613028" y="342077"/>
                    <a:pt x="611797" y="344047"/>
                    <a:pt x="610504" y="345956"/>
                  </a:cubicBezTo>
                  <a:cubicBezTo>
                    <a:pt x="610072" y="345710"/>
                    <a:pt x="609641" y="345525"/>
                    <a:pt x="609209" y="345278"/>
                  </a:cubicBezTo>
                  <a:close/>
                  <a:moveTo>
                    <a:pt x="603544" y="264055"/>
                  </a:moveTo>
                  <a:cubicBezTo>
                    <a:pt x="601820" y="261961"/>
                    <a:pt x="600034" y="259928"/>
                    <a:pt x="598249" y="257897"/>
                  </a:cubicBezTo>
                  <a:cubicBezTo>
                    <a:pt x="598618" y="257281"/>
                    <a:pt x="598988" y="256604"/>
                    <a:pt x="599357" y="255987"/>
                  </a:cubicBezTo>
                  <a:cubicBezTo>
                    <a:pt x="611920" y="262084"/>
                    <a:pt x="624543" y="268119"/>
                    <a:pt x="637167" y="274092"/>
                  </a:cubicBezTo>
                  <a:cubicBezTo>
                    <a:pt x="634458" y="276801"/>
                    <a:pt x="631749" y="279511"/>
                    <a:pt x="629100" y="282220"/>
                  </a:cubicBezTo>
                  <a:cubicBezTo>
                    <a:pt x="620664" y="276062"/>
                    <a:pt x="612165" y="270028"/>
                    <a:pt x="603544" y="264055"/>
                  </a:cubicBezTo>
                  <a:close/>
                  <a:moveTo>
                    <a:pt x="568013" y="389493"/>
                  </a:moveTo>
                  <a:cubicBezTo>
                    <a:pt x="578666" y="378531"/>
                    <a:pt x="589134" y="367447"/>
                    <a:pt x="599357" y="356116"/>
                  </a:cubicBezTo>
                  <a:cubicBezTo>
                    <a:pt x="600281" y="356424"/>
                    <a:pt x="601328" y="356363"/>
                    <a:pt x="602190" y="355994"/>
                  </a:cubicBezTo>
                  <a:cubicBezTo>
                    <a:pt x="593261" y="366708"/>
                    <a:pt x="584701" y="377607"/>
                    <a:pt x="576388" y="388754"/>
                  </a:cubicBezTo>
                  <a:cubicBezTo>
                    <a:pt x="574232" y="389985"/>
                    <a:pt x="572016" y="391279"/>
                    <a:pt x="569860" y="392510"/>
                  </a:cubicBezTo>
                  <a:cubicBezTo>
                    <a:pt x="569367" y="391586"/>
                    <a:pt x="568814" y="390663"/>
                    <a:pt x="568136" y="389678"/>
                  </a:cubicBezTo>
                  <a:cubicBezTo>
                    <a:pt x="568136" y="389616"/>
                    <a:pt x="568074" y="389554"/>
                    <a:pt x="568013" y="389493"/>
                  </a:cubicBezTo>
                  <a:close/>
                  <a:moveTo>
                    <a:pt x="567643" y="327297"/>
                  </a:moveTo>
                  <a:cubicBezTo>
                    <a:pt x="571030" y="330499"/>
                    <a:pt x="574356" y="333763"/>
                    <a:pt x="577804" y="336903"/>
                  </a:cubicBezTo>
                  <a:cubicBezTo>
                    <a:pt x="575710" y="339243"/>
                    <a:pt x="573678" y="341583"/>
                    <a:pt x="571585" y="343923"/>
                  </a:cubicBezTo>
                  <a:cubicBezTo>
                    <a:pt x="570354" y="342322"/>
                    <a:pt x="569121" y="340721"/>
                    <a:pt x="567889" y="339182"/>
                  </a:cubicBezTo>
                  <a:cubicBezTo>
                    <a:pt x="567889" y="335241"/>
                    <a:pt x="567828" y="331238"/>
                    <a:pt x="567643" y="327297"/>
                  </a:cubicBezTo>
                  <a:close/>
                  <a:moveTo>
                    <a:pt x="561608" y="193484"/>
                  </a:moveTo>
                  <a:cubicBezTo>
                    <a:pt x="555450" y="190836"/>
                    <a:pt x="549292" y="188188"/>
                    <a:pt x="543196" y="185602"/>
                  </a:cubicBezTo>
                  <a:cubicBezTo>
                    <a:pt x="550032" y="187388"/>
                    <a:pt x="556683" y="189050"/>
                    <a:pt x="563333" y="190774"/>
                  </a:cubicBezTo>
                  <a:cubicBezTo>
                    <a:pt x="562779" y="191637"/>
                    <a:pt x="562225" y="192560"/>
                    <a:pt x="561608" y="193484"/>
                  </a:cubicBezTo>
                  <a:close/>
                  <a:moveTo>
                    <a:pt x="537962" y="350575"/>
                  </a:moveTo>
                  <a:cubicBezTo>
                    <a:pt x="539870" y="347803"/>
                    <a:pt x="541780" y="344971"/>
                    <a:pt x="543689" y="342199"/>
                  </a:cubicBezTo>
                  <a:cubicBezTo>
                    <a:pt x="544920" y="343739"/>
                    <a:pt x="546152" y="345217"/>
                    <a:pt x="547384" y="346695"/>
                  </a:cubicBezTo>
                  <a:cubicBezTo>
                    <a:pt x="548061" y="349158"/>
                    <a:pt x="548492" y="351744"/>
                    <a:pt x="548616" y="354392"/>
                  </a:cubicBezTo>
                  <a:cubicBezTo>
                    <a:pt x="548677" y="355562"/>
                    <a:pt x="549169" y="356486"/>
                    <a:pt x="549909" y="357102"/>
                  </a:cubicBezTo>
                  <a:cubicBezTo>
                    <a:pt x="550217" y="360366"/>
                    <a:pt x="550525" y="363691"/>
                    <a:pt x="550893" y="366954"/>
                  </a:cubicBezTo>
                  <a:cubicBezTo>
                    <a:pt x="546645" y="361474"/>
                    <a:pt x="542334" y="355994"/>
                    <a:pt x="537962" y="350575"/>
                  </a:cubicBezTo>
                  <a:close/>
                  <a:moveTo>
                    <a:pt x="535745" y="302850"/>
                  </a:moveTo>
                  <a:cubicBezTo>
                    <a:pt x="536608" y="301495"/>
                    <a:pt x="537531" y="300202"/>
                    <a:pt x="538454" y="298847"/>
                  </a:cubicBezTo>
                  <a:cubicBezTo>
                    <a:pt x="540487" y="300879"/>
                    <a:pt x="542581" y="302973"/>
                    <a:pt x="544674" y="305005"/>
                  </a:cubicBezTo>
                  <a:cubicBezTo>
                    <a:pt x="544982" y="307469"/>
                    <a:pt x="545229" y="309993"/>
                    <a:pt x="545537" y="312456"/>
                  </a:cubicBezTo>
                  <a:cubicBezTo>
                    <a:pt x="545413" y="312641"/>
                    <a:pt x="545290" y="312764"/>
                    <a:pt x="545229" y="312949"/>
                  </a:cubicBezTo>
                  <a:cubicBezTo>
                    <a:pt x="541965" y="309624"/>
                    <a:pt x="538824" y="306237"/>
                    <a:pt x="535745" y="302850"/>
                  </a:cubicBezTo>
                  <a:close/>
                  <a:moveTo>
                    <a:pt x="519180" y="327420"/>
                  </a:moveTo>
                  <a:cubicBezTo>
                    <a:pt x="521275" y="324403"/>
                    <a:pt x="523244" y="321324"/>
                    <a:pt x="525277" y="318307"/>
                  </a:cubicBezTo>
                  <a:cubicBezTo>
                    <a:pt x="528171" y="322186"/>
                    <a:pt x="531065" y="326065"/>
                    <a:pt x="534021" y="329883"/>
                  </a:cubicBezTo>
                  <a:cubicBezTo>
                    <a:pt x="532111" y="332778"/>
                    <a:pt x="530203" y="335672"/>
                    <a:pt x="528356" y="338566"/>
                  </a:cubicBezTo>
                  <a:cubicBezTo>
                    <a:pt x="525338" y="334810"/>
                    <a:pt x="522259" y="331115"/>
                    <a:pt x="519180" y="327420"/>
                  </a:cubicBezTo>
                  <a:close/>
                  <a:moveTo>
                    <a:pt x="512406" y="274646"/>
                  </a:moveTo>
                  <a:cubicBezTo>
                    <a:pt x="507479" y="270521"/>
                    <a:pt x="502616" y="266395"/>
                    <a:pt x="497751" y="262268"/>
                  </a:cubicBezTo>
                  <a:cubicBezTo>
                    <a:pt x="489129" y="252908"/>
                    <a:pt x="480631" y="243487"/>
                    <a:pt x="472194" y="233942"/>
                  </a:cubicBezTo>
                  <a:cubicBezTo>
                    <a:pt x="472011" y="233141"/>
                    <a:pt x="471764" y="232341"/>
                    <a:pt x="471579" y="231540"/>
                  </a:cubicBezTo>
                  <a:cubicBezTo>
                    <a:pt x="471764" y="231294"/>
                    <a:pt x="471887" y="230986"/>
                    <a:pt x="472071" y="230740"/>
                  </a:cubicBezTo>
                  <a:cubicBezTo>
                    <a:pt x="485743" y="244965"/>
                    <a:pt x="499413" y="259189"/>
                    <a:pt x="513207" y="273353"/>
                  </a:cubicBezTo>
                  <a:cubicBezTo>
                    <a:pt x="512961" y="273722"/>
                    <a:pt x="512652" y="274215"/>
                    <a:pt x="512406" y="274646"/>
                  </a:cubicBezTo>
                  <a:close/>
                  <a:moveTo>
                    <a:pt x="502616" y="290965"/>
                  </a:moveTo>
                  <a:cubicBezTo>
                    <a:pt x="497258" y="282405"/>
                    <a:pt x="491593" y="274030"/>
                    <a:pt x="485743" y="265841"/>
                  </a:cubicBezTo>
                  <a:cubicBezTo>
                    <a:pt x="486234" y="266210"/>
                    <a:pt x="486666" y="266641"/>
                    <a:pt x="487159" y="267010"/>
                  </a:cubicBezTo>
                  <a:cubicBezTo>
                    <a:pt x="492701" y="274339"/>
                    <a:pt x="498242" y="281728"/>
                    <a:pt x="503785" y="289117"/>
                  </a:cubicBezTo>
                  <a:cubicBezTo>
                    <a:pt x="503354" y="289734"/>
                    <a:pt x="502984" y="290349"/>
                    <a:pt x="502616" y="290965"/>
                  </a:cubicBezTo>
                  <a:close/>
                  <a:moveTo>
                    <a:pt x="479338" y="440358"/>
                  </a:moveTo>
                  <a:cubicBezTo>
                    <a:pt x="482047" y="434015"/>
                    <a:pt x="484818" y="427734"/>
                    <a:pt x="487651" y="421453"/>
                  </a:cubicBezTo>
                  <a:cubicBezTo>
                    <a:pt x="488760" y="423300"/>
                    <a:pt x="489868" y="425148"/>
                    <a:pt x="490976" y="426995"/>
                  </a:cubicBezTo>
                  <a:cubicBezTo>
                    <a:pt x="487159" y="431490"/>
                    <a:pt x="483279" y="435924"/>
                    <a:pt x="479338" y="440358"/>
                  </a:cubicBezTo>
                  <a:close/>
                  <a:moveTo>
                    <a:pt x="471333" y="393619"/>
                  </a:moveTo>
                  <a:cubicBezTo>
                    <a:pt x="474905" y="399838"/>
                    <a:pt x="478537" y="406058"/>
                    <a:pt x="482109" y="412339"/>
                  </a:cubicBezTo>
                  <a:cubicBezTo>
                    <a:pt x="480816" y="414433"/>
                    <a:pt x="481124" y="416341"/>
                    <a:pt x="482232" y="417758"/>
                  </a:cubicBezTo>
                  <a:cubicBezTo>
                    <a:pt x="479892" y="422253"/>
                    <a:pt x="477614" y="426810"/>
                    <a:pt x="475335" y="431367"/>
                  </a:cubicBezTo>
                  <a:cubicBezTo>
                    <a:pt x="474165" y="426810"/>
                    <a:pt x="472872" y="422315"/>
                    <a:pt x="471456" y="417881"/>
                  </a:cubicBezTo>
                  <a:cubicBezTo>
                    <a:pt x="471764" y="409814"/>
                    <a:pt x="471702" y="401747"/>
                    <a:pt x="471333" y="393619"/>
                  </a:cubicBezTo>
                  <a:close/>
                  <a:moveTo>
                    <a:pt x="459695" y="191267"/>
                  </a:moveTo>
                  <a:cubicBezTo>
                    <a:pt x="456676" y="181846"/>
                    <a:pt x="453475" y="172547"/>
                    <a:pt x="450150" y="163248"/>
                  </a:cubicBezTo>
                  <a:cubicBezTo>
                    <a:pt x="456246" y="167682"/>
                    <a:pt x="462342" y="172115"/>
                    <a:pt x="468500" y="176426"/>
                  </a:cubicBezTo>
                  <a:cubicBezTo>
                    <a:pt x="468192" y="176365"/>
                    <a:pt x="467884" y="176303"/>
                    <a:pt x="467514" y="176180"/>
                  </a:cubicBezTo>
                  <a:cubicBezTo>
                    <a:pt x="462834" y="175072"/>
                    <a:pt x="461049" y="181846"/>
                    <a:pt x="465544" y="183323"/>
                  </a:cubicBezTo>
                  <a:cubicBezTo>
                    <a:pt x="469608" y="184616"/>
                    <a:pt x="473610" y="185971"/>
                    <a:pt x="477676" y="187326"/>
                  </a:cubicBezTo>
                  <a:cubicBezTo>
                    <a:pt x="474412" y="191267"/>
                    <a:pt x="471148" y="195208"/>
                    <a:pt x="467945" y="199211"/>
                  </a:cubicBezTo>
                  <a:cubicBezTo>
                    <a:pt x="465236" y="196563"/>
                    <a:pt x="462465" y="193915"/>
                    <a:pt x="459695" y="191267"/>
                  </a:cubicBezTo>
                  <a:close/>
                  <a:moveTo>
                    <a:pt x="453352" y="361967"/>
                  </a:moveTo>
                  <a:cubicBezTo>
                    <a:pt x="452735" y="362767"/>
                    <a:pt x="452119" y="363629"/>
                    <a:pt x="451566" y="364430"/>
                  </a:cubicBezTo>
                  <a:cubicBezTo>
                    <a:pt x="451381" y="364245"/>
                    <a:pt x="451258" y="363999"/>
                    <a:pt x="451073" y="363814"/>
                  </a:cubicBezTo>
                  <a:cubicBezTo>
                    <a:pt x="447747" y="355562"/>
                    <a:pt x="444300" y="347372"/>
                    <a:pt x="440789" y="339243"/>
                  </a:cubicBezTo>
                  <a:cubicBezTo>
                    <a:pt x="444915" y="346879"/>
                    <a:pt x="449102" y="354454"/>
                    <a:pt x="453352" y="361967"/>
                  </a:cubicBezTo>
                  <a:close/>
                  <a:moveTo>
                    <a:pt x="453352" y="453043"/>
                  </a:moveTo>
                  <a:cubicBezTo>
                    <a:pt x="445654" y="449225"/>
                    <a:pt x="438695" y="442390"/>
                    <a:pt x="432475" y="435924"/>
                  </a:cubicBezTo>
                  <a:cubicBezTo>
                    <a:pt x="436971" y="431244"/>
                    <a:pt x="441466" y="426564"/>
                    <a:pt x="445778" y="421761"/>
                  </a:cubicBezTo>
                  <a:cubicBezTo>
                    <a:pt x="448978" y="432045"/>
                    <a:pt x="451627" y="442451"/>
                    <a:pt x="453352" y="453043"/>
                  </a:cubicBezTo>
                  <a:close/>
                  <a:moveTo>
                    <a:pt x="434385" y="194100"/>
                  </a:moveTo>
                  <a:cubicBezTo>
                    <a:pt x="433030" y="191883"/>
                    <a:pt x="431676" y="189728"/>
                    <a:pt x="430321" y="187510"/>
                  </a:cubicBezTo>
                  <a:cubicBezTo>
                    <a:pt x="432229" y="189481"/>
                    <a:pt x="434200" y="191452"/>
                    <a:pt x="436109" y="193423"/>
                  </a:cubicBezTo>
                  <a:cubicBezTo>
                    <a:pt x="435493" y="193484"/>
                    <a:pt x="434878" y="193730"/>
                    <a:pt x="434385" y="194100"/>
                  </a:cubicBezTo>
                  <a:close/>
                  <a:moveTo>
                    <a:pt x="427425" y="464066"/>
                  </a:moveTo>
                  <a:cubicBezTo>
                    <a:pt x="432352" y="468499"/>
                    <a:pt x="437525" y="472502"/>
                    <a:pt x="443129" y="475520"/>
                  </a:cubicBezTo>
                  <a:cubicBezTo>
                    <a:pt x="443067" y="476135"/>
                    <a:pt x="443252" y="476752"/>
                    <a:pt x="443560" y="477244"/>
                  </a:cubicBezTo>
                  <a:cubicBezTo>
                    <a:pt x="439126" y="481370"/>
                    <a:pt x="434631" y="485311"/>
                    <a:pt x="430074" y="489252"/>
                  </a:cubicBezTo>
                  <a:cubicBezTo>
                    <a:pt x="429458" y="480877"/>
                    <a:pt x="428597" y="472502"/>
                    <a:pt x="427425" y="464066"/>
                  </a:cubicBezTo>
                  <a:close/>
                  <a:moveTo>
                    <a:pt x="415049" y="400577"/>
                  </a:moveTo>
                  <a:cubicBezTo>
                    <a:pt x="420714" y="394604"/>
                    <a:pt x="426194" y="388507"/>
                    <a:pt x="431614" y="382288"/>
                  </a:cubicBezTo>
                  <a:cubicBezTo>
                    <a:pt x="432475" y="384505"/>
                    <a:pt x="433338" y="386660"/>
                    <a:pt x="434200" y="388815"/>
                  </a:cubicBezTo>
                  <a:cubicBezTo>
                    <a:pt x="428720" y="396759"/>
                    <a:pt x="423300" y="404703"/>
                    <a:pt x="417943" y="412770"/>
                  </a:cubicBezTo>
                  <a:cubicBezTo>
                    <a:pt x="417019" y="408706"/>
                    <a:pt x="416034" y="404641"/>
                    <a:pt x="415049" y="400577"/>
                  </a:cubicBezTo>
                  <a:close/>
                  <a:moveTo>
                    <a:pt x="408460" y="342077"/>
                  </a:moveTo>
                  <a:cubicBezTo>
                    <a:pt x="409753" y="339798"/>
                    <a:pt x="410984" y="337520"/>
                    <a:pt x="412277" y="335180"/>
                  </a:cubicBezTo>
                  <a:cubicBezTo>
                    <a:pt x="412462" y="335487"/>
                    <a:pt x="412708" y="335795"/>
                    <a:pt x="412893" y="336103"/>
                  </a:cubicBezTo>
                  <a:cubicBezTo>
                    <a:pt x="417450" y="346818"/>
                    <a:pt x="421945" y="357533"/>
                    <a:pt x="426194" y="368370"/>
                  </a:cubicBezTo>
                  <a:cubicBezTo>
                    <a:pt x="427487" y="371696"/>
                    <a:pt x="428781" y="375022"/>
                    <a:pt x="430136" y="378347"/>
                  </a:cubicBezTo>
                  <a:cubicBezTo>
                    <a:pt x="424408" y="381795"/>
                    <a:pt x="418620" y="385244"/>
                    <a:pt x="412832" y="388569"/>
                  </a:cubicBezTo>
                  <a:cubicBezTo>
                    <a:pt x="412585" y="386537"/>
                    <a:pt x="412339" y="384443"/>
                    <a:pt x="412092" y="382411"/>
                  </a:cubicBezTo>
                  <a:cubicBezTo>
                    <a:pt x="411354" y="369049"/>
                    <a:pt x="410184" y="355562"/>
                    <a:pt x="408460" y="342077"/>
                  </a:cubicBezTo>
                  <a:close/>
                  <a:moveTo>
                    <a:pt x="407782" y="142558"/>
                  </a:moveTo>
                  <a:cubicBezTo>
                    <a:pt x="406181" y="139047"/>
                    <a:pt x="404641" y="135537"/>
                    <a:pt x="402978" y="132028"/>
                  </a:cubicBezTo>
                  <a:cubicBezTo>
                    <a:pt x="401562" y="129071"/>
                    <a:pt x="397868" y="129748"/>
                    <a:pt x="396267" y="131904"/>
                  </a:cubicBezTo>
                  <a:cubicBezTo>
                    <a:pt x="395589" y="131288"/>
                    <a:pt x="394851" y="130611"/>
                    <a:pt x="394173" y="129995"/>
                  </a:cubicBezTo>
                  <a:cubicBezTo>
                    <a:pt x="392140" y="126793"/>
                    <a:pt x="390047" y="123530"/>
                    <a:pt x="388015" y="120327"/>
                  </a:cubicBezTo>
                  <a:cubicBezTo>
                    <a:pt x="394543" y="124269"/>
                    <a:pt x="401071" y="128148"/>
                    <a:pt x="407659" y="131966"/>
                  </a:cubicBezTo>
                  <a:cubicBezTo>
                    <a:pt x="415356" y="137693"/>
                    <a:pt x="423053" y="143420"/>
                    <a:pt x="430813" y="149085"/>
                  </a:cubicBezTo>
                  <a:cubicBezTo>
                    <a:pt x="432968" y="155674"/>
                    <a:pt x="435063" y="162201"/>
                    <a:pt x="437156" y="168791"/>
                  </a:cubicBezTo>
                  <a:cubicBezTo>
                    <a:pt x="435986" y="167990"/>
                    <a:pt x="434816" y="167251"/>
                    <a:pt x="433707" y="166451"/>
                  </a:cubicBezTo>
                  <a:cubicBezTo>
                    <a:pt x="425024" y="158507"/>
                    <a:pt x="416404" y="150562"/>
                    <a:pt x="407782" y="142558"/>
                  </a:cubicBezTo>
                  <a:close/>
                  <a:moveTo>
                    <a:pt x="379579" y="501445"/>
                  </a:moveTo>
                  <a:cubicBezTo>
                    <a:pt x="383396" y="496088"/>
                    <a:pt x="387215" y="490791"/>
                    <a:pt x="390971" y="485434"/>
                  </a:cubicBezTo>
                  <a:cubicBezTo>
                    <a:pt x="392140" y="486543"/>
                    <a:pt x="393250" y="487712"/>
                    <a:pt x="394419" y="488821"/>
                  </a:cubicBezTo>
                  <a:cubicBezTo>
                    <a:pt x="397745" y="491900"/>
                    <a:pt x="401377" y="493440"/>
                    <a:pt x="405011" y="493870"/>
                  </a:cubicBezTo>
                  <a:cubicBezTo>
                    <a:pt x="404949" y="498366"/>
                    <a:pt x="405073" y="503477"/>
                    <a:pt x="404949" y="508773"/>
                  </a:cubicBezTo>
                  <a:cubicBezTo>
                    <a:pt x="399038" y="512899"/>
                    <a:pt x="392942" y="516779"/>
                    <a:pt x="386722" y="520473"/>
                  </a:cubicBezTo>
                  <a:cubicBezTo>
                    <a:pt x="384198" y="514192"/>
                    <a:pt x="381795" y="507849"/>
                    <a:pt x="379579" y="501445"/>
                  </a:cubicBezTo>
                  <a:close/>
                  <a:moveTo>
                    <a:pt x="365477" y="354269"/>
                  </a:moveTo>
                  <a:cubicBezTo>
                    <a:pt x="363013" y="350697"/>
                    <a:pt x="360550" y="347064"/>
                    <a:pt x="358148" y="343431"/>
                  </a:cubicBezTo>
                  <a:cubicBezTo>
                    <a:pt x="364184" y="330745"/>
                    <a:pt x="370096" y="317937"/>
                    <a:pt x="375884" y="305129"/>
                  </a:cubicBezTo>
                  <a:cubicBezTo>
                    <a:pt x="377916" y="312518"/>
                    <a:pt x="379824" y="319907"/>
                    <a:pt x="381734" y="327297"/>
                  </a:cubicBezTo>
                  <a:cubicBezTo>
                    <a:pt x="376254" y="336288"/>
                    <a:pt x="370834" y="345217"/>
                    <a:pt x="365477" y="354269"/>
                  </a:cubicBezTo>
                  <a:close/>
                  <a:moveTo>
                    <a:pt x="356302" y="533651"/>
                  </a:moveTo>
                  <a:cubicBezTo>
                    <a:pt x="358210" y="531003"/>
                    <a:pt x="360181" y="528356"/>
                    <a:pt x="362090" y="525646"/>
                  </a:cubicBezTo>
                  <a:cubicBezTo>
                    <a:pt x="363198" y="527617"/>
                    <a:pt x="364306" y="529587"/>
                    <a:pt x="365416" y="531557"/>
                  </a:cubicBezTo>
                  <a:cubicBezTo>
                    <a:pt x="362337" y="532666"/>
                    <a:pt x="359258" y="533343"/>
                    <a:pt x="356302" y="533651"/>
                  </a:cubicBezTo>
                  <a:close/>
                  <a:moveTo>
                    <a:pt x="334071" y="528601"/>
                  </a:moveTo>
                  <a:cubicBezTo>
                    <a:pt x="334934" y="523491"/>
                    <a:pt x="335610" y="518380"/>
                    <a:pt x="336288" y="513268"/>
                  </a:cubicBezTo>
                  <a:cubicBezTo>
                    <a:pt x="341092" y="510436"/>
                    <a:pt x="345772" y="507480"/>
                    <a:pt x="350390" y="504463"/>
                  </a:cubicBezTo>
                  <a:cubicBezTo>
                    <a:pt x="352113" y="507480"/>
                    <a:pt x="353776" y="510497"/>
                    <a:pt x="355439" y="513515"/>
                  </a:cubicBezTo>
                  <a:cubicBezTo>
                    <a:pt x="351745" y="519919"/>
                    <a:pt x="348111" y="526446"/>
                    <a:pt x="344477" y="532912"/>
                  </a:cubicBezTo>
                  <a:cubicBezTo>
                    <a:pt x="340784" y="531989"/>
                    <a:pt x="337273" y="530511"/>
                    <a:pt x="334071" y="528601"/>
                  </a:cubicBezTo>
                  <a:close/>
                  <a:moveTo>
                    <a:pt x="326620" y="199519"/>
                  </a:moveTo>
                  <a:cubicBezTo>
                    <a:pt x="329329" y="194223"/>
                    <a:pt x="332100" y="188989"/>
                    <a:pt x="334934" y="183754"/>
                  </a:cubicBezTo>
                  <a:cubicBezTo>
                    <a:pt x="335241" y="184309"/>
                    <a:pt x="335549" y="184863"/>
                    <a:pt x="335919" y="185417"/>
                  </a:cubicBezTo>
                  <a:cubicBezTo>
                    <a:pt x="334071" y="190959"/>
                    <a:pt x="332100" y="196502"/>
                    <a:pt x="330130" y="202044"/>
                  </a:cubicBezTo>
                  <a:cubicBezTo>
                    <a:pt x="329021" y="201058"/>
                    <a:pt x="327851" y="200196"/>
                    <a:pt x="326620" y="199519"/>
                  </a:cubicBezTo>
                  <a:close/>
                  <a:moveTo>
                    <a:pt x="325142" y="128209"/>
                  </a:moveTo>
                  <a:cubicBezTo>
                    <a:pt x="321632" y="123714"/>
                    <a:pt x="318183" y="119095"/>
                    <a:pt x="314797" y="114538"/>
                  </a:cubicBezTo>
                  <a:cubicBezTo>
                    <a:pt x="311040" y="109119"/>
                    <a:pt x="307223" y="103762"/>
                    <a:pt x="303404" y="98343"/>
                  </a:cubicBezTo>
                  <a:cubicBezTo>
                    <a:pt x="303712" y="96927"/>
                    <a:pt x="304021" y="95510"/>
                    <a:pt x="304327" y="94094"/>
                  </a:cubicBezTo>
                  <a:cubicBezTo>
                    <a:pt x="314920" y="102900"/>
                    <a:pt x="325697" y="111459"/>
                    <a:pt x="336657" y="119773"/>
                  </a:cubicBezTo>
                  <a:cubicBezTo>
                    <a:pt x="330869" y="117741"/>
                    <a:pt x="326127" y="122544"/>
                    <a:pt x="325142" y="128209"/>
                  </a:cubicBezTo>
                  <a:close/>
                  <a:moveTo>
                    <a:pt x="325019" y="167682"/>
                  </a:moveTo>
                  <a:cubicBezTo>
                    <a:pt x="321323" y="173717"/>
                    <a:pt x="317753" y="179813"/>
                    <a:pt x="314366" y="185971"/>
                  </a:cubicBezTo>
                  <a:cubicBezTo>
                    <a:pt x="311903" y="171438"/>
                    <a:pt x="309562" y="156905"/>
                    <a:pt x="307285" y="142373"/>
                  </a:cubicBezTo>
                  <a:cubicBezTo>
                    <a:pt x="307653" y="142188"/>
                    <a:pt x="307961" y="141942"/>
                    <a:pt x="308269" y="141634"/>
                  </a:cubicBezTo>
                  <a:cubicBezTo>
                    <a:pt x="313934" y="150193"/>
                    <a:pt x="319539" y="158938"/>
                    <a:pt x="325019" y="167682"/>
                  </a:cubicBezTo>
                  <a:close/>
                  <a:moveTo>
                    <a:pt x="307653" y="239731"/>
                  </a:moveTo>
                  <a:cubicBezTo>
                    <a:pt x="308269" y="241578"/>
                    <a:pt x="308824" y="243364"/>
                    <a:pt x="309377" y="245211"/>
                  </a:cubicBezTo>
                  <a:cubicBezTo>
                    <a:pt x="309624" y="247490"/>
                    <a:pt x="309870" y="249768"/>
                    <a:pt x="310055" y="251985"/>
                  </a:cubicBezTo>
                  <a:cubicBezTo>
                    <a:pt x="309316" y="253770"/>
                    <a:pt x="308516" y="255495"/>
                    <a:pt x="307714" y="257281"/>
                  </a:cubicBezTo>
                  <a:cubicBezTo>
                    <a:pt x="306606" y="253894"/>
                    <a:pt x="305498" y="250507"/>
                    <a:pt x="304389" y="247120"/>
                  </a:cubicBezTo>
                  <a:cubicBezTo>
                    <a:pt x="305498" y="244657"/>
                    <a:pt x="306545" y="242193"/>
                    <a:pt x="307653" y="239731"/>
                  </a:cubicBezTo>
                  <a:close/>
                  <a:moveTo>
                    <a:pt x="315659" y="337027"/>
                  </a:moveTo>
                  <a:cubicBezTo>
                    <a:pt x="313503" y="334502"/>
                    <a:pt x="311287" y="332039"/>
                    <a:pt x="309131" y="329576"/>
                  </a:cubicBezTo>
                  <a:cubicBezTo>
                    <a:pt x="308884" y="326682"/>
                    <a:pt x="308639" y="323787"/>
                    <a:pt x="308331" y="320893"/>
                  </a:cubicBezTo>
                  <a:cubicBezTo>
                    <a:pt x="310732" y="325142"/>
                    <a:pt x="313134" y="329391"/>
                    <a:pt x="315474" y="333702"/>
                  </a:cubicBezTo>
                  <a:cubicBezTo>
                    <a:pt x="315535" y="334748"/>
                    <a:pt x="315597" y="335857"/>
                    <a:pt x="315659" y="337027"/>
                  </a:cubicBezTo>
                  <a:close/>
                  <a:moveTo>
                    <a:pt x="306360" y="445284"/>
                  </a:moveTo>
                  <a:cubicBezTo>
                    <a:pt x="307591" y="442944"/>
                    <a:pt x="308824" y="440666"/>
                    <a:pt x="310055" y="438326"/>
                  </a:cubicBezTo>
                  <a:cubicBezTo>
                    <a:pt x="310240" y="438633"/>
                    <a:pt x="310424" y="438942"/>
                    <a:pt x="310609" y="439187"/>
                  </a:cubicBezTo>
                  <a:cubicBezTo>
                    <a:pt x="310670" y="440543"/>
                    <a:pt x="310732" y="441897"/>
                    <a:pt x="310855" y="443190"/>
                  </a:cubicBezTo>
                  <a:cubicBezTo>
                    <a:pt x="310055" y="444361"/>
                    <a:pt x="309316" y="445530"/>
                    <a:pt x="308516" y="446762"/>
                  </a:cubicBezTo>
                  <a:cubicBezTo>
                    <a:pt x="307899" y="446762"/>
                    <a:pt x="307285" y="446762"/>
                    <a:pt x="306668" y="446762"/>
                  </a:cubicBezTo>
                  <a:cubicBezTo>
                    <a:pt x="306545" y="446269"/>
                    <a:pt x="306483" y="445777"/>
                    <a:pt x="306360" y="445284"/>
                  </a:cubicBezTo>
                  <a:close/>
                  <a:moveTo>
                    <a:pt x="300325" y="412400"/>
                  </a:moveTo>
                  <a:cubicBezTo>
                    <a:pt x="301003" y="411169"/>
                    <a:pt x="301680" y="409876"/>
                    <a:pt x="302358" y="408644"/>
                  </a:cubicBezTo>
                  <a:cubicBezTo>
                    <a:pt x="303774" y="411354"/>
                    <a:pt x="305129" y="414063"/>
                    <a:pt x="306483" y="416773"/>
                  </a:cubicBezTo>
                  <a:cubicBezTo>
                    <a:pt x="306237" y="417204"/>
                    <a:pt x="305990" y="417634"/>
                    <a:pt x="305745" y="418128"/>
                  </a:cubicBezTo>
                  <a:cubicBezTo>
                    <a:pt x="304635" y="417080"/>
                    <a:pt x="303527" y="416034"/>
                    <a:pt x="302419" y="414987"/>
                  </a:cubicBezTo>
                  <a:cubicBezTo>
                    <a:pt x="301741" y="414125"/>
                    <a:pt x="301003" y="413262"/>
                    <a:pt x="300325" y="412400"/>
                  </a:cubicBezTo>
                  <a:close/>
                  <a:moveTo>
                    <a:pt x="294660" y="313749"/>
                  </a:moveTo>
                  <a:cubicBezTo>
                    <a:pt x="294722" y="313565"/>
                    <a:pt x="294845" y="313380"/>
                    <a:pt x="294907" y="313195"/>
                  </a:cubicBezTo>
                  <a:cubicBezTo>
                    <a:pt x="296261" y="310178"/>
                    <a:pt x="297616" y="307160"/>
                    <a:pt x="298971" y="304143"/>
                  </a:cubicBezTo>
                  <a:cubicBezTo>
                    <a:pt x="299156" y="304512"/>
                    <a:pt x="299340" y="304882"/>
                    <a:pt x="299587" y="305190"/>
                  </a:cubicBezTo>
                  <a:cubicBezTo>
                    <a:pt x="300140" y="310363"/>
                    <a:pt x="300572" y="315535"/>
                    <a:pt x="301127" y="320646"/>
                  </a:cubicBezTo>
                  <a:cubicBezTo>
                    <a:pt x="298971" y="318368"/>
                    <a:pt x="296815" y="316028"/>
                    <a:pt x="294660" y="313749"/>
                  </a:cubicBezTo>
                  <a:close/>
                  <a:moveTo>
                    <a:pt x="294352" y="213066"/>
                  </a:moveTo>
                  <a:lnTo>
                    <a:pt x="295522" y="204014"/>
                  </a:lnTo>
                  <a:cubicBezTo>
                    <a:pt x="296815" y="207709"/>
                    <a:pt x="298169" y="211403"/>
                    <a:pt x="299464" y="215099"/>
                  </a:cubicBezTo>
                  <a:cubicBezTo>
                    <a:pt x="298477" y="217131"/>
                    <a:pt x="297493" y="219101"/>
                    <a:pt x="296568" y="221134"/>
                  </a:cubicBezTo>
                  <a:cubicBezTo>
                    <a:pt x="295830" y="218485"/>
                    <a:pt x="295090" y="215776"/>
                    <a:pt x="294352" y="213066"/>
                  </a:cubicBezTo>
                  <a:close/>
                  <a:moveTo>
                    <a:pt x="289487" y="383889"/>
                  </a:moveTo>
                  <a:cubicBezTo>
                    <a:pt x="290410" y="385675"/>
                    <a:pt x="291335" y="387522"/>
                    <a:pt x="292320" y="389308"/>
                  </a:cubicBezTo>
                  <a:cubicBezTo>
                    <a:pt x="291705" y="390540"/>
                    <a:pt x="291088" y="391771"/>
                    <a:pt x="290472" y="393002"/>
                  </a:cubicBezTo>
                  <a:cubicBezTo>
                    <a:pt x="290165" y="389923"/>
                    <a:pt x="289795" y="386906"/>
                    <a:pt x="289487" y="383889"/>
                  </a:cubicBezTo>
                  <a:close/>
                  <a:moveTo>
                    <a:pt x="285238" y="292751"/>
                  </a:moveTo>
                  <a:cubicBezTo>
                    <a:pt x="286223" y="290349"/>
                    <a:pt x="287209" y="287948"/>
                    <a:pt x="288194" y="285546"/>
                  </a:cubicBezTo>
                  <a:cubicBezTo>
                    <a:pt x="289487" y="287701"/>
                    <a:pt x="290718" y="289856"/>
                    <a:pt x="291950" y="292012"/>
                  </a:cubicBezTo>
                  <a:cubicBezTo>
                    <a:pt x="290227" y="295768"/>
                    <a:pt x="288441" y="299463"/>
                    <a:pt x="286716" y="303158"/>
                  </a:cubicBezTo>
                  <a:cubicBezTo>
                    <a:pt x="286346" y="299710"/>
                    <a:pt x="285853" y="296199"/>
                    <a:pt x="285238" y="292751"/>
                  </a:cubicBezTo>
                  <a:close/>
                  <a:moveTo>
                    <a:pt x="281975" y="230186"/>
                  </a:moveTo>
                  <a:cubicBezTo>
                    <a:pt x="278279" y="225136"/>
                    <a:pt x="274524" y="220148"/>
                    <a:pt x="270705" y="215221"/>
                  </a:cubicBezTo>
                  <a:cubicBezTo>
                    <a:pt x="274893" y="202783"/>
                    <a:pt x="278896" y="190344"/>
                    <a:pt x="282713" y="177781"/>
                  </a:cubicBezTo>
                  <a:cubicBezTo>
                    <a:pt x="284130" y="183939"/>
                    <a:pt x="285485" y="190097"/>
                    <a:pt x="286778" y="196255"/>
                  </a:cubicBezTo>
                  <a:cubicBezTo>
                    <a:pt x="285177" y="207524"/>
                    <a:pt x="283576" y="218855"/>
                    <a:pt x="281975" y="230186"/>
                  </a:cubicBezTo>
                  <a:close/>
                  <a:moveTo>
                    <a:pt x="268242" y="398052"/>
                  </a:moveTo>
                  <a:cubicBezTo>
                    <a:pt x="270458" y="405996"/>
                    <a:pt x="272738" y="413878"/>
                    <a:pt x="275138" y="421761"/>
                  </a:cubicBezTo>
                  <a:cubicBezTo>
                    <a:pt x="274832" y="422376"/>
                    <a:pt x="274462" y="422931"/>
                    <a:pt x="274092" y="423547"/>
                  </a:cubicBezTo>
                  <a:cubicBezTo>
                    <a:pt x="272799" y="421699"/>
                    <a:pt x="271506" y="419852"/>
                    <a:pt x="270337" y="417943"/>
                  </a:cubicBezTo>
                  <a:cubicBezTo>
                    <a:pt x="270090" y="417512"/>
                    <a:pt x="269843" y="417080"/>
                    <a:pt x="269535" y="416711"/>
                  </a:cubicBezTo>
                  <a:cubicBezTo>
                    <a:pt x="269350" y="415356"/>
                    <a:pt x="269227" y="414001"/>
                    <a:pt x="269227" y="412585"/>
                  </a:cubicBezTo>
                  <a:cubicBezTo>
                    <a:pt x="268057" y="407967"/>
                    <a:pt x="267749" y="402979"/>
                    <a:pt x="268242" y="398052"/>
                  </a:cubicBezTo>
                  <a:close/>
                  <a:moveTo>
                    <a:pt x="260915" y="243179"/>
                  </a:moveTo>
                  <a:cubicBezTo>
                    <a:pt x="261100" y="242748"/>
                    <a:pt x="261221" y="242317"/>
                    <a:pt x="261406" y="241886"/>
                  </a:cubicBezTo>
                  <a:cubicBezTo>
                    <a:pt x="262577" y="243795"/>
                    <a:pt x="263747" y="245642"/>
                    <a:pt x="264978" y="247551"/>
                  </a:cubicBezTo>
                  <a:cubicBezTo>
                    <a:pt x="263932" y="246319"/>
                    <a:pt x="262946" y="245150"/>
                    <a:pt x="261838" y="244103"/>
                  </a:cubicBezTo>
                  <a:cubicBezTo>
                    <a:pt x="261530" y="243795"/>
                    <a:pt x="261221" y="243487"/>
                    <a:pt x="260915" y="243179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FC17AC-9159-4F5D-BCA1-3DCDE0A76E48}"/>
                </a:ext>
              </a:extLst>
            </p:cNvPr>
            <p:cNvSpPr/>
            <p:nvPr/>
          </p:nvSpPr>
          <p:spPr>
            <a:xfrm>
              <a:off x="23361342" y="11806547"/>
              <a:ext cx="6158" cy="6158"/>
            </a:xfrm>
            <a:custGeom>
              <a:avLst/>
              <a:gdLst>
                <a:gd name="connsiteX0" fmla="*/ 4618 w 6157"/>
                <a:gd name="connsiteY0" fmla="*/ 5112 h 6157"/>
                <a:gd name="connsiteX1" fmla="*/ 5050 w 6157"/>
                <a:gd name="connsiteY1" fmla="*/ 5357 h 6157"/>
                <a:gd name="connsiteX2" fmla="*/ 4988 w 6157"/>
                <a:gd name="connsiteY2" fmla="*/ 4618 h 6157"/>
                <a:gd name="connsiteX3" fmla="*/ 4618 w 6157"/>
                <a:gd name="connsiteY3" fmla="*/ 5112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7" h="6157">
                  <a:moveTo>
                    <a:pt x="4618" y="5112"/>
                  </a:moveTo>
                  <a:cubicBezTo>
                    <a:pt x="4742" y="5173"/>
                    <a:pt x="4927" y="5296"/>
                    <a:pt x="5050" y="5357"/>
                  </a:cubicBezTo>
                  <a:cubicBezTo>
                    <a:pt x="5050" y="5112"/>
                    <a:pt x="4988" y="4865"/>
                    <a:pt x="4988" y="4618"/>
                  </a:cubicBezTo>
                  <a:cubicBezTo>
                    <a:pt x="4865" y="4803"/>
                    <a:pt x="4742" y="4988"/>
                    <a:pt x="4618" y="5112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C031BE-D188-43C4-84B7-20A2ACB0A332}"/>
                </a:ext>
              </a:extLst>
            </p:cNvPr>
            <p:cNvSpPr/>
            <p:nvPr/>
          </p:nvSpPr>
          <p:spPr>
            <a:xfrm>
              <a:off x="21735733" y="11695395"/>
              <a:ext cx="615799" cy="621957"/>
            </a:xfrm>
            <a:custGeom>
              <a:avLst/>
              <a:gdLst>
                <a:gd name="connsiteX0" fmla="*/ 37773 w 615798"/>
                <a:gd name="connsiteY0" fmla="*/ 386537 h 621956"/>
                <a:gd name="connsiteX1" fmla="*/ 5752 w 615798"/>
                <a:gd name="connsiteY1" fmla="*/ 316951 h 621956"/>
                <a:gd name="connsiteX2" fmla="*/ 172694 w 615798"/>
                <a:gd name="connsiteY2" fmla="*/ 247366 h 621956"/>
                <a:gd name="connsiteX3" fmla="*/ 429790 w 615798"/>
                <a:gd name="connsiteY3" fmla="*/ 4618 h 621956"/>
                <a:gd name="connsiteX4" fmla="*/ 612990 w 615798"/>
                <a:gd name="connsiteY4" fmla="*/ 618139 h 621956"/>
                <a:gd name="connsiteX5" fmla="*/ 539094 w 615798"/>
                <a:gd name="connsiteY5" fmla="*/ 609826 h 621956"/>
                <a:gd name="connsiteX6" fmla="*/ 387177 w 615798"/>
                <a:gd name="connsiteY6" fmla="*/ 576203 h 621956"/>
                <a:gd name="connsiteX7" fmla="*/ 59141 w 615798"/>
                <a:gd name="connsiteY7" fmla="*/ 406735 h 621956"/>
                <a:gd name="connsiteX8" fmla="*/ 37773 w 615798"/>
                <a:gd name="connsiteY8" fmla="*/ 386537 h 62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798" h="621956">
                  <a:moveTo>
                    <a:pt x="37773" y="386537"/>
                  </a:moveTo>
                  <a:cubicBezTo>
                    <a:pt x="13080" y="360550"/>
                    <a:pt x="640" y="336473"/>
                    <a:pt x="5752" y="316951"/>
                  </a:cubicBezTo>
                  <a:cubicBezTo>
                    <a:pt x="15357" y="280681"/>
                    <a:pt x="78292" y="289302"/>
                    <a:pt x="172694" y="247366"/>
                  </a:cubicBezTo>
                  <a:cubicBezTo>
                    <a:pt x="298501" y="191452"/>
                    <a:pt x="378802" y="90707"/>
                    <a:pt x="429790" y="4618"/>
                  </a:cubicBezTo>
                  <a:lnTo>
                    <a:pt x="612990" y="618139"/>
                  </a:lnTo>
                  <a:cubicBezTo>
                    <a:pt x="588358" y="615367"/>
                    <a:pt x="563726" y="612596"/>
                    <a:pt x="539094" y="609826"/>
                  </a:cubicBezTo>
                  <a:cubicBezTo>
                    <a:pt x="502455" y="604776"/>
                    <a:pt x="449187" y="595354"/>
                    <a:pt x="387177" y="576203"/>
                  </a:cubicBezTo>
                  <a:cubicBezTo>
                    <a:pt x="262848" y="537900"/>
                    <a:pt x="130943" y="469300"/>
                    <a:pt x="59141" y="406735"/>
                  </a:cubicBezTo>
                  <a:cubicBezTo>
                    <a:pt x="57355" y="396697"/>
                    <a:pt x="50212" y="387707"/>
                    <a:pt x="37773" y="386537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05CB10-16C1-4F45-A015-2A10BECA8184}"/>
                </a:ext>
              </a:extLst>
            </p:cNvPr>
            <p:cNvSpPr/>
            <p:nvPr/>
          </p:nvSpPr>
          <p:spPr>
            <a:xfrm>
              <a:off x="22396571" y="11635109"/>
              <a:ext cx="80054" cy="61580"/>
            </a:xfrm>
            <a:custGeom>
              <a:avLst/>
              <a:gdLst>
                <a:gd name="connsiteX0" fmla="*/ 81039 w 80053"/>
                <a:gd name="connsiteY0" fmla="*/ 58501 h 61579"/>
                <a:gd name="connsiteX1" fmla="*/ 4618 w 80053"/>
                <a:gd name="connsiteY1" fmla="*/ 37256 h 61579"/>
                <a:gd name="connsiteX2" fmla="*/ 5603 w 80053"/>
                <a:gd name="connsiteY2" fmla="*/ 35593 h 61579"/>
                <a:gd name="connsiteX3" fmla="*/ 24077 w 80053"/>
                <a:gd name="connsiteY3" fmla="*/ 4618 h 61579"/>
                <a:gd name="connsiteX4" fmla="*/ 81039 w 80053"/>
                <a:gd name="connsiteY4" fmla="*/ 58501 h 6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53" h="61579">
                  <a:moveTo>
                    <a:pt x="81039" y="58501"/>
                  </a:moveTo>
                  <a:cubicBezTo>
                    <a:pt x="55607" y="51235"/>
                    <a:pt x="30174" y="44091"/>
                    <a:pt x="4618" y="37256"/>
                  </a:cubicBezTo>
                  <a:cubicBezTo>
                    <a:pt x="4927" y="36701"/>
                    <a:pt x="5235" y="36147"/>
                    <a:pt x="5603" y="35593"/>
                  </a:cubicBezTo>
                  <a:cubicBezTo>
                    <a:pt x="11576" y="25248"/>
                    <a:pt x="17734" y="14903"/>
                    <a:pt x="24077" y="4618"/>
                  </a:cubicBezTo>
                  <a:cubicBezTo>
                    <a:pt x="35162" y="25987"/>
                    <a:pt x="57455" y="43845"/>
                    <a:pt x="81039" y="58501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1C9425-EED6-4977-A730-0124482AAF76}"/>
                </a:ext>
              </a:extLst>
            </p:cNvPr>
            <p:cNvSpPr/>
            <p:nvPr/>
          </p:nvSpPr>
          <p:spPr>
            <a:xfrm>
              <a:off x="22726516" y="11747862"/>
              <a:ext cx="18474" cy="24632"/>
            </a:xfrm>
            <a:custGeom>
              <a:avLst/>
              <a:gdLst>
                <a:gd name="connsiteX0" fmla="*/ 6835 w 18473"/>
                <a:gd name="connsiteY0" fmla="*/ 4618 h 24631"/>
                <a:gd name="connsiteX1" fmla="*/ 17611 w 18473"/>
                <a:gd name="connsiteY1" fmla="*/ 10038 h 24631"/>
                <a:gd name="connsiteX2" fmla="*/ 14902 w 18473"/>
                <a:gd name="connsiteY2" fmla="*/ 25186 h 24631"/>
                <a:gd name="connsiteX3" fmla="*/ 4618 w 18473"/>
                <a:gd name="connsiteY3" fmla="*/ 22045 h 24631"/>
                <a:gd name="connsiteX4" fmla="*/ 6835 w 18473"/>
                <a:gd name="connsiteY4" fmla="*/ 4618 h 2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3" h="24631">
                  <a:moveTo>
                    <a:pt x="6835" y="4618"/>
                  </a:moveTo>
                  <a:cubicBezTo>
                    <a:pt x="10468" y="6404"/>
                    <a:pt x="14040" y="8251"/>
                    <a:pt x="17611" y="10038"/>
                  </a:cubicBezTo>
                  <a:cubicBezTo>
                    <a:pt x="15825" y="14840"/>
                    <a:pt x="14902" y="20013"/>
                    <a:pt x="14902" y="25186"/>
                  </a:cubicBezTo>
                  <a:cubicBezTo>
                    <a:pt x="11453" y="24139"/>
                    <a:pt x="8066" y="23092"/>
                    <a:pt x="4618" y="22045"/>
                  </a:cubicBezTo>
                  <a:cubicBezTo>
                    <a:pt x="6650" y="16380"/>
                    <a:pt x="7513" y="10407"/>
                    <a:pt x="6835" y="4618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643F0A-1FC7-4066-9670-92292A72CB45}"/>
                </a:ext>
              </a:extLst>
            </p:cNvPr>
            <p:cNvSpPr/>
            <p:nvPr/>
          </p:nvSpPr>
          <p:spPr>
            <a:xfrm>
              <a:off x="22480627" y="11523526"/>
              <a:ext cx="295583" cy="166266"/>
            </a:xfrm>
            <a:custGeom>
              <a:avLst/>
              <a:gdLst>
                <a:gd name="connsiteX0" fmla="*/ 220025 w 295583"/>
                <a:gd name="connsiteY0" fmla="*/ 129995 h 166265"/>
                <a:gd name="connsiteX1" fmla="*/ 4618 w 295583"/>
                <a:gd name="connsiteY1" fmla="*/ 53205 h 166265"/>
                <a:gd name="connsiteX2" fmla="*/ 112691 w 295583"/>
                <a:gd name="connsiteY2" fmla="*/ 4618 h 166265"/>
                <a:gd name="connsiteX3" fmla="*/ 167252 w 295583"/>
                <a:gd name="connsiteY3" fmla="*/ 43660 h 166265"/>
                <a:gd name="connsiteX4" fmla="*/ 243057 w 295583"/>
                <a:gd name="connsiteY4" fmla="*/ 111953 h 166265"/>
                <a:gd name="connsiteX5" fmla="*/ 292074 w 295583"/>
                <a:gd name="connsiteY5" fmla="*/ 164788 h 166265"/>
                <a:gd name="connsiteX6" fmla="*/ 220025 w 295583"/>
                <a:gd name="connsiteY6" fmla="*/ 129995 h 16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83" h="166265">
                  <a:moveTo>
                    <a:pt x="220025" y="129995"/>
                  </a:moveTo>
                  <a:cubicBezTo>
                    <a:pt x="151179" y="96988"/>
                    <a:pt x="79624" y="68169"/>
                    <a:pt x="4618" y="53205"/>
                  </a:cubicBezTo>
                  <a:cubicBezTo>
                    <a:pt x="36948" y="28265"/>
                    <a:pt x="72603" y="9976"/>
                    <a:pt x="112691" y="4618"/>
                  </a:cubicBezTo>
                  <a:cubicBezTo>
                    <a:pt x="133198" y="13301"/>
                    <a:pt x="150441" y="28388"/>
                    <a:pt x="167252" y="43660"/>
                  </a:cubicBezTo>
                  <a:cubicBezTo>
                    <a:pt x="192437" y="66507"/>
                    <a:pt x="218732" y="88182"/>
                    <a:pt x="243057" y="111953"/>
                  </a:cubicBezTo>
                  <a:cubicBezTo>
                    <a:pt x="260298" y="128825"/>
                    <a:pt x="276556" y="146499"/>
                    <a:pt x="292074" y="164788"/>
                  </a:cubicBezTo>
                  <a:cubicBezTo>
                    <a:pt x="268057" y="152903"/>
                    <a:pt x="243919" y="141449"/>
                    <a:pt x="220025" y="129995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1DEFFF-B1C0-4F6B-9148-09AB7A0CDBAF}"/>
                </a:ext>
              </a:extLst>
            </p:cNvPr>
            <p:cNvSpPr/>
            <p:nvPr/>
          </p:nvSpPr>
          <p:spPr>
            <a:xfrm>
              <a:off x="22116136" y="11530669"/>
              <a:ext cx="775906" cy="449533"/>
            </a:xfrm>
            <a:custGeom>
              <a:avLst/>
              <a:gdLst>
                <a:gd name="connsiteX0" fmla="*/ 42983 w 775906"/>
                <a:gd name="connsiteY0" fmla="*/ 225136 h 449533"/>
                <a:gd name="connsiteX1" fmla="*/ 77406 w 775906"/>
                <a:gd name="connsiteY1" fmla="*/ 153641 h 449533"/>
                <a:gd name="connsiteX2" fmla="*/ 83318 w 775906"/>
                <a:gd name="connsiteY2" fmla="*/ 144713 h 449533"/>
                <a:gd name="connsiteX3" fmla="*/ 99514 w 775906"/>
                <a:gd name="connsiteY3" fmla="*/ 134429 h 449533"/>
                <a:gd name="connsiteX4" fmla="*/ 221564 w 775906"/>
                <a:gd name="connsiteY4" fmla="*/ 17550 h 449533"/>
                <a:gd name="connsiteX5" fmla="*/ 236036 w 775906"/>
                <a:gd name="connsiteY5" fmla="*/ 4618 h 449533"/>
                <a:gd name="connsiteX6" fmla="*/ 141141 w 775906"/>
                <a:gd name="connsiteY6" fmla="*/ 184062 h 449533"/>
                <a:gd name="connsiteX7" fmla="*/ 141141 w 775906"/>
                <a:gd name="connsiteY7" fmla="*/ 237021 h 449533"/>
                <a:gd name="connsiteX8" fmla="*/ 141572 w 775906"/>
                <a:gd name="connsiteY8" fmla="*/ 237390 h 449533"/>
                <a:gd name="connsiteX9" fmla="*/ 125007 w 775906"/>
                <a:gd name="connsiteY9" fmla="*/ 258512 h 449533"/>
                <a:gd name="connsiteX10" fmla="*/ 125007 w 775906"/>
                <a:gd name="connsiteY10" fmla="*/ 311471 h 449533"/>
                <a:gd name="connsiteX11" fmla="*/ 177967 w 775906"/>
                <a:gd name="connsiteY11" fmla="*/ 311471 h 449533"/>
                <a:gd name="connsiteX12" fmla="*/ 247121 w 775906"/>
                <a:gd name="connsiteY12" fmla="*/ 208694 h 449533"/>
                <a:gd name="connsiteX13" fmla="*/ 252231 w 775906"/>
                <a:gd name="connsiteY13" fmla="*/ 210418 h 449533"/>
                <a:gd name="connsiteX14" fmla="*/ 640554 w 775906"/>
                <a:gd name="connsiteY14" fmla="*/ 325141 h 449533"/>
                <a:gd name="connsiteX15" fmla="*/ 682737 w 775906"/>
                <a:gd name="connsiteY15" fmla="*/ 305990 h 449533"/>
                <a:gd name="connsiteX16" fmla="*/ 774120 w 775906"/>
                <a:gd name="connsiteY16" fmla="*/ 383027 h 449533"/>
                <a:gd name="connsiteX17" fmla="*/ 703365 w 775906"/>
                <a:gd name="connsiteY17" fmla="*/ 395958 h 449533"/>
                <a:gd name="connsiteX18" fmla="*/ 488329 w 775906"/>
                <a:gd name="connsiteY18" fmla="*/ 410368 h 449533"/>
                <a:gd name="connsiteX19" fmla="*/ 453229 w 775906"/>
                <a:gd name="connsiteY19" fmla="*/ 401809 h 449533"/>
                <a:gd name="connsiteX20" fmla="*/ 407105 w 775906"/>
                <a:gd name="connsiteY20" fmla="*/ 446454 h 449533"/>
                <a:gd name="connsiteX21" fmla="*/ 201121 w 775906"/>
                <a:gd name="connsiteY21" fmla="*/ 414186 h 449533"/>
                <a:gd name="connsiteX22" fmla="*/ 80855 w 775906"/>
                <a:gd name="connsiteY22" fmla="*/ 384012 h 449533"/>
                <a:gd name="connsiteX23" fmla="*/ 4618 w 775906"/>
                <a:gd name="connsiteY23" fmla="*/ 358025 h 449533"/>
                <a:gd name="connsiteX24" fmla="*/ 27958 w 775906"/>
                <a:gd name="connsiteY24" fmla="*/ 284992 h 449533"/>
                <a:gd name="connsiteX25" fmla="*/ 42983 w 775906"/>
                <a:gd name="connsiteY25" fmla="*/ 225136 h 44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5906" h="449533">
                  <a:moveTo>
                    <a:pt x="42983" y="225136"/>
                  </a:moveTo>
                  <a:cubicBezTo>
                    <a:pt x="62996" y="204999"/>
                    <a:pt x="82456" y="181722"/>
                    <a:pt x="77406" y="153641"/>
                  </a:cubicBezTo>
                  <a:cubicBezTo>
                    <a:pt x="79377" y="150686"/>
                    <a:pt x="81285" y="147668"/>
                    <a:pt x="83318" y="144713"/>
                  </a:cubicBezTo>
                  <a:cubicBezTo>
                    <a:pt x="88921" y="143112"/>
                    <a:pt x="94464" y="139786"/>
                    <a:pt x="99514" y="134429"/>
                  </a:cubicBezTo>
                  <a:cubicBezTo>
                    <a:pt x="138185" y="93355"/>
                    <a:pt x="179568" y="55175"/>
                    <a:pt x="221564" y="17550"/>
                  </a:cubicBezTo>
                  <a:cubicBezTo>
                    <a:pt x="226368" y="13240"/>
                    <a:pt x="231233" y="8929"/>
                    <a:pt x="236036" y="4618"/>
                  </a:cubicBezTo>
                  <a:cubicBezTo>
                    <a:pt x="207462" y="66075"/>
                    <a:pt x="184125" y="131719"/>
                    <a:pt x="141141" y="184062"/>
                  </a:cubicBezTo>
                  <a:cubicBezTo>
                    <a:pt x="128271" y="199765"/>
                    <a:pt x="125685" y="221503"/>
                    <a:pt x="141141" y="237021"/>
                  </a:cubicBezTo>
                  <a:cubicBezTo>
                    <a:pt x="141264" y="237144"/>
                    <a:pt x="141449" y="237267"/>
                    <a:pt x="141572" y="237390"/>
                  </a:cubicBezTo>
                  <a:cubicBezTo>
                    <a:pt x="136277" y="244595"/>
                    <a:pt x="130796" y="251677"/>
                    <a:pt x="125007" y="258512"/>
                  </a:cubicBezTo>
                  <a:cubicBezTo>
                    <a:pt x="111952" y="274030"/>
                    <a:pt x="109674" y="296076"/>
                    <a:pt x="125007" y="311471"/>
                  </a:cubicBezTo>
                  <a:cubicBezTo>
                    <a:pt x="138431" y="324895"/>
                    <a:pt x="164973" y="326989"/>
                    <a:pt x="177967" y="311471"/>
                  </a:cubicBezTo>
                  <a:cubicBezTo>
                    <a:pt x="204691" y="279573"/>
                    <a:pt x="226491" y="244533"/>
                    <a:pt x="247121" y="208694"/>
                  </a:cubicBezTo>
                  <a:cubicBezTo>
                    <a:pt x="248722" y="209372"/>
                    <a:pt x="250385" y="209926"/>
                    <a:pt x="252231" y="210418"/>
                  </a:cubicBezTo>
                  <a:cubicBezTo>
                    <a:pt x="382842" y="244718"/>
                    <a:pt x="511175" y="286654"/>
                    <a:pt x="640554" y="325141"/>
                  </a:cubicBezTo>
                  <a:cubicBezTo>
                    <a:pt x="660814" y="331177"/>
                    <a:pt x="675962" y="320769"/>
                    <a:pt x="682737" y="305990"/>
                  </a:cubicBezTo>
                  <a:cubicBezTo>
                    <a:pt x="713280" y="331546"/>
                    <a:pt x="743700" y="357287"/>
                    <a:pt x="774120" y="383027"/>
                  </a:cubicBezTo>
                  <a:cubicBezTo>
                    <a:pt x="750905" y="389061"/>
                    <a:pt x="727012" y="392941"/>
                    <a:pt x="703365" y="395958"/>
                  </a:cubicBezTo>
                  <a:cubicBezTo>
                    <a:pt x="632118" y="405133"/>
                    <a:pt x="560007" y="406119"/>
                    <a:pt x="488329" y="410368"/>
                  </a:cubicBezTo>
                  <a:cubicBezTo>
                    <a:pt x="476629" y="407597"/>
                    <a:pt x="464928" y="404703"/>
                    <a:pt x="453229" y="401809"/>
                  </a:cubicBezTo>
                  <a:cubicBezTo>
                    <a:pt x="422439" y="394111"/>
                    <a:pt x="403348" y="422684"/>
                    <a:pt x="407105" y="446454"/>
                  </a:cubicBezTo>
                  <a:cubicBezTo>
                    <a:pt x="338074" y="438018"/>
                    <a:pt x="269227" y="428288"/>
                    <a:pt x="201121" y="414186"/>
                  </a:cubicBezTo>
                  <a:cubicBezTo>
                    <a:pt x="160601" y="405812"/>
                    <a:pt x="120512" y="395712"/>
                    <a:pt x="80855" y="384012"/>
                  </a:cubicBezTo>
                  <a:cubicBezTo>
                    <a:pt x="54869" y="376376"/>
                    <a:pt x="28636" y="370095"/>
                    <a:pt x="4618" y="358025"/>
                  </a:cubicBezTo>
                  <a:cubicBezTo>
                    <a:pt x="12131" y="333578"/>
                    <a:pt x="19952" y="309254"/>
                    <a:pt x="27958" y="284992"/>
                  </a:cubicBezTo>
                  <a:cubicBezTo>
                    <a:pt x="33869" y="267072"/>
                    <a:pt x="37194" y="245334"/>
                    <a:pt x="42983" y="225136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0EC084-7703-4A8B-9BFB-3977A060FD0E}"/>
                </a:ext>
              </a:extLst>
            </p:cNvPr>
            <p:cNvSpPr/>
            <p:nvPr/>
          </p:nvSpPr>
          <p:spPr>
            <a:xfrm>
              <a:off x="22071367" y="11956987"/>
              <a:ext cx="960646" cy="153950"/>
            </a:xfrm>
            <a:custGeom>
              <a:avLst/>
              <a:gdLst>
                <a:gd name="connsiteX0" fmla="*/ 27096 w 960646"/>
                <a:gd name="connsiteY0" fmla="*/ 9484 h 153949"/>
                <a:gd name="connsiteX1" fmla="*/ 28389 w 960646"/>
                <a:gd name="connsiteY1" fmla="*/ 4618 h 153949"/>
                <a:gd name="connsiteX2" fmla="*/ 102593 w 960646"/>
                <a:gd name="connsiteY2" fmla="*/ 29004 h 153949"/>
                <a:gd name="connsiteX3" fmla="*/ 225936 w 960646"/>
                <a:gd name="connsiteY3" fmla="*/ 60102 h 153949"/>
                <a:gd name="connsiteX4" fmla="*/ 487959 w 960646"/>
                <a:gd name="connsiteY4" fmla="*/ 99328 h 153949"/>
                <a:gd name="connsiteX5" fmla="*/ 525400 w 960646"/>
                <a:gd name="connsiteY5" fmla="*/ 61888 h 153949"/>
                <a:gd name="connsiteX6" fmla="*/ 525277 w 960646"/>
                <a:gd name="connsiteY6" fmla="*/ 59117 h 153949"/>
                <a:gd name="connsiteX7" fmla="*/ 824001 w 960646"/>
                <a:gd name="connsiteY7" fmla="*/ 89229 h 153949"/>
                <a:gd name="connsiteX8" fmla="*/ 861442 w 960646"/>
                <a:gd name="connsiteY8" fmla="*/ 51789 h 153949"/>
                <a:gd name="connsiteX9" fmla="*/ 850357 w 960646"/>
                <a:gd name="connsiteY9" fmla="*/ 25371 h 153949"/>
                <a:gd name="connsiteX10" fmla="*/ 884719 w 960646"/>
                <a:gd name="connsiteY10" fmla="*/ 11884 h 153949"/>
                <a:gd name="connsiteX11" fmla="*/ 916247 w 960646"/>
                <a:gd name="connsiteY11" fmla="*/ 38056 h 153949"/>
                <a:gd name="connsiteX12" fmla="*/ 961877 w 960646"/>
                <a:gd name="connsiteY12" fmla="*/ 43783 h 153949"/>
                <a:gd name="connsiteX13" fmla="*/ 961632 w 960646"/>
                <a:gd name="connsiteY13" fmla="*/ 54621 h 153949"/>
                <a:gd name="connsiteX14" fmla="*/ 959908 w 960646"/>
                <a:gd name="connsiteY14" fmla="*/ 62627 h 153949"/>
                <a:gd name="connsiteX15" fmla="*/ 954673 w 960646"/>
                <a:gd name="connsiteY15" fmla="*/ 73219 h 153949"/>
                <a:gd name="connsiteX16" fmla="*/ 949500 w 960646"/>
                <a:gd name="connsiteY16" fmla="*/ 90830 h 153949"/>
                <a:gd name="connsiteX17" fmla="*/ 930781 w 960646"/>
                <a:gd name="connsiteY17" fmla="*/ 92247 h 153949"/>
                <a:gd name="connsiteX18" fmla="*/ 873080 w 960646"/>
                <a:gd name="connsiteY18" fmla="*/ 108257 h 153949"/>
                <a:gd name="connsiteX19" fmla="*/ 844261 w 960646"/>
                <a:gd name="connsiteY19" fmla="*/ 104316 h 153949"/>
                <a:gd name="connsiteX20" fmla="*/ 805219 w 960646"/>
                <a:gd name="connsiteY20" fmla="*/ 120081 h 153949"/>
                <a:gd name="connsiteX21" fmla="*/ 596710 w 960646"/>
                <a:gd name="connsiteY21" fmla="*/ 123098 h 153949"/>
                <a:gd name="connsiteX22" fmla="*/ 562903 w 960646"/>
                <a:gd name="connsiteY22" fmla="*/ 145143 h 153949"/>
                <a:gd name="connsiteX23" fmla="*/ 481924 w 960646"/>
                <a:gd name="connsiteY23" fmla="*/ 130487 h 153949"/>
                <a:gd name="connsiteX24" fmla="*/ 437772 w 960646"/>
                <a:gd name="connsiteY24" fmla="*/ 154874 h 153949"/>
                <a:gd name="connsiteX25" fmla="*/ 261653 w 960646"/>
                <a:gd name="connsiteY25" fmla="*/ 147792 h 153949"/>
                <a:gd name="connsiteX26" fmla="*/ 172609 w 960646"/>
                <a:gd name="connsiteY26" fmla="*/ 128825 h 153949"/>
                <a:gd name="connsiteX27" fmla="*/ 125992 w 960646"/>
                <a:gd name="connsiteY27" fmla="*/ 101422 h 153949"/>
                <a:gd name="connsiteX28" fmla="*/ 74759 w 960646"/>
                <a:gd name="connsiteY28" fmla="*/ 87998 h 153949"/>
                <a:gd name="connsiteX29" fmla="*/ 65460 w 960646"/>
                <a:gd name="connsiteY29" fmla="*/ 95695 h 153949"/>
                <a:gd name="connsiteX30" fmla="*/ 6405 w 960646"/>
                <a:gd name="connsiteY30" fmla="*/ 37317 h 153949"/>
                <a:gd name="connsiteX31" fmla="*/ 4618 w 960646"/>
                <a:gd name="connsiteY31" fmla="*/ 34300 h 153949"/>
                <a:gd name="connsiteX32" fmla="*/ 27096 w 960646"/>
                <a:gd name="connsiteY32" fmla="*/ 9484 h 15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60646" h="153949">
                  <a:moveTo>
                    <a:pt x="27096" y="9484"/>
                  </a:moveTo>
                  <a:cubicBezTo>
                    <a:pt x="27526" y="7882"/>
                    <a:pt x="27958" y="6281"/>
                    <a:pt x="28389" y="4618"/>
                  </a:cubicBezTo>
                  <a:cubicBezTo>
                    <a:pt x="52220" y="14903"/>
                    <a:pt x="77653" y="21738"/>
                    <a:pt x="102593" y="29004"/>
                  </a:cubicBezTo>
                  <a:cubicBezTo>
                    <a:pt x="143358" y="40889"/>
                    <a:pt x="184370" y="51481"/>
                    <a:pt x="225936" y="60102"/>
                  </a:cubicBezTo>
                  <a:cubicBezTo>
                    <a:pt x="312456" y="77960"/>
                    <a:pt x="400269" y="89106"/>
                    <a:pt x="487959" y="99328"/>
                  </a:cubicBezTo>
                  <a:cubicBezTo>
                    <a:pt x="508157" y="101668"/>
                    <a:pt x="525400" y="80300"/>
                    <a:pt x="525400" y="61888"/>
                  </a:cubicBezTo>
                  <a:cubicBezTo>
                    <a:pt x="525400" y="60964"/>
                    <a:pt x="525338" y="60040"/>
                    <a:pt x="525277" y="59117"/>
                  </a:cubicBezTo>
                  <a:cubicBezTo>
                    <a:pt x="623311" y="82086"/>
                    <a:pt x="722887" y="99020"/>
                    <a:pt x="824001" y="89229"/>
                  </a:cubicBezTo>
                  <a:cubicBezTo>
                    <a:pt x="844199" y="87259"/>
                    <a:pt x="861442" y="73649"/>
                    <a:pt x="861442" y="51789"/>
                  </a:cubicBezTo>
                  <a:cubicBezTo>
                    <a:pt x="861442" y="42429"/>
                    <a:pt x="857130" y="32638"/>
                    <a:pt x="850357" y="25371"/>
                  </a:cubicBezTo>
                  <a:cubicBezTo>
                    <a:pt x="862180" y="21800"/>
                    <a:pt x="873943" y="17365"/>
                    <a:pt x="884719" y="11884"/>
                  </a:cubicBezTo>
                  <a:cubicBezTo>
                    <a:pt x="895187" y="20629"/>
                    <a:pt x="905656" y="29374"/>
                    <a:pt x="916247" y="38056"/>
                  </a:cubicBezTo>
                  <a:cubicBezTo>
                    <a:pt x="929548" y="49017"/>
                    <a:pt x="947345" y="52466"/>
                    <a:pt x="961877" y="43783"/>
                  </a:cubicBezTo>
                  <a:cubicBezTo>
                    <a:pt x="961939" y="47601"/>
                    <a:pt x="961939" y="51542"/>
                    <a:pt x="961632" y="54621"/>
                  </a:cubicBezTo>
                  <a:cubicBezTo>
                    <a:pt x="961756" y="52897"/>
                    <a:pt x="960216" y="61642"/>
                    <a:pt x="959908" y="62627"/>
                  </a:cubicBezTo>
                  <a:cubicBezTo>
                    <a:pt x="958553" y="67122"/>
                    <a:pt x="958122" y="67861"/>
                    <a:pt x="954673" y="73219"/>
                  </a:cubicBezTo>
                  <a:cubicBezTo>
                    <a:pt x="951224" y="78576"/>
                    <a:pt x="949561" y="84672"/>
                    <a:pt x="949500" y="90830"/>
                  </a:cubicBezTo>
                  <a:cubicBezTo>
                    <a:pt x="943897" y="89660"/>
                    <a:pt x="937615" y="89968"/>
                    <a:pt x="930781" y="92247"/>
                  </a:cubicBezTo>
                  <a:cubicBezTo>
                    <a:pt x="911690" y="98589"/>
                    <a:pt x="892417" y="103885"/>
                    <a:pt x="873080" y="108257"/>
                  </a:cubicBezTo>
                  <a:cubicBezTo>
                    <a:pt x="864459" y="102776"/>
                    <a:pt x="853929" y="100560"/>
                    <a:pt x="844261" y="104316"/>
                  </a:cubicBezTo>
                  <a:cubicBezTo>
                    <a:pt x="831143" y="109428"/>
                    <a:pt x="818151" y="114662"/>
                    <a:pt x="805219" y="120081"/>
                  </a:cubicBezTo>
                  <a:cubicBezTo>
                    <a:pt x="736496" y="128640"/>
                    <a:pt x="666664" y="127717"/>
                    <a:pt x="596710" y="123098"/>
                  </a:cubicBezTo>
                  <a:cubicBezTo>
                    <a:pt x="581992" y="122113"/>
                    <a:pt x="568937" y="132212"/>
                    <a:pt x="562903" y="145143"/>
                  </a:cubicBezTo>
                  <a:cubicBezTo>
                    <a:pt x="535745" y="142188"/>
                    <a:pt x="508712" y="137446"/>
                    <a:pt x="481924" y="130487"/>
                  </a:cubicBezTo>
                  <a:cubicBezTo>
                    <a:pt x="459695" y="124699"/>
                    <a:pt x="443560" y="138001"/>
                    <a:pt x="437772" y="154874"/>
                  </a:cubicBezTo>
                  <a:cubicBezTo>
                    <a:pt x="378963" y="154750"/>
                    <a:pt x="319969" y="155243"/>
                    <a:pt x="261653" y="147792"/>
                  </a:cubicBezTo>
                  <a:cubicBezTo>
                    <a:pt x="231541" y="143974"/>
                    <a:pt x="201797" y="137077"/>
                    <a:pt x="172609" y="128825"/>
                  </a:cubicBezTo>
                  <a:cubicBezTo>
                    <a:pt x="153642" y="123468"/>
                    <a:pt x="133506" y="117371"/>
                    <a:pt x="125992" y="101422"/>
                  </a:cubicBezTo>
                  <a:cubicBezTo>
                    <a:pt x="117310" y="83071"/>
                    <a:pt x="91015" y="78453"/>
                    <a:pt x="74759" y="87998"/>
                  </a:cubicBezTo>
                  <a:cubicBezTo>
                    <a:pt x="71063" y="90153"/>
                    <a:pt x="67984" y="92801"/>
                    <a:pt x="65460" y="95695"/>
                  </a:cubicBezTo>
                  <a:cubicBezTo>
                    <a:pt x="43229" y="77652"/>
                    <a:pt x="20198" y="58378"/>
                    <a:pt x="6405" y="37317"/>
                  </a:cubicBezTo>
                  <a:cubicBezTo>
                    <a:pt x="5728" y="36332"/>
                    <a:pt x="5173" y="35347"/>
                    <a:pt x="4618" y="34300"/>
                  </a:cubicBezTo>
                  <a:cubicBezTo>
                    <a:pt x="14842" y="30975"/>
                    <a:pt x="23524" y="23092"/>
                    <a:pt x="27096" y="9484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7A4020-46EC-48CF-AD82-A1DD6A6C1263}"/>
                </a:ext>
              </a:extLst>
            </p:cNvPr>
            <p:cNvSpPr/>
            <p:nvPr/>
          </p:nvSpPr>
          <p:spPr>
            <a:xfrm>
              <a:off x="21828989" y="11288224"/>
              <a:ext cx="1453285" cy="1034542"/>
            </a:xfrm>
            <a:custGeom>
              <a:avLst/>
              <a:gdLst>
                <a:gd name="connsiteX0" fmla="*/ 4619 w 1453285"/>
                <a:gd name="connsiteY0" fmla="*/ 764212 h 1034541"/>
                <a:gd name="connsiteX1" fmla="*/ 240592 w 1453285"/>
                <a:gd name="connsiteY1" fmla="*/ 961575 h 1034541"/>
                <a:gd name="connsiteX2" fmla="*/ 538208 w 1453285"/>
                <a:gd name="connsiteY2" fmla="*/ 1017366 h 1034541"/>
                <a:gd name="connsiteX3" fmla="*/ 555328 w 1453285"/>
                <a:gd name="connsiteY3" fmla="*/ 1010839 h 1034541"/>
                <a:gd name="connsiteX4" fmla="*/ 575280 w 1453285"/>
                <a:gd name="connsiteY4" fmla="*/ 1020630 h 1034541"/>
                <a:gd name="connsiteX5" fmla="*/ 623744 w 1453285"/>
                <a:gd name="connsiteY5" fmla="*/ 1024017 h 1034541"/>
                <a:gd name="connsiteX6" fmla="*/ 1098092 w 1453285"/>
                <a:gd name="connsiteY6" fmla="*/ 968349 h 1034541"/>
                <a:gd name="connsiteX7" fmla="*/ 1451993 w 1453285"/>
                <a:gd name="connsiteY7" fmla="*/ 669994 h 1034541"/>
                <a:gd name="connsiteX8" fmla="*/ 1438198 w 1453285"/>
                <a:gd name="connsiteY8" fmla="*/ 551761 h 1034541"/>
                <a:gd name="connsiteX9" fmla="*/ 1189107 w 1453285"/>
                <a:gd name="connsiteY9" fmla="*/ 240968 h 1034541"/>
                <a:gd name="connsiteX10" fmla="*/ 946422 w 1453285"/>
                <a:gd name="connsiteY10" fmla="*/ 77534 h 1034541"/>
                <a:gd name="connsiteX11" fmla="*/ 932504 w 1453285"/>
                <a:gd name="connsiteY11" fmla="*/ 70207 h 1034541"/>
                <a:gd name="connsiteX12" fmla="*/ 926347 w 1453285"/>
                <a:gd name="connsiteY12" fmla="*/ 67005 h 1034541"/>
                <a:gd name="connsiteX13" fmla="*/ 922406 w 1453285"/>
                <a:gd name="connsiteY13" fmla="*/ 65034 h 1034541"/>
                <a:gd name="connsiteX14" fmla="*/ 918094 w 1453285"/>
                <a:gd name="connsiteY14" fmla="*/ 62878 h 1034541"/>
                <a:gd name="connsiteX15" fmla="*/ 889152 w 1453285"/>
                <a:gd name="connsiteY15" fmla="*/ 49331 h 1034541"/>
                <a:gd name="connsiteX16" fmla="*/ 854545 w 1453285"/>
                <a:gd name="connsiteY16" fmla="*/ 35167 h 1034541"/>
                <a:gd name="connsiteX17" fmla="*/ 840011 w 1453285"/>
                <a:gd name="connsiteY17" fmla="*/ 29995 h 1034541"/>
                <a:gd name="connsiteX18" fmla="*/ 818643 w 1453285"/>
                <a:gd name="connsiteY18" fmla="*/ 23160 h 1034541"/>
                <a:gd name="connsiteX19" fmla="*/ 803372 w 1453285"/>
                <a:gd name="connsiteY19" fmla="*/ 18849 h 1034541"/>
                <a:gd name="connsiteX20" fmla="*/ 790131 w 1453285"/>
                <a:gd name="connsiteY20" fmla="*/ 15585 h 1034541"/>
                <a:gd name="connsiteX21" fmla="*/ 760759 w 1453285"/>
                <a:gd name="connsiteY21" fmla="*/ 9797 h 1034541"/>
                <a:gd name="connsiteX22" fmla="*/ 755401 w 1453285"/>
                <a:gd name="connsiteY22" fmla="*/ 8934 h 1034541"/>
                <a:gd name="connsiteX23" fmla="*/ 600096 w 1453285"/>
                <a:gd name="connsiteY23" fmla="*/ 17925 h 1034541"/>
                <a:gd name="connsiteX24" fmla="*/ 580268 w 1453285"/>
                <a:gd name="connsiteY24" fmla="*/ 23960 h 1034541"/>
                <a:gd name="connsiteX25" fmla="*/ 392264 w 1453285"/>
                <a:gd name="connsiteY25" fmla="*/ 144533 h 1034541"/>
                <a:gd name="connsiteX26" fmla="*/ 382658 w 1453285"/>
                <a:gd name="connsiteY26" fmla="*/ 154017 h 1034541"/>
                <a:gd name="connsiteX27" fmla="*/ 373482 w 1453285"/>
                <a:gd name="connsiteY27" fmla="*/ 163500 h 1034541"/>
                <a:gd name="connsiteX28" fmla="*/ 298663 w 1453285"/>
                <a:gd name="connsiteY28" fmla="*/ 253961 h 1034541"/>
                <a:gd name="connsiteX29" fmla="*/ 297985 w 1453285"/>
                <a:gd name="connsiteY29" fmla="*/ 262951 h 1034541"/>
                <a:gd name="connsiteX30" fmla="*/ 294721 w 1453285"/>
                <a:gd name="connsiteY30" fmla="*/ 269725 h 1034541"/>
                <a:gd name="connsiteX31" fmla="*/ 291396 w 1453285"/>
                <a:gd name="connsiteY31" fmla="*/ 273728 h 1034541"/>
                <a:gd name="connsiteX32" fmla="*/ 282960 w 1453285"/>
                <a:gd name="connsiteY32" fmla="*/ 275945 h 1034541"/>
                <a:gd name="connsiteX33" fmla="*/ 272677 w 1453285"/>
                <a:gd name="connsiteY33" fmla="*/ 290847 h 1034541"/>
                <a:gd name="connsiteX34" fmla="*/ 262515 w 1453285"/>
                <a:gd name="connsiteY34" fmla="*/ 305750 h 1034541"/>
                <a:gd name="connsiteX35" fmla="*/ 248228 w 1453285"/>
                <a:gd name="connsiteY35" fmla="*/ 328103 h 1034541"/>
                <a:gd name="connsiteX36" fmla="*/ 240039 w 1453285"/>
                <a:gd name="connsiteY36" fmla="*/ 342636 h 1034541"/>
                <a:gd name="connsiteX37" fmla="*/ 209496 w 1453285"/>
                <a:gd name="connsiteY37" fmla="*/ 409204 h 1034541"/>
                <a:gd name="connsiteX38" fmla="*/ 205307 w 1453285"/>
                <a:gd name="connsiteY38" fmla="*/ 420288 h 1034541"/>
                <a:gd name="connsiteX39" fmla="*/ 203768 w 1453285"/>
                <a:gd name="connsiteY39" fmla="*/ 424599 h 1034541"/>
                <a:gd name="connsiteX40" fmla="*/ 183877 w 1453285"/>
                <a:gd name="connsiteY40" fmla="*/ 489442 h 1034541"/>
                <a:gd name="connsiteX41" fmla="*/ 179937 w 1453285"/>
                <a:gd name="connsiteY41" fmla="*/ 502251 h 1034541"/>
                <a:gd name="connsiteX42" fmla="*/ 173163 w 1453285"/>
                <a:gd name="connsiteY42" fmla="*/ 518446 h 1034541"/>
                <a:gd name="connsiteX43" fmla="*/ 168421 w 1453285"/>
                <a:gd name="connsiteY43" fmla="*/ 527622 h 1034541"/>
                <a:gd name="connsiteX44" fmla="*/ 167683 w 1453285"/>
                <a:gd name="connsiteY44" fmla="*/ 528977 h 1034541"/>
                <a:gd name="connsiteX45" fmla="*/ 165650 w 1453285"/>
                <a:gd name="connsiteY45" fmla="*/ 532610 h 1034541"/>
                <a:gd name="connsiteX46" fmla="*/ 165095 w 1453285"/>
                <a:gd name="connsiteY46" fmla="*/ 533656 h 1034541"/>
                <a:gd name="connsiteX47" fmla="*/ 105425 w 1453285"/>
                <a:gd name="connsiteY47" fmla="*/ 609215 h 1034541"/>
                <a:gd name="connsiteX48" fmla="*/ 83319 w 1453285"/>
                <a:gd name="connsiteY48" fmla="*/ 632677 h 1034541"/>
                <a:gd name="connsiteX49" fmla="*/ 73342 w 1453285"/>
                <a:gd name="connsiteY49" fmla="*/ 643330 h 1034541"/>
                <a:gd name="connsiteX50" fmla="*/ 4619 w 1453285"/>
                <a:gd name="connsiteY50" fmla="*/ 764212 h 1034541"/>
                <a:gd name="connsiteX51" fmla="*/ 606316 w 1453285"/>
                <a:gd name="connsiteY51" fmla="*/ 102413 h 1034541"/>
                <a:gd name="connsiteX52" fmla="*/ 603545 w 1453285"/>
                <a:gd name="connsiteY52" fmla="*/ 109617 h 1034541"/>
                <a:gd name="connsiteX53" fmla="*/ 599727 w 1453285"/>
                <a:gd name="connsiteY53" fmla="*/ 112512 h 1034541"/>
                <a:gd name="connsiteX54" fmla="*/ 599112 w 1453285"/>
                <a:gd name="connsiteY54" fmla="*/ 106169 h 1034541"/>
                <a:gd name="connsiteX55" fmla="*/ 606316 w 1453285"/>
                <a:gd name="connsiteY55" fmla="*/ 102413 h 1034541"/>
                <a:gd name="connsiteX56" fmla="*/ 613089 w 1453285"/>
                <a:gd name="connsiteY56" fmla="*/ 174399 h 1034541"/>
                <a:gd name="connsiteX57" fmla="*/ 612104 w 1453285"/>
                <a:gd name="connsiteY57" fmla="*/ 175570 h 1034541"/>
                <a:gd name="connsiteX58" fmla="*/ 600035 w 1453285"/>
                <a:gd name="connsiteY58" fmla="*/ 180989 h 1034541"/>
                <a:gd name="connsiteX59" fmla="*/ 599418 w 1453285"/>
                <a:gd name="connsiteY59" fmla="*/ 177910 h 1034541"/>
                <a:gd name="connsiteX60" fmla="*/ 600158 w 1453285"/>
                <a:gd name="connsiteY60" fmla="*/ 163254 h 1034541"/>
                <a:gd name="connsiteX61" fmla="*/ 601574 w 1453285"/>
                <a:gd name="connsiteY61" fmla="*/ 159066 h 1034541"/>
                <a:gd name="connsiteX62" fmla="*/ 605023 w 1453285"/>
                <a:gd name="connsiteY62" fmla="*/ 156419 h 1034541"/>
                <a:gd name="connsiteX63" fmla="*/ 613089 w 1453285"/>
                <a:gd name="connsiteY63" fmla="*/ 174399 h 1034541"/>
                <a:gd name="connsiteX64" fmla="*/ 694499 w 1453285"/>
                <a:gd name="connsiteY64" fmla="*/ 87018 h 1034541"/>
                <a:gd name="connsiteX65" fmla="*/ 691112 w 1453285"/>
                <a:gd name="connsiteY65" fmla="*/ 90466 h 1034541"/>
                <a:gd name="connsiteX66" fmla="*/ 690619 w 1453285"/>
                <a:gd name="connsiteY66" fmla="*/ 88496 h 1034541"/>
                <a:gd name="connsiteX67" fmla="*/ 693513 w 1453285"/>
                <a:gd name="connsiteY67" fmla="*/ 80613 h 1034541"/>
                <a:gd name="connsiteX68" fmla="*/ 694499 w 1453285"/>
                <a:gd name="connsiteY68" fmla="*/ 87018 h 1034541"/>
                <a:gd name="connsiteX69" fmla="*/ 707430 w 1453285"/>
                <a:gd name="connsiteY69" fmla="*/ 455019 h 1034541"/>
                <a:gd name="connsiteX70" fmla="*/ 707306 w 1453285"/>
                <a:gd name="connsiteY70" fmla="*/ 455942 h 1034541"/>
                <a:gd name="connsiteX71" fmla="*/ 698131 w 1453285"/>
                <a:gd name="connsiteY71" fmla="*/ 479343 h 1034541"/>
                <a:gd name="connsiteX72" fmla="*/ 685262 w 1453285"/>
                <a:gd name="connsiteY72" fmla="*/ 465118 h 1034541"/>
                <a:gd name="connsiteX73" fmla="*/ 685015 w 1453285"/>
                <a:gd name="connsiteY73" fmla="*/ 464379 h 1034541"/>
                <a:gd name="connsiteX74" fmla="*/ 692651 w 1453285"/>
                <a:gd name="connsiteY74" fmla="*/ 434698 h 1034541"/>
                <a:gd name="connsiteX75" fmla="*/ 705829 w 1453285"/>
                <a:gd name="connsiteY75" fmla="*/ 449354 h 1034541"/>
                <a:gd name="connsiteX76" fmla="*/ 707430 w 1453285"/>
                <a:gd name="connsiteY76" fmla="*/ 455019 h 1034541"/>
                <a:gd name="connsiteX77" fmla="*/ 700472 w 1453285"/>
                <a:gd name="connsiteY77" fmla="*/ 499048 h 1034541"/>
                <a:gd name="connsiteX78" fmla="*/ 700040 w 1453285"/>
                <a:gd name="connsiteY78" fmla="*/ 501697 h 1034541"/>
                <a:gd name="connsiteX79" fmla="*/ 696468 w 1453285"/>
                <a:gd name="connsiteY79" fmla="*/ 498064 h 1034541"/>
                <a:gd name="connsiteX80" fmla="*/ 694561 w 1453285"/>
                <a:gd name="connsiteY80" fmla="*/ 492460 h 1034541"/>
                <a:gd name="connsiteX81" fmla="*/ 700472 w 1453285"/>
                <a:gd name="connsiteY81" fmla="*/ 499048 h 1034541"/>
                <a:gd name="connsiteX82" fmla="*/ 713834 w 1453285"/>
                <a:gd name="connsiteY82" fmla="*/ 745738 h 1034541"/>
                <a:gd name="connsiteX83" fmla="*/ 711248 w 1453285"/>
                <a:gd name="connsiteY83" fmla="*/ 751711 h 1034541"/>
                <a:gd name="connsiteX84" fmla="*/ 707491 w 1453285"/>
                <a:gd name="connsiteY84" fmla="*/ 739333 h 1034541"/>
                <a:gd name="connsiteX85" fmla="*/ 713834 w 1453285"/>
                <a:gd name="connsiteY85" fmla="*/ 745738 h 1034541"/>
                <a:gd name="connsiteX86" fmla="*/ 725596 w 1453285"/>
                <a:gd name="connsiteY86" fmla="*/ 86771 h 1034541"/>
                <a:gd name="connsiteX87" fmla="*/ 725411 w 1453285"/>
                <a:gd name="connsiteY87" fmla="*/ 92499 h 1034541"/>
                <a:gd name="connsiteX88" fmla="*/ 716728 w 1453285"/>
                <a:gd name="connsiteY88" fmla="*/ 110973 h 1034541"/>
                <a:gd name="connsiteX89" fmla="*/ 716297 w 1453285"/>
                <a:gd name="connsiteY89" fmla="*/ 107524 h 1034541"/>
                <a:gd name="connsiteX90" fmla="*/ 719684 w 1453285"/>
                <a:gd name="connsiteY90" fmla="*/ 92991 h 1034541"/>
                <a:gd name="connsiteX91" fmla="*/ 725596 w 1453285"/>
                <a:gd name="connsiteY91" fmla="*/ 86771 h 1034541"/>
                <a:gd name="connsiteX92" fmla="*/ 716790 w 1453285"/>
                <a:gd name="connsiteY92" fmla="*/ 336724 h 1034541"/>
                <a:gd name="connsiteX93" fmla="*/ 723933 w 1453285"/>
                <a:gd name="connsiteY93" fmla="*/ 343559 h 1034541"/>
                <a:gd name="connsiteX94" fmla="*/ 723195 w 1453285"/>
                <a:gd name="connsiteY94" fmla="*/ 348794 h 1034541"/>
                <a:gd name="connsiteX95" fmla="*/ 715497 w 1453285"/>
                <a:gd name="connsiteY95" fmla="*/ 342020 h 1034541"/>
                <a:gd name="connsiteX96" fmla="*/ 716790 w 1453285"/>
                <a:gd name="connsiteY96" fmla="*/ 336724 h 1034541"/>
                <a:gd name="connsiteX97" fmla="*/ 729106 w 1453285"/>
                <a:gd name="connsiteY97" fmla="*/ 302548 h 1034541"/>
                <a:gd name="connsiteX98" fmla="*/ 728983 w 1453285"/>
                <a:gd name="connsiteY98" fmla="*/ 303717 h 1034541"/>
                <a:gd name="connsiteX99" fmla="*/ 725411 w 1453285"/>
                <a:gd name="connsiteY99" fmla="*/ 300515 h 1034541"/>
                <a:gd name="connsiteX100" fmla="*/ 726089 w 1453285"/>
                <a:gd name="connsiteY100" fmla="*/ 297559 h 1034541"/>
                <a:gd name="connsiteX101" fmla="*/ 729106 w 1453285"/>
                <a:gd name="connsiteY101" fmla="*/ 302548 h 1034541"/>
                <a:gd name="connsiteX102" fmla="*/ 741607 w 1453285"/>
                <a:gd name="connsiteY102" fmla="*/ 424783 h 1034541"/>
                <a:gd name="connsiteX103" fmla="*/ 746842 w 1453285"/>
                <a:gd name="connsiteY103" fmla="*/ 431619 h 1034541"/>
                <a:gd name="connsiteX104" fmla="*/ 741299 w 1453285"/>
                <a:gd name="connsiteY104" fmla="*/ 427062 h 1034541"/>
                <a:gd name="connsiteX105" fmla="*/ 741607 w 1453285"/>
                <a:gd name="connsiteY105" fmla="*/ 424783 h 1034541"/>
                <a:gd name="connsiteX106" fmla="*/ 749119 w 1453285"/>
                <a:gd name="connsiteY106" fmla="*/ 124458 h 1034541"/>
                <a:gd name="connsiteX107" fmla="*/ 745302 w 1453285"/>
                <a:gd name="connsiteY107" fmla="*/ 130740 h 1034541"/>
                <a:gd name="connsiteX108" fmla="*/ 742715 w 1453285"/>
                <a:gd name="connsiteY108" fmla="*/ 128708 h 1034541"/>
                <a:gd name="connsiteX109" fmla="*/ 742838 w 1453285"/>
                <a:gd name="connsiteY109" fmla="*/ 111218 h 1034541"/>
                <a:gd name="connsiteX110" fmla="*/ 749119 w 1453285"/>
                <a:gd name="connsiteY110" fmla="*/ 124458 h 1034541"/>
                <a:gd name="connsiteX111" fmla="*/ 763591 w 1453285"/>
                <a:gd name="connsiteY111" fmla="*/ 382540 h 1034541"/>
                <a:gd name="connsiteX112" fmla="*/ 761127 w 1453285"/>
                <a:gd name="connsiteY112" fmla="*/ 383094 h 1034541"/>
                <a:gd name="connsiteX113" fmla="*/ 748750 w 1453285"/>
                <a:gd name="connsiteY113" fmla="*/ 371702 h 1034541"/>
                <a:gd name="connsiteX114" fmla="*/ 749243 w 1453285"/>
                <a:gd name="connsiteY114" fmla="*/ 368253 h 1034541"/>
                <a:gd name="connsiteX115" fmla="*/ 763591 w 1453285"/>
                <a:gd name="connsiteY115" fmla="*/ 382540 h 1034541"/>
                <a:gd name="connsiteX116" fmla="*/ 768456 w 1453285"/>
                <a:gd name="connsiteY116" fmla="*/ 240844 h 1034541"/>
                <a:gd name="connsiteX117" fmla="*/ 789701 w 1453285"/>
                <a:gd name="connsiteY117" fmla="*/ 262274 h 1034541"/>
                <a:gd name="connsiteX118" fmla="*/ 811622 w 1453285"/>
                <a:gd name="connsiteY118" fmla="*/ 285551 h 1034541"/>
                <a:gd name="connsiteX119" fmla="*/ 810576 w 1453285"/>
                <a:gd name="connsiteY119" fmla="*/ 310922 h 1034541"/>
                <a:gd name="connsiteX120" fmla="*/ 762420 w 1453285"/>
                <a:gd name="connsiteY120" fmla="*/ 257840 h 1034541"/>
                <a:gd name="connsiteX121" fmla="*/ 762852 w 1453285"/>
                <a:gd name="connsiteY121" fmla="*/ 248973 h 1034541"/>
                <a:gd name="connsiteX122" fmla="*/ 768333 w 1453285"/>
                <a:gd name="connsiteY122" fmla="*/ 241583 h 1034541"/>
                <a:gd name="connsiteX123" fmla="*/ 768456 w 1453285"/>
                <a:gd name="connsiteY123" fmla="*/ 240844 h 1034541"/>
                <a:gd name="connsiteX124" fmla="*/ 806636 w 1453285"/>
                <a:gd name="connsiteY124" fmla="*/ 373426 h 1034541"/>
                <a:gd name="connsiteX125" fmla="*/ 806512 w 1453285"/>
                <a:gd name="connsiteY125" fmla="*/ 375088 h 1034541"/>
                <a:gd name="connsiteX126" fmla="*/ 789701 w 1453285"/>
                <a:gd name="connsiteY126" fmla="*/ 359324 h 1034541"/>
                <a:gd name="connsiteX127" fmla="*/ 786006 w 1453285"/>
                <a:gd name="connsiteY127" fmla="*/ 352981 h 1034541"/>
                <a:gd name="connsiteX128" fmla="*/ 806636 w 1453285"/>
                <a:gd name="connsiteY128" fmla="*/ 373426 h 1034541"/>
                <a:gd name="connsiteX129" fmla="*/ 773443 w 1453285"/>
                <a:gd name="connsiteY129" fmla="*/ 213010 h 1034541"/>
                <a:gd name="connsiteX130" fmla="*/ 798938 w 1453285"/>
                <a:gd name="connsiteY130" fmla="*/ 243862 h 1034541"/>
                <a:gd name="connsiteX131" fmla="*/ 772274 w 1453285"/>
                <a:gd name="connsiteY131" fmla="*/ 220769 h 1034541"/>
                <a:gd name="connsiteX132" fmla="*/ 773443 w 1453285"/>
                <a:gd name="connsiteY132" fmla="*/ 213010 h 1034541"/>
                <a:gd name="connsiteX133" fmla="*/ 814025 w 1453285"/>
                <a:gd name="connsiteY133" fmla="*/ 156603 h 1034541"/>
                <a:gd name="connsiteX134" fmla="*/ 801771 w 1453285"/>
                <a:gd name="connsiteY134" fmla="*/ 154448 h 1034541"/>
                <a:gd name="connsiteX135" fmla="*/ 786807 w 1453285"/>
                <a:gd name="connsiteY135" fmla="*/ 130924 h 1034541"/>
                <a:gd name="connsiteX136" fmla="*/ 793580 w 1453285"/>
                <a:gd name="connsiteY136" fmla="*/ 130062 h 1034541"/>
                <a:gd name="connsiteX137" fmla="*/ 801339 w 1453285"/>
                <a:gd name="connsiteY137" fmla="*/ 140038 h 1034541"/>
                <a:gd name="connsiteX138" fmla="*/ 804356 w 1453285"/>
                <a:gd name="connsiteY138" fmla="*/ 145642 h 1034541"/>
                <a:gd name="connsiteX139" fmla="*/ 806451 w 1453285"/>
                <a:gd name="connsiteY139" fmla="*/ 146689 h 1034541"/>
                <a:gd name="connsiteX140" fmla="*/ 814025 w 1453285"/>
                <a:gd name="connsiteY140" fmla="*/ 156603 h 1034541"/>
                <a:gd name="connsiteX141" fmla="*/ 889830 w 1453285"/>
                <a:gd name="connsiteY141" fmla="*/ 170089 h 1034541"/>
                <a:gd name="connsiteX142" fmla="*/ 882686 w 1453285"/>
                <a:gd name="connsiteY142" fmla="*/ 166949 h 1034541"/>
                <a:gd name="connsiteX143" fmla="*/ 873634 w 1453285"/>
                <a:gd name="connsiteY143" fmla="*/ 159374 h 1034541"/>
                <a:gd name="connsiteX144" fmla="*/ 868707 w 1453285"/>
                <a:gd name="connsiteY144" fmla="*/ 144595 h 1034541"/>
                <a:gd name="connsiteX145" fmla="*/ 889830 w 1453285"/>
                <a:gd name="connsiteY145" fmla="*/ 170089 h 1034541"/>
                <a:gd name="connsiteX146" fmla="*/ 936568 w 1453285"/>
                <a:gd name="connsiteY146" fmla="*/ 158512 h 1034541"/>
                <a:gd name="connsiteX147" fmla="*/ 933736 w 1453285"/>
                <a:gd name="connsiteY147" fmla="*/ 168426 h 1034541"/>
                <a:gd name="connsiteX148" fmla="*/ 904362 w 1453285"/>
                <a:gd name="connsiteY148" fmla="*/ 148659 h 1034541"/>
                <a:gd name="connsiteX149" fmla="*/ 895002 w 1453285"/>
                <a:gd name="connsiteY149" fmla="*/ 137760 h 1034541"/>
                <a:gd name="connsiteX150" fmla="*/ 929241 w 1453285"/>
                <a:gd name="connsiteY150" fmla="*/ 149337 h 1034541"/>
                <a:gd name="connsiteX151" fmla="*/ 936568 w 1453285"/>
                <a:gd name="connsiteY151" fmla="*/ 158512 h 1034541"/>
                <a:gd name="connsiteX152" fmla="*/ 899867 w 1453285"/>
                <a:gd name="connsiteY152" fmla="*/ 679170 h 1034541"/>
                <a:gd name="connsiteX153" fmla="*/ 916431 w 1453285"/>
                <a:gd name="connsiteY153" fmla="*/ 697643 h 1034541"/>
                <a:gd name="connsiteX154" fmla="*/ 916063 w 1453285"/>
                <a:gd name="connsiteY154" fmla="*/ 705403 h 1034541"/>
                <a:gd name="connsiteX155" fmla="*/ 898882 w 1453285"/>
                <a:gd name="connsiteY155" fmla="*/ 683850 h 1034541"/>
                <a:gd name="connsiteX156" fmla="*/ 899867 w 1453285"/>
                <a:gd name="connsiteY156" fmla="*/ 679170 h 1034541"/>
                <a:gd name="connsiteX157" fmla="*/ 920620 w 1453285"/>
                <a:gd name="connsiteY157" fmla="*/ 215165 h 1034541"/>
                <a:gd name="connsiteX158" fmla="*/ 919081 w 1453285"/>
                <a:gd name="connsiteY158" fmla="*/ 209685 h 1034541"/>
                <a:gd name="connsiteX159" fmla="*/ 934905 w 1453285"/>
                <a:gd name="connsiteY159" fmla="*/ 224956 h 1034541"/>
                <a:gd name="connsiteX160" fmla="*/ 946113 w 1453285"/>
                <a:gd name="connsiteY160" fmla="*/ 238873 h 1034541"/>
                <a:gd name="connsiteX161" fmla="*/ 920620 w 1453285"/>
                <a:gd name="connsiteY161" fmla="*/ 215165 h 1034541"/>
                <a:gd name="connsiteX162" fmla="*/ 948454 w 1453285"/>
                <a:gd name="connsiteY162" fmla="*/ 364004 h 1034541"/>
                <a:gd name="connsiteX163" fmla="*/ 946730 w 1453285"/>
                <a:gd name="connsiteY163" fmla="*/ 372194 h 1034541"/>
                <a:gd name="connsiteX164" fmla="*/ 945682 w 1453285"/>
                <a:gd name="connsiteY164" fmla="*/ 360863 h 1034541"/>
                <a:gd name="connsiteX165" fmla="*/ 948454 w 1453285"/>
                <a:gd name="connsiteY165" fmla="*/ 364004 h 1034541"/>
                <a:gd name="connsiteX166" fmla="*/ 963048 w 1453285"/>
                <a:gd name="connsiteY166" fmla="*/ 198970 h 1034541"/>
                <a:gd name="connsiteX167" fmla="*/ 939279 w 1453285"/>
                <a:gd name="connsiteY167" fmla="*/ 190103 h 1034541"/>
                <a:gd name="connsiteX168" fmla="*/ 922528 w 1453285"/>
                <a:gd name="connsiteY168" fmla="*/ 170089 h 1034541"/>
                <a:gd name="connsiteX169" fmla="*/ 958676 w 1453285"/>
                <a:gd name="connsiteY169" fmla="*/ 194290 h 1034541"/>
                <a:gd name="connsiteX170" fmla="*/ 963048 w 1453285"/>
                <a:gd name="connsiteY170" fmla="*/ 198970 h 1034541"/>
                <a:gd name="connsiteX171" fmla="*/ 964896 w 1453285"/>
                <a:gd name="connsiteY171" fmla="*/ 382540 h 1034541"/>
                <a:gd name="connsiteX172" fmla="*/ 963603 w 1453285"/>
                <a:gd name="connsiteY172" fmla="*/ 404523 h 1034541"/>
                <a:gd name="connsiteX173" fmla="*/ 956458 w 1453285"/>
                <a:gd name="connsiteY173" fmla="*/ 395471 h 1034541"/>
                <a:gd name="connsiteX174" fmla="*/ 959969 w 1453285"/>
                <a:gd name="connsiteY174" fmla="*/ 376936 h 1034541"/>
                <a:gd name="connsiteX175" fmla="*/ 964896 w 1453285"/>
                <a:gd name="connsiteY175" fmla="*/ 382540 h 1034541"/>
                <a:gd name="connsiteX176" fmla="*/ 959661 w 1453285"/>
                <a:gd name="connsiteY176" fmla="*/ 458776 h 1034541"/>
                <a:gd name="connsiteX177" fmla="*/ 959354 w 1453285"/>
                <a:gd name="connsiteY177" fmla="*/ 461916 h 1034541"/>
                <a:gd name="connsiteX178" fmla="*/ 954181 w 1453285"/>
                <a:gd name="connsiteY178" fmla="*/ 456620 h 1034541"/>
                <a:gd name="connsiteX179" fmla="*/ 953749 w 1453285"/>
                <a:gd name="connsiteY179" fmla="*/ 451694 h 1034541"/>
                <a:gd name="connsiteX180" fmla="*/ 959661 w 1453285"/>
                <a:gd name="connsiteY180" fmla="*/ 458776 h 1034541"/>
                <a:gd name="connsiteX181" fmla="*/ 990697 w 1453285"/>
                <a:gd name="connsiteY181" fmla="*/ 228959 h 1034541"/>
                <a:gd name="connsiteX182" fmla="*/ 980537 w 1453285"/>
                <a:gd name="connsiteY182" fmla="*/ 223356 h 1034541"/>
                <a:gd name="connsiteX183" fmla="*/ 988911 w 1453285"/>
                <a:gd name="connsiteY183" fmla="*/ 226989 h 1034541"/>
                <a:gd name="connsiteX184" fmla="*/ 990697 w 1453285"/>
                <a:gd name="connsiteY184" fmla="*/ 228959 h 1034541"/>
                <a:gd name="connsiteX185" fmla="*/ 1045626 w 1453285"/>
                <a:gd name="connsiteY185" fmla="*/ 495046 h 1034541"/>
                <a:gd name="connsiteX186" fmla="*/ 1028938 w 1453285"/>
                <a:gd name="connsiteY186" fmla="*/ 477003 h 1034541"/>
                <a:gd name="connsiteX187" fmla="*/ 1029801 w 1453285"/>
                <a:gd name="connsiteY187" fmla="*/ 459515 h 1034541"/>
                <a:gd name="connsiteX188" fmla="*/ 1036144 w 1453285"/>
                <a:gd name="connsiteY188" fmla="*/ 467274 h 1034541"/>
                <a:gd name="connsiteX189" fmla="*/ 1045626 w 1453285"/>
                <a:gd name="connsiteY189" fmla="*/ 495046 h 1034541"/>
                <a:gd name="connsiteX190" fmla="*/ 1144400 w 1453285"/>
                <a:gd name="connsiteY190" fmla="*/ 605089 h 1034541"/>
                <a:gd name="connsiteX191" fmla="*/ 1134487 w 1453285"/>
                <a:gd name="connsiteY191" fmla="*/ 593636 h 1034541"/>
                <a:gd name="connsiteX192" fmla="*/ 1134672 w 1453285"/>
                <a:gd name="connsiteY192" fmla="*/ 592342 h 1034541"/>
                <a:gd name="connsiteX193" fmla="*/ 1144400 w 1453285"/>
                <a:gd name="connsiteY193" fmla="*/ 605089 h 1034541"/>
                <a:gd name="connsiteX194" fmla="*/ 1162321 w 1453285"/>
                <a:gd name="connsiteY194" fmla="*/ 419857 h 1034541"/>
                <a:gd name="connsiteX195" fmla="*/ 1150620 w 1453285"/>
                <a:gd name="connsiteY195" fmla="*/ 405571 h 1034541"/>
                <a:gd name="connsiteX196" fmla="*/ 1151483 w 1453285"/>
                <a:gd name="connsiteY196" fmla="*/ 379953 h 1034541"/>
                <a:gd name="connsiteX197" fmla="*/ 1162321 w 1453285"/>
                <a:gd name="connsiteY197" fmla="*/ 419857 h 1034541"/>
                <a:gd name="connsiteX198" fmla="*/ 1167616 w 1453285"/>
                <a:gd name="connsiteY198" fmla="*/ 481560 h 1034541"/>
                <a:gd name="connsiteX199" fmla="*/ 1148219 w 1453285"/>
                <a:gd name="connsiteY199" fmla="*/ 455265 h 1034541"/>
                <a:gd name="connsiteX200" fmla="*/ 1155547 w 1453285"/>
                <a:gd name="connsiteY200" fmla="*/ 461485 h 1034541"/>
                <a:gd name="connsiteX201" fmla="*/ 1167616 w 1453285"/>
                <a:gd name="connsiteY201" fmla="*/ 481560 h 1034541"/>
                <a:gd name="connsiteX202" fmla="*/ 1174144 w 1453285"/>
                <a:gd name="connsiteY202" fmla="*/ 580765 h 1034541"/>
                <a:gd name="connsiteX203" fmla="*/ 1173712 w 1453285"/>
                <a:gd name="connsiteY203" fmla="*/ 585260 h 1034541"/>
                <a:gd name="connsiteX204" fmla="*/ 1161458 w 1453285"/>
                <a:gd name="connsiteY204" fmla="*/ 565802 h 1034541"/>
                <a:gd name="connsiteX205" fmla="*/ 1161150 w 1453285"/>
                <a:gd name="connsiteY205" fmla="*/ 562846 h 1034541"/>
                <a:gd name="connsiteX206" fmla="*/ 1174144 w 1453285"/>
                <a:gd name="connsiteY206" fmla="*/ 580765 h 1034541"/>
                <a:gd name="connsiteX207" fmla="*/ 1193972 w 1453285"/>
                <a:gd name="connsiteY207" fmla="*/ 373672 h 1034541"/>
                <a:gd name="connsiteX208" fmla="*/ 1193603 w 1453285"/>
                <a:gd name="connsiteY208" fmla="*/ 377613 h 1034541"/>
                <a:gd name="connsiteX209" fmla="*/ 1191202 w 1453285"/>
                <a:gd name="connsiteY209" fmla="*/ 374657 h 1034541"/>
                <a:gd name="connsiteX210" fmla="*/ 1193972 w 1453285"/>
                <a:gd name="connsiteY210" fmla="*/ 373672 h 1034541"/>
                <a:gd name="connsiteX211" fmla="*/ 1207828 w 1453285"/>
                <a:gd name="connsiteY211" fmla="*/ 707619 h 1034541"/>
                <a:gd name="connsiteX212" fmla="*/ 1211092 w 1453285"/>
                <a:gd name="connsiteY212" fmla="*/ 710453 h 1034541"/>
                <a:gd name="connsiteX213" fmla="*/ 1191078 w 1453285"/>
                <a:gd name="connsiteY213" fmla="*/ 728803 h 1034541"/>
                <a:gd name="connsiteX214" fmla="*/ 1191818 w 1453285"/>
                <a:gd name="connsiteY214" fmla="*/ 723753 h 1034541"/>
                <a:gd name="connsiteX215" fmla="*/ 1207828 w 1453285"/>
                <a:gd name="connsiteY215" fmla="*/ 707619 h 1034541"/>
                <a:gd name="connsiteX216" fmla="*/ 1216880 w 1453285"/>
                <a:gd name="connsiteY216" fmla="*/ 658602 h 1034541"/>
                <a:gd name="connsiteX217" fmla="*/ 1225932 w 1453285"/>
                <a:gd name="connsiteY217" fmla="*/ 653491 h 1034541"/>
                <a:gd name="connsiteX218" fmla="*/ 1229011 w 1453285"/>
                <a:gd name="connsiteY218" fmla="*/ 657863 h 1034541"/>
                <a:gd name="connsiteX219" fmla="*/ 1215710 w 1453285"/>
                <a:gd name="connsiteY219" fmla="*/ 669687 h 1034541"/>
                <a:gd name="connsiteX220" fmla="*/ 1216880 w 1453285"/>
                <a:gd name="connsiteY220" fmla="*/ 658602 h 1034541"/>
                <a:gd name="connsiteX221" fmla="*/ 1225132 w 1453285"/>
                <a:gd name="connsiteY221" fmla="*/ 667532 h 1034541"/>
                <a:gd name="connsiteX222" fmla="*/ 1212755 w 1453285"/>
                <a:gd name="connsiteY222" fmla="*/ 681387 h 1034541"/>
                <a:gd name="connsiteX223" fmla="*/ 1211585 w 1453285"/>
                <a:gd name="connsiteY223" fmla="*/ 679539 h 1034541"/>
                <a:gd name="connsiteX224" fmla="*/ 1225132 w 1453285"/>
                <a:gd name="connsiteY224" fmla="*/ 667532 h 1034541"/>
                <a:gd name="connsiteX225" fmla="*/ 1221068 w 1453285"/>
                <a:gd name="connsiteY225" fmla="*/ 719320 h 1034541"/>
                <a:gd name="connsiteX226" fmla="*/ 1223901 w 1453285"/>
                <a:gd name="connsiteY226" fmla="*/ 721845 h 1034541"/>
                <a:gd name="connsiteX227" fmla="*/ 1221007 w 1453285"/>
                <a:gd name="connsiteY227" fmla="*/ 725047 h 1034541"/>
                <a:gd name="connsiteX228" fmla="*/ 1196252 w 1453285"/>
                <a:gd name="connsiteY228" fmla="*/ 743521 h 1034541"/>
                <a:gd name="connsiteX229" fmla="*/ 1196005 w 1453285"/>
                <a:gd name="connsiteY229" fmla="*/ 741797 h 1034541"/>
                <a:gd name="connsiteX230" fmla="*/ 1221068 w 1453285"/>
                <a:gd name="connsiteY230" fmla="*/ 719320 h 1034541"/>
                <a:gd name="connsiteX231" fmla="*/ 1204256 w 1453285"/>
                <a:gd name="connsiteY231" fmla="*/ 622825 h 1034541"/>
                <a:gd name="connsiteX232" fmla="*/ 1216510 w 1453285"/>
                <a:gd name="connsiteY232" fmla="*/ 640190 h 1034541"/>
                <a:gd name="connsiteX233" fmla="*/ 1206782 w 1453285"/>
                <a:gd name="connsiteY233" fmla="*/ 640682 h 1034541"/>
                <a:gd name="connsiteX234" fmla="*/ 1203148 w 1453285"/>
                <a:gd name="connsiteY234" fmla="*/ 634402 h 1034541"/>
                <a:gd name="connsiteX235" fmla="*/ 1204256 w 1453285"/>
                <a:gd name="connsiteY235" fmla="*/ 622825 h 1034541"/>
                <a:gd name="connsiteX236" fmla="*/ 1208506 w 1453285"/>
                <a:gd name="connsiteY236" fmla="*/ 455327 h 1034541"/>
                <a:gd name="connsiteX237" fmla="*/ 1228766 w 1453285"/>
                <a:gd name="connsiteY237" fmla="*/ 486732 h 1034541"/>
                <a:gd name="connsiteX238" fmla="*/ 1234308 w 1453285"/>
                <a:gd name="connsiteY238" fmla="*/ 497694 h 1034541"/>
                <a:gd name="connsiteX239" fmla="*/ 1235107 w 1453285"/>
                <a:gd name="connsiteY239" fmla="*/ 509271 h 1034541"/>
                <a:gd name="connsiteX240" fmla="*/ 1229196 w 1453285"/>
                <a:gd name="connsiteY240" fmla="*/ 513951 h 1034541"/>
                <a:gd name="connsiteX241" fmla="*/ 1219221 w 1453285"/>
                <a:gd name="connsiteY241" fmla="*/ 499603 h 1034541"/>
                <a:gd name="connsiteX242" fmla="*/ 1221252 w 1453285"/>
                <a:gd name="connsiteY242" fmla="*/ 493568 h 1034541"/>
                <a:gd name="connsiteX243" fmla="*/ 1206966 w 1453285"/>
                <a:gd name="connsiteY243" fmla="*/ 475525 h 1034541"/>
                <a:gd name="connsiteX244" fmla="*/ 1208506 w 1453285"/>
                <a:gd name="connsiteY244" fmla="*/ 455327 h 1034541"/>
                <a:gd name="connsiteX245" fmla="*/ 1234184 w 1453285"/>
                <a:gd name="connsiteY245" fmla="*/ 397626 h 1034541"/>
                <a:gd name="connsiteX246" fmla="*/ 1217805 w 1453285"/>
                <a:gd name="connsiteY246" fmla="*/ 375950 h 1034541"/>
                <a:gd name="connsiteX247" fmla="*/ 1222115 w 1453285"/>
                <a:gd name="connsiteY247" fmla="*/ 378352 h 1034541"/>
                <a:gd name="connsiteX248" fmla="*/ 1231352 w 1453285"/>
                <a:gd name="connsiteY248" fmla="*/ 384695 h 1034541"/>
                <a:gd name="connsiteX249" fmla="*/ 1234184 w 1453285"/>
                <a:gd name="connsiteY249" fmla="*/ 397626 h 1034541"/>
                <a:gd name="connsiteX250" fmla="*/ 1292500 w 1453285"/>
                <a:gd name="connsiteY250" fmla="*/ 479158 h 1034541"/>
                <a:gd name="connsiteX251" fmla="*/ 1283818 w 1453285"/>
                <a:gd name="connsiteY251" fmla="*/ 466473 h 1034541"/>
                <a:gd name="connsiteX252" fmla="*/ 1285972 w 1453285"/>
                <a:gd name="connsiteY252" fmla="*/ 456805 h 1034541"/>
                <a:gd name="connsiteX253" fmla="*/ 1292500 w 1453285"/>
                <a:gd name="connsiteY253" fmla="*/ 479158 h 1034541"/>
                <a:gd name="connsiteX254" fmla="*/ 1293363 w 1453285"/>
                <a:gd name="connsiteY254" fmla="*/ 506253 h 1034541"/>
                <a:gd name="connsiteX255" fmla="*/ 1279076 w 1453285"/>
                <a:gd name="connsiteY255" fmla="*/ 489196 h 1034541"/>
                <a:gd name="connsiteX256" fmla="*/ 1279753 w 1453285"/>
                <a:gd name="connsiteY256" fmla="*/ 486055 h 1034541"/>
                <a:gd name="connsiteX257" fmla="*/ 1293363 w 1453285"/>
                <a:gd name="connsiteY257" fmla="*/ 506253 h 1034541"/>
                <a:gd name="connsiteX258" fmla="*/ 1321812 w 1453285"/>
                <a:gd name="connsiteY258" fmla="*/ 523619 h 1034541"/>
                <a:gd name="connsiteX259" fmla="*/ 1321627 w 1453285"/>
                <a:gd name="connsiteY259" fmla="*/ 523311 h 1034541"/>
                <a:gd name="connsiteX260" fmla="*/ 1319226 w 1453285"/>
                <a:gd name="connsiteY260" fmla="*/ 519555 h 1034541"/>
                <a:gd name="connsiteX261" fmla="*/ 1318980 w 1453285"/>
                <a:gd name="connsiteY261" fmla="*/ 513643 h 1034541"/>
                <a:gd name="connsiteX262" fmla="*/ 1321812 w 1453285"/>
                <a:gd name="connsiteY262" fmla="*/ 523619 h 1034541"/>
                <a:gd name="connsiteX263" fmla="*/ 1314423 w 1453285"/>
                <a:gd name="connsiteY263" fmla="*/ 625534 h 1034541"/>
                <a:gd name="connsiteX264" fmla="*/ 1316024 w 1453285"/>
                <a:gd name="connsiteY264" fmla="*/ 607552 h 1034541"/>
                <a:gd name="connsiteX265" fmla="*/ 1316394 w 1453285"/>
                <a:gd name="connsiteY265" fmla="*/ 602072 h 1034541"/>
                <a:gd name="connsiteX266" fmla="*/ 1320951 w 1453285"/>
                <a:gd name="connsiteY266" fmla="*/ 605767 h 1034541"/>
                <a:gd name="connsiteX267" fmla="*/ 1321136 w 1453285"/>
                <a:gd name="connsiteY267" fmla="*/ 606136 h 1034541"/>
                <a:gd name="connsiteX268" fmla="*/ 1325569 w 1453285"/>
                <a:gd name="connsiteY268" fmla="*/ 619746 h 1034541"/>
                <a:gd name="connsiteX269" fmla="*/ 1327662 w 1453285"/>
                <a:gd name="connsiteY269" fmla="*/ 622701 h 1034541"/>
                <a:gd name="connsiteX270" fmla="*/ 1328710 w 1453285"/>
                <a:gd name="connsiteY270" fmla="*/ 625472 h 1034541"/>
                <a:gd name="connsiteX271" fmla="*/ 1331604 w 1453285"/>
                <a:gd name="connsiteY271" fmla="*/ 628736 h 1034541"/>
                <a:gd name="connsiteX272" fmla="*/ 1321997 w 1453285"/>
                <a:gd name="connsiteY272" fmla="*/ 639451 h 1034541"/>
                <a:gd name="connsiteX273" fmla="*/ 1322182 w 1453285"/>
                <a:gd name="connsiteY273" fmla="*/ 639143 h 1034541"/>
                <a:gd name="connsiteX274" fmla="*/ 1318857 w 1453285"/>
                <a:gd name="connsiteY274" fmla="*/ 636557 h 1034541"/>
                <a:gd name="connsiteX275" fmla="*/ 1317934 w 1453285"/>
                <a:gd name="connsiteY275" fmla="*/ 637481 h 1034541"/>
                <a:gd name="connsiteX276" fmla="*/ 1314423 w 1453285"/>
                <a:gd name="connsiteY276" fmla="*/ 625534 h 1034541"/>
                <a:gd name="connsiteX277" fmla="*/ 1297180 w 1453285"/>
                <a:gd name="connsiteY277" fmla="*/ 577624 h 1034541"/>
                <a:gd name="connsiteX278" fmla="*/ 1272425 w 1453285"/>
                <a:gd name="connsiteY278" fmla="*/ 525343 h 1034541"/>
                <a:gd name="connsiteX279" fmla="*/ 1300074 w 1453285"/>
                <a:gd name="connsiteY279" fmla="*/ 560444 h 1034541"/>
                <a:gd name="connsiteX280" fmla="*/ 1299951 w 1453285"/>
                <a:gd name="connsiteY280" fmla="*/ 579964 h 1034541"/>
                <a:gd name="connsiteX281" fmla="*/ 1297180 w 1453285"/>
                <a:gd name="connsiteY281" fmla="*/ 577624 h 1034541"/>
                <a:gd name="connsiteX282" fmla="*/ 1277105 w 1453285"/>
                <a:gd name="connsiteY282" fmla="*/ 591049 h 1034541"/>
                <a:gd name="connsiteX283" fmla="*/ 1269161 w 1453285"/>
                <a:gd name="connsiteY283" fmla="*/ 576762 h 1034541"/>
                <a:gd name="connsiteX284" fmla="*/ 1269100 w 1453285"/>
                <a:gd name="connsiteY284" fmla="*/ 570974 h 1034541"/>
                <a:gd name="connsiteX285" fmla="*/ 1277105 w 1453285"/>
                <a:gd name="connsiteY285" fmla="*/ 591049 h 1034541"/>
                <a:gd name="connsiteX286" fmla="*/ 1275319 w 1453285"/>
                <a:gd name="connsiteY286" fmla="*/ 710329 h 1034541"/>
                <a:gd name="connsiteX287" fmla="*/ 1275627 w 1453285"/>
                <a:gd name="connsiteY287" fmla="*/ 709590 h 1034541"/>
                <a:gd name="connsiteX288" fmla="*/ 1278213 w 1453285"/>
                <a:gd name="connsiteY288" fmla="*/ 701893 h 1034541"/>
                <a:gd name="connsiteX289" fmla="*/ 1278645 w 1453285"/>
                <a:gd name="connsiteY289" fmla="*/ 711437 h 1034541"/>
                <a:gd name="connsiteX290" fmla="*/ 1276612 w 1453285"/>
                <a:gd name="connsiteY290" fmla="*/ 718088 h 1034541"/>
                <a:gd name="connsiteX291" fmla="*/ 1275319 w 1453285"/>
                <a:gd name="connsiteY291" fmla="*/ 710329 h 1034541"/>
                <a:gd name="connsiteX292" fmla="*/ 1274150 w 1453285"/>
                <a:gd name="connsiteY292" fmla="*/ 637234 h 1034541"/>
                <a:gd name="connsiteX293" fmla="*/ 1268670 w 1453285"/>
                <a:gd name="connsiteY293" fmla="*/ 631938 h 1034541"/>
                <a:gd name="connsiteX294" fmla="*/ 1269408 w 1453285"/>
                <a:gd name="connsiteY294" fmla="*/ 630768 h 1034541"/>
                <a:gd name="connsiteX295" fmla="*/ 1268485 w 1453285"/>
                <a:gd name="connsiteY295" fmla="*/ 625534 h 1034541"/>
                <a:gd name="connsiteX296" fmla="*/ 1268731 w 1453285"/>
                <a:gd name="connsiteY296" fmla="*/ 620115 h 1034541"/>
                <a:gd name="connsiteX297" fmla="*/ 1283202 w 1453285"/>
                <a:gd name="connsiteY297" fmla="*/ 605582 h 1034541"/>
                <a:gd name="connsiteX298" fmla="*/ 1295764 w 1453285"/>
                <a:gd name="connsiteY298" fmla="*/ 633354 h 1034541"/>
                <a:gd name="connsiteX299" fmla="*/ 1293916 w 1453285"/>
                <a:gd name="connsiteY299" fmla="*/ 645485 h 1034541"/>
                <a:gd name="connsiteX300" fmla="*/ 1281292 w 1453285"/>
                <a:gd name="connsiteY300" fmla="*/ 641668 h 1034541"/>
                <a:gd name="connsiteX301" fmla="*/ 1284741 w 1453285"/>
                <a:gd name="connsiteY301" fmla="*/ 635818 h 1034541"/>
                <a:gd name="connsiteX302" fmla="*/ 1278030 w 1453285"/>
                <a:gd name="connsiteY302" fmla="*/ 631877 h 1034541"/>
                <a:gd name="connsiteX303" fmla="*/ 1274150 w 1453285"/>
                <a:gd name="connsiteY303" fmla="*/ 637234 h 1034541"/>
                <a:gd name="connsiteX304" fmla="*/ 1262450 w 1453285"/>
                <a:gd name="connsiteY304" fmla="*/ 753435 h 1034541"/>
                <a:gd name="connsiteX305" fmla="*/ 1265282 w 1453285"/>
                <a:gd name="connsiteY305" fmla="*/ 750664 h 1034541"/>
                <a:gd name="connsiteX306" fmla="*/ 1265897 w 1453285"/>
                <a:gd name="connsiteY306" fmla="*/ 753743 h 1034541"/>
                <a:gd name="connsiteX307" fmla="*/ 1271502 w 1453285"/>
                <a:gd name="connsiteY307" fmla="*/ 759716 h 1034541"/>
                <a:gd name="connsiteX308" fmla="*/ 1264235 w 1453285"/>
                <a:gd name="connsiteY308" fmla="*/ 775357 h 1034541"/>
                <a:gd name="connsiteX309" fmla="*/ 1262450 w 1453285"/>
                <a:gd name="connsiteY309" fmla="*/ 753435 h 1034541"/>
                <a:gd name="connsiteX310" fmla="*/ 1252597 w 1453285"/>
                <a:gd name="connsiteY310" fmla="*/ 402122 h 1034541"/>
                <a:gd name="connsiteX311" fmla="*/ 1264235 w 1453285"/>
                <a:gd name="connsiteY311" fmla="*/ 413884 h 1034541"/>
                <a:gd name="connsiteX312" fmla="*/ 1261279 w 1453285"/>
                <a:gd name="connsiteY312" fmla="*/ 434636 h 1034541"/>
                <a:gd name="connsiteX313" fmla="*/ 1256969 w 1453285"/>
                <a:gd name="connsiteY313" fmla="*/ 428663 h 1034541"/>
                <a:gd name="connsiteX314" fmla="*/ 1252597 w 1453285"/>
                <a:gd name="connsiteY314" fmla="*/ 402122 h 1034541"/>
                <a:gd name="connsiteX315" fmla="*/ 1248410 w 1453285"/>
                <a:gd name="connsiteY315" fmla="*/ 792600 h 1034541"/>
                <a:gd name="connsiteX316" fmla="*/ 1249148 w 1453285"/>
                <a:gd name="connsiteY316" fmla="*/ 789029 h 1034541"/>
                <a:gd name="connsiteX317" fmla="*/ 1249456 w 1453285"/>
                <a:gd name="connsiteY317" fmla="*/ 791923 h 1034541"/>
                <a:gd name="connsiteX318" fmla="*/ 1248410 w 1453285"/>
                <a:gd name="connsiteY318" fmla="*/ 792600 h 1034541"/>
                <a:gd name="connsiteX319" fmla="*/ 1237387 w 1453285"/>
                <a:gd name="connsiteY319" fmla="*/ 433343 h 1034541"/>
                <a:gd name="connsiteX320" fmla="*/ 1212570 w 1453285"/>
                <a:gd name="connsiteY320" fmla="*/ 401259 h 1034541"/>
                <a:gd name="connsiteX321" fmla="*/ 1213186 w 1453285"/>
                <a:gd name="connsiteY321" fmla="*/ 393008 h 1034541"/>
                <a:gd name="connsiteX322" fmla="*/ 1229073 w 1453285"/>
                <a:gd name="connsiteY322" fmla="*/ 414314 h 1034541"/>
                <a:gd name="connsiteX323" fmla="*/ 1240466 w 1453285"/>
                <a:gd name="connsiteY323" fmla="*/ 430079 h 1034541"/>
                <a:gd name="connsiteX324" fmla="*/ 1240959 w 1453285"/>
                <a:gd name="connsiteY324" fmla="*/ 432543 h 1034541"/>
                <a:gd name="connsiteX325" fmla="*/ 1241020 w 1453285"/>
                <a:gd name="connsiteY325" fmla="*/ 433097 h 1034541"/>
                <a:gd name="connsiteX326" fmla="*/ 1237387 w 1453285"/>
                <a:gd name="connsiteY326" fmla="*/ 433343 h 1034541"/>
                <a:gd name="connsiteX327" fmla="*/ 1235416 w 1453285"/>
                <a:gd name="connsiteY327" fmla="*/ 685389 h 1034541"/>
                <a:gd name="connsiteX328" fmla="*/ 1224454 w 1453285"/>
                <a:gd name="connsiteY328" fmla="*/ 697151 h 1034541"/>
                <a:gd name="connsiteX329" fmla="*/ 1221068 w 1453285"/>
                <a:gd name="connsiteY329" fmla="*/ 693395 h 1034541"/>
                <a:gd name="connsiteX330" fmla="*/ 1232152 w 1453285"/>
                <a:gd name="connsiteY330" fmla="*/ 680586 h 1034541"/>
                <a:gd name="connsiteX331" fmla="*/ 1235847 w 1453285"/>
                <a:gd name="connsiteY331" fmla="*/ 677753 h 1034541"/>
                <a:gd name="connsiteX332" fmla="*/ 1235416 w 1453285"/>
                <a:gd name="connsiteY332" fmla="*/ 685389 h 1034541"/>
                <a:gd name="connsiteX333" fmla="*/ 1231352 w 1453285"/>
                <a:gd name="connsiteY333" fmla="*/ 762057 h 1034541"/>
                <a:gd name="connsiteX334" fmla="*/ 1228519 w 1453285"/>
                <a:gd name="connsiteY334" fmla="*/ 765690 h 1034541"/>
                <a:gd name="connsiteX335" fmla="*/ 1186152 w 1453285"/>
                <a:gd name="connsiteY335" fmla="*/ 797711 h 1034541"/>
                <a:gd name="connsiteX336" fmla="*/ 1185167 w 1453285"/>
                <a:gd name="connsiteY336" fmla="*/ 796049 h 1034541"/>
                <a:gd name="connsiteX337" fmla="*/ 1212446 w 1453285"/>
                <a:gd name="connsiteY337" fmla="*/ 767845 h 1034541"/>
                <a:gd name="connsiteX338" fmla="*/ 1214911 w 1453285"/>
                <a:gd name="connsiteY338" fmla="*/ 765566 h 1034541"/>
                <a:gd name="connsiteX339" fmla="*/ 1231905 w 1453285"/>
                <a:gd name="connsiteY339" fmla="*/ 749371 h 1034541"/>
                <a:gd name="connsiteX340" fmla="*/ 1231352 w 1453285"/>
                <a:gd name="connsiteY340" fmla="*/ 762057 h 1034541"/>
                <a:gd name="connsiteX341" fmla="*/ 1221683 w 1453285"/>
                <a:gd name="connsiteY341" fmla="*/ 797342 h 1034541"/>
                <a:gd name="connsiteX342" fmla="*/ 1230305 w 1453285"/>
                <a:gd name="connsiteY342" fmla="*/ 788290 h 1034541"/>
                <a:gd name="connsiteX343" fmla="*/ 1229997 w 1453285"/>
                <a:gd name="connsiteY343" fmla="*/ 798019 h 1034541"/>
                <a:gd name="connsiteX344" fmla="*/ 1221683 w 1453285"/>
                <a:gd name="connsiteY344" fmla="*/ 797342 h 1034541"/>
                <a:gd name="connsiteX345" fmla="*/ 1199884 w 1453285"/>
                <a:gd name="connsiteY345" fmla="*/ 820249 h 1034541"/>
                <a:gd name="connsiteX346" fmla="*/ 1218789 w 1453285"/>
                <a:gd name="connsiteY346" fmla="*/ 800359 h 1034541"/>
                <a:gd name="connsiteX347" fmla="*/ 1202778 w 1453285"/>
                <a:gd name="connsiteY347" fmla="*/ 828378 h 1034541"/>
                <a:gd name="connsiteX348" fmla="*/ 1202101 w 1453285"/>
                <a:gd name="connsiteY348" fmla="*/ 823821 h 1034541"/>
                <a:gd name="connsiteX349" fmla="*/ 1199884 w 1453285"/>
                <a:gd name="connsiteY349" fmla="*/ 820249 h 1034541"/>
                <a:gd name="connsiteX350" fmla="*/ 1185044 w 1453285"/>
                <a:gd name="connsiteY350" fmla="*/ 835706 h 1034541"/>
                <a:gd name="connsiteX351" fmla="*/ 1190217 w 1453285"/>
                <a:gd name="connsiteY351" fmla="*/ 830287 h 1034541"/>
                <a:gd name="connsiteX352" fmla="*/ 1191633 w 1453285"/>
                <a:gd name="connsiteY352" fmla="*/ 831950 h 1034541"/>
                <a:gd name="connsiteX353" fmla="*/ 1192988 w 1453285"/>
                <a:gd name="connsiteY353" fmla="*/ 833119 h 1034541"/>
                <a:gd name="connsiteX354" fmla="*/ 1185044 w 1453285"/>
                <a:gd name="connsiteY354" fmla="*/ 835706 h 1034541"/>
                <a:gd name="connsiteX355" fmla="*/ 1149204 w 1453285"/>
                <a:gd name="connsiteY355" fmla="*/ 845928 h 1034541"/>
                <a:gd name="connsiteX356" fmla="*/ 1157764 w 1453285"/>
                <a:gd name="connsiteY356" fmla="*/ 830163 h 1034541"/>
                <a:gd name="connsiteX357" fmla="*/ 1179379 w 1453285"/>
                <a:gd name="connsiteY357" fmla="*/ 817478 h 1034541"/>
                <a:gd name="connsiteX358" fmla="*/ 1181780 w 1453285"/>
                <a:gd name="connsiteY358" fmla="*/ 820311 h 1034541"/>
                <a:gd name="connsiteX359" fmla="*/ 1158071 w 1453285"/>
                <a:gd name="connsiteY359" fmla="*/ 843588 h 1034541"/>
                <a:gd name="connsiteX360" fmla="*/ 1149204 w 1453285"/>
                <a:gd name="connsiteY360" fmla="*/ 845928 h 1034541"/>
                <a:gd name="connsiteX361" fmla="*/ 1138366 w 1453285"/>
                <a:gd name="connsiteY361" fmla="*/ 840386 h 1034541"/>
                <a:gd name="connsiteX362" fmla="*/ 1150373 w 1453285"/>
                <a:gd name="connsiteY362" fmla="*/ 834166 h 1034541"/>
                <a:gd name="connsiteX363" fmla="*/ 1143169 w 1453285"/>
                <a:gd name="connsiteY363" fmla="*/ 847160 h 1034541"/>
                <a:gd name="connsiteX364" fmla="*/ 1138366 w 1453285"/>
                <a:gd name="connsiteY364" fmla="*/ 840386 h 1034541"/>
                <a:gd name="connsiteX365" fmla="*/ 1133932 w 1453285"/>
                <a:gd name="connsiteY365" fmla="*/ 796356 h 1034541"/>
                <a:gd name="connsiteX366" fmla="*/ 1151851 w 1453285"/>
                <a:gd name="connsiteY366" fmla="*/ 785272 h 1034541"/>
                <a:gd name="connsiteX367" fmla="*/ 1157148 w 1453285"/>
                <a:gd name="connsiteY367" fmla="*/ 791430 h 1034541"/>
                <a:gd name="connsiteX368" fmla="*/ 1141753 w 1453285"/>
                <a:gd name="connsiteY368" fmla="*/ 807133 h 1034541"/>
                <a:gd name="connsiteX369" fmla="*/ 1135225 w 1453285"/>
                <a:gd name="connsiteY369" fmla="*/ 814523 h 1034541"/>
                <a:gd name="connsiteX370" fmla="*/ 1133932 w 1453285"/>
                <a:gd name="connsiteY370" fmla="*/ 796356 h 1034541"/>
                <a:gd name="connsiteX371" fmla="*/ 1133009 w 1453285"/>
                <a:gd name="connsiteY371" fmla="*/ 711007 h 1034541"/>
                <a:gd name="connsiteX372" fmla="*/ 1140028 w 1453285"/>
                <a:gd name="connsiteY372" fmla="*/ 701646 h 1034541"/>
                <a:gd name="connsiteX373" fmla="*/ 1140706 w 1453285"/>
                <a:gd name="connsiteY373" fmla="*/ 700353 h 1034541"/>
                <a:gd name="connsiteX374" fmla="*/ 1144893 w 1453285"/>
                <a:gd name="connsiteY374" fmla="*/ 705034 h 1034541"/>
                <a:gd name="connsiteX375" fmla="*/ 1143231 w 1453285"/>
                <a:gd name="connsiteY375" fmla="*/ 719505 h 1034541"/>
                <a:gd name="connsiteX376" fmla="*/ 1149759 w 1453285"/>
                <a:gd name="connsiteY376" fmla="*/ 721291 h 1034541"/>
                <a:gd name="connsiteX377" fmla="*/ 1153761 w 1453285"/>
                <a:gd name="connsiteY377" fmla="*/ 715071 h 1034541"/>
                <a:gd name="connsiteX378" fmla="*/ 1157887 w 1453285"/>
                <a:gd name="connsiteY378" fmla="*/ 719690 h 1034541"/>
                <a:gd name="connsiteX379" fmla="*/ 1150497 w 1453285"/>
                <a:gd name="connsiteY379" fmla="*/ 726155 h 1034541"/>
                <a:gd name="connsiteX380" fmla="*/ 1154930 w 1453285"/>
                <a:gd name="connsiteY380" fmla="*/ 730589 h 1034541"/>
                <a:gd name="connsiteX381" fmla="*/ 1160288 w 1453285"/>
                <a:gd name="connsiteY381" fmla="*/ 725786 h 1034541"/>
                <a:gd name="connsiteX382" fmla="*/ 1159180 w 1453285"/>
                <a:gd name="connsiteY382" fmla="*/ 737670 h 1034541"/>
                <a:gd name="connsiteX383" fmla="*/ 1152899 w 1453285"/>
                <a:gd name="connsiteY383" fmla="*/ 743767 h 1034541"/>
                <a:gd name="connsiteX384" fmla="*/ 1134733 w 1453285"/>
                <a:gd name="connsiteY384" fmla="*/ 715625 h 1034541"/>
                <a:gd name="connsiteX385" fmla="*/ 1133009 w 1453285"/>
                <a:gd name="connsiteY385" fmla="*/ 711007 h 1034541"/>
                <a:gd name="connsiteX386" fmla="*/ 1126728 w 1453285"/>
                <a:gd name="connsiteY386" fmla="*/ 701893 h 1034541"/>
                <a:gd name="connsiteX387" fmla="*/ 1119092 w 1453285"/>
                <a:gd name="connsiteY387" fmla="*/ 691055 h 1034541"/>
                <a:gd name="connsiteX388" fmla="*/ 1121308 w 1453285"/>
                <a:gd name="connsiteY388" fmla="*/ 678616 h 1034541"/>
                <a:gd name="connsiteX389" fmla="*/ 1135163 w 1453285"/>
                <a:gd name="connsiteY389" fmla="*/ 694195 h 1034541"/>
                <a:gd name="connsiteX390" fmla="*/ 1132146 w 1453285"/>
                <a:gd name="connsiteY390" fmla="*/ 695673 h 1034541"/>
                <a:gd name="connsiteX391" fmla="*/ 1126728 w 1453285"/>
                <a:gd name="connsiteY391" fmla="*/ 701893 h 1034541"/>
                <a:gd name="connsiteX392" fmla="*/ 1118229 w 1453285"/>
                <a:gd name="connsiteY392" fmla="*/ 751403 h 1034541"/>
                <a:gd name="connsiteX393" fmla="*/ 1110408 w 1453285"/>
                <a:gd name="connsiteY393" fmla="*/ 740873 h 1034541"/>
                <a:gd name="connsiteX394" fmla="*/ 1112256 w 1453285"/>
                <a:gd name="connsiteY394" fmla="*/ 738471 h 1034541"/>
                <a:gd name="connsiteX395" fmla="*/ 1119462 w 1453285"/>
                <a:gd name="connsiteY395" fmla="*/ 747031 h 1034541"/>
                <a:gd name="connsiteX396" fmla="*/ 1119400 w 1453285"/>
                <a:gd name="connsiteY396" fmla="*/ 750603 h 1034541"/>
                <a:gd name="connsiteX397" fmla="*/ 1118229 w 1453285"/>
                <a:gd name="connsiteY397" fmla="*/ 751403 h 1034541"/>
                <a:gd name="connsiteX398" fmla="*/ 1113057 w 1453285"/>
                <a:gd name="connsiteY398" fmla="*/ 353535 h 1034541"/>
                <a:gd name="connsiteX399" fmla="*/ 1107761 w 1453285"/>
                <a:gd name="connsiteY399" fmla="*/ 338079 h 1034541"/>
                <a:gd name="connsiteX400" fmla="*/ 1113364 w 1453285"/>
                <a:gd name="connsiteY400" fmla="*/ 342574 h 1034541"/>
                <a:gd name="connsiteX401" fmla="*/ 1113057 w 1453285"/>
                <a:gd name="connsiteY401" fmla="*/ 353535 h 1034541"/>
                <a:gd name="connsiteX402" fmla="*/ 1107267 w 1453285"/>
                <a:gd name="connsiteY402" fmla="*/ 798019 h 1034541"/>
                <a:gd name="connsiteX403" fmla="*/ 1111209 w 1453285"/>
                <a:gd name="connsiteY403" fmla="*/ 794878 h 1034541"/>
                <a:gd name="connsiteX404" fmla="*/ 1111764 w 1453285"/>
                <a:gd name="connsiteY404" fmla="*/ 797033 h 1034541"/>
                <a:gd name="connsiteX405" fmla="*/ 1108069 w 1453285"/>
                <a:gd name="connsiteY405" fmla="*/ 799128 h 1034541"/>
                <a:gd name="connsiteX406" fmla="*/ 1107267 w 1453285"/>
                <a:gd name="connsiteY406" fmla="*/ 798019 h 1034541"/>
                <a:gd name="connsiteX407" fmla="*/ 1097292 w 1453285"/>
                <a:gd name="connsiteY407" fmla="*/ 334877 h 1034541"/>
                <a:gd name="connsiteX408" fmla="*/ 1088978 w 1453285"/>
                <a:gd name="connsiteY408" fmla="*/ 323423 h 1034541"/>
                <a:gd name="connsiteX409" fmla="*/ 1095814 w 1453285"/>
                <a:gd name="connsiteY409" fmla="*/ 328719 h 1034541"/>
                <a:gd name="connsiteX410" fmla="*/ 1098400 w 1453285"/>
                <a:gd name="connsiteY410" fmla="*/ 336478 h 1034541"/>
                <a:gd name="connsiteX411" fmla="*/ 1097292 w 1453285"/>
                <a:gd name="connsiteY411" fmla="*/ 334877 h 1034541"/>
                <a:gd name="connsiteX412" fmla="*/ 1077156 w 1453285"/>
                <a:gd name="connsiteY412" fmla="*/ 840571 h 1034541"/>
                <a:gd name="connsiteX413" fmla="*/ 1078449 w 1453285"/>
                <a:gd name="connsiteY413" fmla="*/ 828193 h 1034541"/>
                <a:gd name="connsiteX414" fmla="*/ 1081774 w 1453285"/>
                <a:gd name="connsiteY414" fmla="*/ 824190 h 1034541"/>
                <a:gd name="connsiteX415" fmla="*/ 1084730 w 1453285"/>
                <a:gd name="connsiteY415" fmla="*/ 823821 h 1034541"/>
                <a:gd name="connsiteX416" fmla="*/ 1092366 w 1453285"/>
                <a:gd name="connsiteY416" fmla="*/ 832935 h 1034541"/>
                <a:gd name="connsiteX417" fmla="*/ 1083868 w 1453285"/>
                <a:gd name="connsiteY417" fmla="*/ 849623 h 1034541"/>
                <a:gd name="connsiteX418" fmla="*/ 1081897 w 1453285"/>
                <a:gd name="connsiteY418" fmla="*/ 846482 h 1034541"/>
                <a:gd name="connsiteX419" fmla="*/ 1077156 w 1453285"/>
                <a:gd name="connsiteY419" fmla="*/ 840571 h 1034541"/>
                <a:gd name="connsiteX420" fmla="*/ 1070813 w 1453285"/>
                <a:gd name="connsiteY420" fmla="*/ 292756 h 1034541"/>
                <a:gd name="connsiteX421" fmla="*/ 1088548 w 1453285"/>
                <a:gd name="connsiteY421" fmla="*/ 303594 h 1034541"/>
                <a:gd name="connsiteX422" fmla="*/ 1113672 w 1453285"/>
                <a:gd name="connsiteY422" fmla="*/ 331736 h 1034541"/>
                <a:gd name="connsiteX423" fmla="*/ 1113672 w 1453285"/>
                <a:gd name="connsiteY423" fmla="*/ 332290 h 1034541"/>
                <a:gd name="connsiteX424" fmla="*/ 1102342 w 1453285"/>
                <a:gd name="connsiteY424" fmla="*/ 323607 h 1034541"/>
                <a:gd name="connsiteX425" fmla="*/ 1100988 w 1453285"/>
                <a:gd name="connsiteY425" fmla="*/ 322561 h 1034541"/>
                <a:gd name="connsiteX426" fmla="*/ 1074446 w 1453285"/>
                <a:gd name="connsiteY426" fmla="*/ 302671 h 1034541"/>
                <a:gd name="connsiteX427" fmla="*/ 1070813 w 1453285"/>
                <a:gd name="connsiteY427" fmla="*/ 292756 h 1034541"/>
                <a:gd name="connsiteX428" fmla="*/ 1044456 w 1453285"/>
                <a:gd name="connsiteY428" fmla="*/ 866681 h 1034541"/>
                <a:gd name="connsiteX429" fmla="*/ 1051354 w 1453285"/>
                <a:gd name="connsiteY429" fmla="*/ 859168 h 1034541"/>
                <a:gd name="connsiteX430" fmla="*/ 1057882 w 1453285"/>
                <a:gd name="connsiteY430" fmla="*/ 874070 h 1034541"/>
                <a:gd name="connsiteX431" fmla="*/ 1055048 w 1453285"/>
                <a:gd name="connsiteY431" fmla="*/ 875548 h 1034541"/>
                <a:gd name="connsiteX432" fmla="*/ 1047412 w 1453285"/>
                <a:gd name="connsiteY432" fmla="*/ 876842 h 1034541"/>
                <a:gd name="connsiteX433" fmla="*/ 1044456 w 1453285"/>
                <a:gd name="connsiteY433" fmla="*/ 866681 h 1034541"/>
                <a:gd name="connsiteX434" fmla="*/ 1025797 w 1453285"/>
                <a:gd name="connsiteY434" fmla="*/ 692040 h 1034541"/>
                <a:gd name="connsiteX435" fmla="*/ 1053447 w 1453285"/>
                <a:gd name="connsiteY435" fmla="*/ 722399 h 1034541"/>
                <a:gd name="connsiteX436" fmla="*/ 1053817 w 1453285"/>
                <a:gd name="connsiteY436" fmla="*/ 727572 h 1034541"/>
                <a:gd name="connsiteX437" fmla="*/ 1025797 w 1453285"/>
                <a:gd name="connsiteY437" fmla="*/ 692040 h 1034541"/>
                <a:gd name="connsiteX438" fmla="*/ 1006339 w 1453285"/>
                <a:gd name="connsiteY438" fmla="*/ 818710 h 1034541"/>
                <a:gd name="connsiteX439" fmla="*/ 1007570 w 1453285"/>
                <a:gd name="connsiteY439" fmla="*/ 803438 h 1034541"/>
                <a:gd name="connsiteX440" fmla="*/ 1010587 w 1453285"/>
                <a:gd name="connsiteY440" fmla="*/ 807009 h 1034541"/>
                <a:gd name="connsiteX441" fmla="*/ 1013420 w 1453285"/>
                <a:gd name="connsiteY441" fmla="*/ 826592 h 1034541"/>
                <a:gd name="connsiteX442" fmla="*/ 1012990 w 1453285"/>
                <a:gd name="connsiteY442" fmla="*/ 827084 h 1034541"/>
                <a:gd name="connsiteX443" fmla="*/ 1006339 w 1453285"/>
                <a:gd name="connsiteY443" fmla="*/ 818710 h 1034541"/>
                <a:gd name="connsiteX444" fmla="*/ 982507 w 1453285"/>
                <a:gd name="connsiteY444" fmla="*/ 903874 h 1034541"/>
                <a:gd name="connsiteX445" fmla="*/ 983616 w 1453285"/>
                <a:gd name="connsiteY445" fmla="*/ 903013 h 1034541"/>
                <a:gd name="connsiteX446" fmla="*/ 998271 w 1453285"/>
                <a:gd name="connsiteY446" fmla="*/ 892359 h 1034541"/>
                <a:gd name="connsiteX447" fmla="*/ 1000304 w 1453285"/>
                <a:gd name="connsiteY447" fmla="*/ 893838 h 1034541"/>
                <a:gd name="connsiteX448" fmla="*/ 982507 w 1453285"/>
                <a:gd name="connsiteY448" fmla="*/ 903874 h 1034541"/>
                <a:gd name="connsiteX449" fmla="*/ 975610 w 1453285"/>
                <a:gd name="connsiteY449" fmla="*/ 234009 h 1034541"/>
                <a:gd name="connsiteX450" fmla="*/ 987741 w 1453285"/>
                <a:gd name="connsiteY450" fmla="*/ 241213 h 1034541"/>
                <a:gd name="connsiteX451" fmla="*/ 984231 w 1453285"/>
                <a:gd name="connsiteY451" fmla="*/ 244539 h 1034541"/>
                <a:gd name="connsiteX452" fmla="*/ 975610 w 1453285"/>
                <a:gd name="connsiteY452" fmla="*/ 234009 h 1034541"/>
                <a:gd name="connsiteX453" fmla="*/ 941865 w 1453285"/>
                <a:gd name="connsiteY453" fmla="*/ 854056 h 1034541"/>
                <a:gd name="connsiteX454" fmla="*/ 943343 w 1453285"/>
                <a:gd name="connsiteY454" fmla="*/ 852579 h 1034541"/>
                <a:gd name="connsiteX455" fmla="*/ 966620 w 1453285"/>
                <a:gd name="connsiteY455" fmla="*/ 868405 h 1034541"/>
                <a:gd name="connsiteX456" fmla="*/ 956890 w 1453285"/>
                <a:gd name="connsiteY456" fmla="*/ 873701 h 1034541"/>
                <a:gd name="connsiteX457" fmla="*/ 941865 w 1453285"/>
                <a:gd name="connsiteY457" fmla="*/ 854056 h 1034541"/>
                <a:gd name="connsiteX458" fmla="*/ 898451 w 1453285"/>
                <a:gd name="connsiteY458" fmla="*/ 933495 h 1034541"/>
                <a:gd name="connsiteX459" fmla="*/ 905593 w 1453285"/>
                <a:gd name="connsiteY459" fmla="*/ 930724 h 1034541"/>
                <a:gd name="connsiteX460" fmla="*/ 908366 w 1453285"/>
                <a:gd name="connsiteY460" fmla="*/ 937867 h 1034541"/>
                <a:gd name="connsiteX461" fmla="*/ 898451 w 1453285"/>
                <a:gd name="connsiteY461" fmla="*/ 933495 h 1034541"/>
                <a:gd name="connsiteX462" fmla="*/ 895310 w 1453285"/>
                <a:gd name="connsiteY462" fmla="*/ 896054 h 1034541"/>
                <a:gd name="connsiteX463" fmla="*/ 915508 w 1453285"/>
                <a:gd name="connsiteY463" fmla="*/ 878258 h 1034541"/>
                <a:gd name="connsiteX464" fmla="*/ 925300 w 1453285"/>
                <a:gd name="connsiteY464" fmla="*/ 889527 h 1034541"/>
                <a:gd name="connsiteX465" fmla="*/ 897096 w 1453285"/>
                <a:gd name="connsiteY465" fmla="*/ 902458 h 1034541"/>
                <a:gd name="connsiteX466" fmla="*/ 895310 w 1453285"/>
                <a:gd name="connsiteY466" fmla="*/ 896054 h 1034541"/>
                <a:gd name="connsiteX467" fmla="*/ 871479 w 1453285"/>
                <a:gd name="connsiteY467" fmla="*/ 866127 h 1034541"/>
                <a:gd name="connsiteX468" fmla="*/ 892416 w 1453285"/>
                <a:gd name="connsiteY468" fmla="*/ 851963 h 1034541"/>
                <a:gd name="connsiteX469" fmla="*/ 901899 w 1453285"/>
                <a:gd name="connsiteY469" fmla="*/ 862801 h 1034541"/>
                <a:gd name="connsiteX470" fmla="*/ 896235 w 1453285"/>
                <a:gd name="connsiteY470" fmla="*/ 862986 h 1034541"/>
                <a:gd name="connsiteX471" fmla="*/ 875790 w 1453285"/>
                <a:gd name="connsiteY471" fmla="*/ 871422 h 1034541"/>
                <a:gd name="connsiteX472" fmla="*/ 871479 w 1453285"/>
                <a:gd name="connsiteY472" fmla="*/ 866127 h 1034541"/>
                <a:gd name="connsiteX473" fmla="*/ 848570 w 1453285"/>
                <a:gd name="connsiteY473" fmla="*/ 837923 h 1034541"/>
                <a:gd name="connsiteX474" fmla="*/ 868154 w 1453285"/>
                <a:gd name="connsiteY474" fmla="*/ 824621 h 1034541"/>
                <a:gd name="connsiteX475" fmla="*/ 870370 w 1453285"/>
                <a:gd name="connsiteY475" fmla="*/ 827146 h 1034541"/>
                <a:gd name="connsiteX476" fmla="*/ 853312 w 1453285"/>
                <a:gd name="connsiteY476" fmla="*/ 840509 h 1034541"/>
                <a:gd name="connsiteX477" fmla="*/ 851466 w 1453285"/>
                <a:gd name="connsiteY477" fmla="*/ 841556 h 1034541"/>
                <a:gd name="connsiteX478" fmla="*/ 848570 w 1453285"/>
                <a:gd name="connsiteY478" fmla="*/ 837923 h 1034541"/>
                <a:gd name="connsiteX479" fmla="*/ 836624 w 1453285"/>
                <a:gd name="connsiteY479" fmla="*/ 553855 h 1034541"/>
                <a:gd name="connsiteX480" fmla="*/ 836932 w 1453285"/>
                <a:gd name="connsiteY480" fmla="*/ 551269 h 1034541"/>
                <a:gd name="connsiteX481" fmla="*/ 841859 w 1453285"/>
                <a:gd name="connsiteY481" fmla="*/ 556071 h 1034541"/>
                <a:gd name="connsiteX482" fmla="*/ 841551 w 1453285"/>
                <a:gd name="connsiteY482" fmla="*/ 559520 h 1034541"/>
                <a:gd name="connsiteX483" fmla="*/ 836624 w 1453285"/>
                <a:gd name="connsiteY483" fmla="*/ 553855 h 1034541"/>
                <a:gd name="connsiteX484" fmla="*/ 824123 w 1453285"/>
                <a:gd name="connsiteY484" fmla="*/ 184745 h 1034541"/>
                <a:gd name="connsiteX485" fmla="*/ 811992 w 1453285"/>
                <a:gd name="connsiteY485" fmla="*/ 171136 h 1034541"/>
                <a:gd name="connsiteX486" fmla="*/ 811501 w 1453285"/>
                <a:gd name="connsiteY486" fmla="*/ 169781 h 1034541"/>
                <a:gd name="connsiteX487" fmla="*/ 810884 w 1453285"/>
                <a:gd name="connsiteY487" fmla="*/ 168795 h 1034541"/>
                <a:gd name="connsiteX488" fmla="*/ 825909 w 1453285"/>
                <a:gd name="connsiteY488" fmla="*/ 172183 h 1034541"/>
                <a:gd name="connsiteX489" fmla="*/ 827141 w 1453285"/>
                <a:gd name="connsiteY489" fmla="*/ 173784 h 1034541"/>
                <a:gd name="connsiteX490" fmla="*/ 824123 w 1453285"/>
                <a:gd name="connsiteY490" fmla="*/ 184745 h 1034541"/>
                <a:gd name="connsiteX491" fmla="*/ 813655 w 1453285"/>
                <a:gd name="connsiteY491" fmla="*/ 795002 h 1034541"/>
                <a:gd name="connsiteX492" fmla="*/ 798383 w 1453285"/>
                <a:gd name="connsiteY492" fmla="*/ 776219 h 1034541"/>
                <a:gd name="connsiteX493" fmla="*/ 801832 w 1453285"/>
                <a:gd name="connsiteY493" fmla="*/ 761194 h 1034541"/>
                <a:gd name="connsiteX494" fmla="*/ 813840 w 1453285"/>
                <a:gd name="connsiteY494" fmla="*/ 793831 h 1034541"/>
                <a:gd name="connsiteX495" fmla="*/ 813655 w 1453285"/>
                <a:gd name="connsiteY495" fmla="*/ 795002 h 1034541"/>
                <a:gd name="connsiteX496" fmla="*/ 782988 w 1453285"/>
                <a:gd name="connsiteY496" fmla="*/ 836198 h 1034541"/>
                <a:gd name="connsiteX497" fmla="*/ 786745 w 1453285"/>
                <a:gd name="connsiteY497" fmla="*/ 822466 h 1034541"/>
                <a:gd name="connsiteX498" fmla="*/ 806204 w 1453285"/>
                <a:gd name="connsiteY498" fmla="*/ 843773 h 1034541"/>
                <a:gd name="connsiteX499" fmla="*/ 795551 w 1453285"/>
                <a:gd name="connsiteY499" fmla="*/ 850670 h 1034541"/>
                <a:gd name="connsiteX500" fmla="*/ 782988 w 1453285"/>
                <a:gd name="connsiteY500" fmla="*/ 836198 h 1034541"/>
                <a:gd name="connsiteX501" fmla="*/ 767717 w 1453285"/>
                <a:gd name="connsiteY501" fmla="*/ 389128 h 1034541"/>
                <a:gd name="connsiteX502" fmla="*/ 769688 w 1453285"/>
                <a:gd name="connsiteY502" fmla="*/ 388574 h 1034541"/>
                <a:gd name="connsiteX503" fmla="*/ 800663 w 1453285"/>
                <a:gd name="connsiteY503" fmla="*/ 419918 h 1034541"/>
                <a:gd name="connsiteX504" fmla="*/ 767717 w 1453285"/>
                <a:gd name="connsiteY504" fmla="*/ 389128 h 1034541"/>
                <a:gd name="connsiteX505" fmla="*/ 758233 w 1453285"/>
                <a:gd name="connsiteY505" fmla="*/ 726894 h 1034541"/>
                <a:gd name="connsiteX506" fmla="*/ 758973 w 1453285"/>
                <a:gd name="connsiteY506" fmla="*/ 724924 h 1034541"/>
                <a:gd name="connsiteX507" fmla="*/ 765377 w 1453285"/>
                <a:gd name="connsiteY507" fmla="*/ 729604 h 1034541"/>
                <a:gd name="connsiteX508" fmla="*/ 764329 w 1453285"/>
                <a:gd name="connsiteY508" fmla="*/ 734407 h 1034541"/>
                <a:gd name="connsiteX509" fmla="*/ 758233 w 1453285"/>
                <a:gd name="connsiteY509" fmla="*/ 726894 h 1034541"/>
                <a:gd name="connsiteX510" fmla="*/ 749982 w 1453285"/>
                <a:gd name="connsiteY510" fmla="*/ 797896 h 1034541"/>
                <a:gd name="connsiteX511" fmla="*/ 736065 w 1453285"/>
                <a:gd name="connsiteY511" fmla="*/ 781577 h 1034541"/>
                <a:gd name="connsiteX512" fmla="*/ 739821 w 1453285"/>
                <a:gd name="connsiteY512" fmla="*/ 772710 h 1034541"/>
                <a:gd name="connsiteX513" fmla="*/ 752753 w 1453285"/>
                <a:gd name="connsiteY513" fmla="*/ 786257 h 1034541"/>
                <a:gd name="connsiteX514" fmla="*/ 749982 w 1453285"/>
                <a:gd name="connsiteY514" fmla="*/ 797896 h 1034541"/>
                <a:gd name="connsiteX515" fmla="*/ 742838 w 1453285"/>
                <a:gd name="connsiteY515" fmla="*/ 888295 h 1034541"/>
                <a:gd name="connsiteX516" fmla="*/ 731200 w 1453285"/>
                <a:gd name="connsiteY516" fmla="*/ 876780 h 1034541"/>
                <a:gd name="connsiteX517" fmla="*/ 733170 w 1453285"/>
                <a:gd name="connsiteY517" fmla="*/ 878196 h 1034541"/>
                <a:gd name="connsiteX518" fmla="*/ 733601 w 1453285"/>
                <a:gd name="connsiteY518" fmla="*/ 878443 h 1034541"/>
                <a:gd name="connsiteX519" fmla="*/ 742838 w 1453285"/>
                <a:gd name="connsiteY519" fmla="*/ 888295 h 1034541"/>
                <a:gd name="connsiteX520" fmla="*/ 742838 w 1453285"/>
                <a:gd name="connsiteY520" fmla="*/ 888295 h 1034541"/>
                <a:gd name="connsiteX521" fmla="*/ 735572 w 1453285"/>
                <a:gd name="connsiteY521" fmla="*/ 941746 h 1034541"/>
                <a:gd name="connsiteX522" fmla="*/ 740990 w 1453285"/>
                <a:gd name="connsiteY522" fmla="*/ 942178 h 1034541"/>
                <a:gd name="connsiteX523" fmla="*/ 741977 w 1453285"/>
                <a:gd name="connsiteY523" fmla="*/ 942917 h 1034541"/>
                <a:gd name="connsiteX524" fmla="*/ 735757 w 1453285"/>
                <a:gd name="connsiteY524" fmla="*/ 942917 h 1034541"/>
                <a:gd name="connsiteX525" fmla="*/ 735572 w 1453285"/>
                <a:gd name="connsiteY525" fmla="*/ 941746 h 1034541"/>
                <a:gd name="connsiteX526" fmla="*/ 684091 w 1453285"/>
                <a:gd name="connsiteY526" fmla="*/ 887556 h 1034541"/>
                <a:gd name="connsiteX527" fmla="*/ 685200 w 1453285"/>
                <a:gd name="connsiteY527" fmla="*/ 885524 h 1034541"/>
                <a:gd name="connsiteX528" fmla="*/ 717160 w 1453285"/>
                <a:gd name="connsiteY528" fmla="*/ 918100 h 1034541"/>
                <a:gd name="connsiteX529" fmla="*/ 722271 w 1453285"/>
                <a:gd name="connsiteY529" fmla="*/ 923334 h 1034541"/>
                <a:gd name="connsiteX530" fmla="*/ 732000 w 1453285"/>
                <a:gd name="connsiteY530" fmla="*/ 933064 h 1034541"/>
                <a:gd name="connsiteX531" fmla="*/ 731877 w 1453285"/>
                <a:gd name="connsiteY531" fmla="*/ 935219 h 1034541"/>
                <a:gd name="connsiteX532" fmla="*/ 731015 w 1453285"/>
                <a:gd name="connsiteY532" fmla="*/ 934295 h 1034541"/>
                <a:gd name="connsiteX533" fmla="*/ 697393 w 1453285"/>
                <a:gd name="connsiteY533" fmla="*/ 900919 h 1034541"/>
                <a:gd name="connsiteX534" fmla="*/ 684091 w 1453285"/>
                <a:gd name="connsiteY534" fmla="*/ 887556 h 1034541"/>
                <a:gd name="connsiteX535" fmla="*/ 675100 w 1453285"/>
                <a:gd name="connsiteY535" fmla="*/ 938175 h 1034541"/>
                <a:gd name="connsiteX536" fmla="*/ 679596 w 1453285"/>
                <a:gd name="connsiteY536" fmla="*/ 940268 h 1034541"/>
                <a:gd name="connsiteX537" fmla="*/ 676640 w 1453285"/>
                <a:gd name="connsiteY537" fmla="*/ 939961 h 1034541"/>
                <a:gd name="connsiteX538" fmla="*/ 675100 w 1453285"/>
                <a:gd name="connsiteY538" fmla="*/ 938175 h 1034541"/>
                <a:gd name="connsiteX539" fmla="*/ 673746 w 1453285"/>
                <a:gd name="connsiteY539" fmla="*/ 142317 h 1034541"/>
                <a:gd name="connsiteX540" fmla="*/ 688586 w 1453285"/>
                <a:gd name="connsiteY540" fmla="*/ 126183 h 1034541"/>
                <a:gd name="connsiteX541" fmla="*/ 689757 w 1453285"/>
                <a:gd name="connsiteY541" fmla="*/ 131294 h 1034541"/>
                <a:gd name="connsiteX542" fmla="*/ 675100 w 1453285"/>
                <a:gd name="connsiteY542" fmla="*/ 145888 h 1034541"/>
                <a:gd name="connsiteX543" fmla="*/ 673746 w 1453285"/>
                <a:gd name="connsiteY543" fmla="*/ 142317 h 1034541"/>
                <a:gd name="connsiteX544" fmla="*/ 673746 w 1453285"/>
                <a:gd name="connsiteY544" fmla="*/ 84985 h 1034541"/>
                <a:gd name="connsiteX545" fmla="*/ 659152 w 1453285"/>
                <a:gd name="connsiteY545" fmla="*/ 99026 h 1034541"/>
                <a:gd name="connsiteX546" fmla="*/ 658474 w 1453285"/>
                <a:gd name="connsiteY546" fmla="*/ 83692 h 1034541"/>
                <a:gd name="connsiteX547" fmla="*/ 658104 w 1453285"/>
                <a:gd name="connsiteY547" fmla="*/ 80428 h 1034541"/>
                <a:gd name="connsiteX548" fmla="*/ 677195 w 1453285"/>
                <a:gd name="connsiteY548" fmla="*/ 75933 h 1034541"/>
                <a:gd name="connsiteX549" fmla="*/ 673746 w 1453285"/>
                <a:gd name="connsiteY549" fmla="*/ 84985 h 1034541"/>
                <a:gd name="connsiteX550" fmla="*/ 673746 w 1453285"/>
                <a:gd name="connsiteY550" fmla="*/ 84985 h 1034541"/>
                <a:gd name="connsiteX551" fmla="*/ 663339 w 1453285"/>
                <a:gd name="connsiteY551" fmla="*/ 112943 h 1034541"/>
                <a:gd name="connsiteX552" fmla="*/ 661060 w 1453285"/>
                <a:gd name="connsiteY552" fmla="*/ 106354 h 1034541"/>
                <a:gd name="connsiteX553" fmla="*/ 668266 w 1453285"/>
                <a:gd name="connsiteY553" fmla="*/ 99272 h 1034541"/>
                <a:gd name="connsiteX554" fmla="*/ 663339 w 1453285"/>
                <a:gd name="connsiteY554" fmla="*/ 112943 h 1034541"/>
                <a:gd name="connsiteX555" fmla="*/ 656011 w 1453285"/>
                <a:gd name="connsiteY555" fmla="*/ 573622 h 1034541"/>
                <a:gd name="connsiteX556" fmla="*/ 657981 w 1453285"/>
                <a:gd name="connsiteY556" fmla="*/ 566479 h 1034541"/>
                <a:gd name="connsiteX557" fmla="*/ 660813 w 1453285"/>
                <a:gd name="connsiteY557" fmla="*/ 569865 h 1034541"/>
                <a:gd name="connsiteX558" fmla="*/ 662169 w 1453285"/>
                <a:gd name="connsiteY558" fmla="*/ 578795 h 1034541"/>
                <a:gd name="connsiteX559" fmla="*/ 656011 w 1453285"/>
                <a:gd name="connsiteY559" fmla="*/ 573622 h 1034541"/>
                <a:gd name="connsiteX560" fmla="*/ 626391 w 1453285"/>
                <a:gd name="connsiteY560" fmla="*/ 139792 h 1034541"/>
                <a:gd name="connsiteX561" fmla="*/ 625713 w 1453285"/>
                <a:gd name="connsiteY561" fmla="*/ 150014 h 1034541"/>
                <a:gd name="connsiteX562" fmla="*/ 624975 w 1453285"/>
                <a:gd name="connsiteY562" fmla="*/ 160667 h 1034541"/>
                <a:gd name="connsiteX563" fmla="*/ 623374 w 1453285"/>
                <a:gd name="connsiteY563" fmla="*/ 162515 h 1034541"/>
                <a:gd name="connsiteX564" fmla="*/ 616415 w 1453285"/>
                <a:gd name="connsiteY564" fmla="*/ 147489 h 1034541"/>
                <a:gd name="connsiteX565" fmla="*/ 626391 w 1453285"/>
                <a:gd name="connsiteY565" fmla="*/ 139792 h 1034541"/>
                <a:gd name="connsiteX566" fmla="*/ 622819 w 1453285"/>
                <a:gd name="connsiteY566" fmla="*/ 297559 h 1034541"/>
                <a:gd name="connsiteX567" fmla="*/ 626021 w 1453285"/>
                <a:gd name="connsiteY567" fmla="*/ 300453 h 1034541"/>
                <a:gd name="connsiteX568" fmla="*/ 624482 w 1453285"/>
                <a:gd name="connsiteY568" fmla="*/ 306489 h 1034541"/>
                <a:gd name="connsiteX569" fmla="*/ 622819 w 1453285"/>
                <a:gd name="connsiteY569" fmla="*/ 297559 h 1034541"/>
                <a:gd name="connsiteX570" fmla="*/ 618940 w 1453285"/>
                <a:gd name="connsiteY570" fmla="*/ 221385 h 1034541"/>
                <a:gd name="connsiteX571" fmla="*/ 610565 w 1453285"/>
                <a:gd name="connsiteY571" fmla="*/ 233763 h 1034541"/>
                <a:gd name="connsiteX572" fmla="*/ 607301 w 1453285"/>
                <a:gd name="connsiteY572" fmla="*/ 217013 h 1034541"/>
                <a:gd name="connsiteX573" fmla="*/ 621834 w 1453285"/>
                <a:gd name="connsiteY573" fmla="*/ 200571 h 1034541"/>
                <a:gd name="connsiteX574" fmla="*/ 620172 w 1453285"/>
                <a:gd name="connsiteY574" fmla="*/ 219599 h 1034541"/>
                <a:gd name="connsiteX575" fmla="*/ 618940 w 1453285"/>
                <a:gd name="connsiteY575" fmla="*/ 221385 h 1034541"/>
                <a:gd name="connsiteX576" fmla="*/ 606008 w 1453285"/>
                <a:gd name="connsiteY576" fmla="*/ 534888 h 1034541"/>
                <a:gd name="connsiteX577" fmla="*/ 612474 w 1453285"/>
                <a:gd name="connsiteY577" fmla="*/ 510564 h 1034541"/>
                <a:gd name="connsiteX578" fmla="*/ 612659 w 1453285"/>
                <a:gd name="connsiteY578" fmla="*/ 510810 h 1034541"/>
                <a:gd name="connsiteX579" fmla="*/ 609148 w 1453285"/>
                <a:gd name="connsiteY579" fmla="*/ 527806 h 1034541"/>
                <a:gd name="connsiteX580" fmla="*/ 607424 w 1453285"/>
                <a:gd name="connsiteY580" fmla="*/ 535935 h 1034541"/>
                <a:gd name="connsiteX581" fmla="*/ 606008 w 1453285"/>
                <a:gd name="connsiteY581" fmla="*/ 534888 h 1034541"/>
                <a:gd name="connsiteX582" fmla="*/ 593075 w 1453285"/>
                <a:gd name="connsiteY582" fmla="*/ 403908 h 1034541"/>
                <a:gd name="connsiteX583" fmla="*/ 604037 w 1453285"/>
                <a:gd name="connsiteY583" fmla="*/ 364805 h 1034541"/>
                <a:gd name="connsiteX584" fmla="*/ 606563 w 1453285"/>
                <a:gd name="connsiteY584" fmla="*/ 376197 h 1034541"/>
                <a:gd name="connsiteX585" fmla="*/ 598125 w 1453285"/>
                <a:gd name="connsiteY585" fmla="*/ 408218 h 1034541"/>
                <a:gd name="connsiteX586" fmla="*/ 593075 w 1453285"/>
                <a:gd name="connsiteY586" fmla="*/ 403908 h 1034541"/>
                <a:gd name="connsiteX587" fmla="*/ 559207 w 1453285"/>
                <a:gd name="connsiteY587" fmla="*/ 539999 h 1034541"/>
                <a:gd name="connsiteX588" fmla="*/ 570106 w 1453285"/>
                <a:gd name="connsiteY588" fmla="*/ 494122 h 1034541"/>
                <a:gd name="connsiteX589" fmla="*/ 573678 w 1453285"/>
                <a:gd name="connsiteY589" fmla="*/ 497632 h 1034541"/>
                <a:gd name="connsiteX590" fmla="*/ 561178 w 1453285"/>
                <a:gd name="connsiteY590" fmla="*/ 541600 h 1034541"/>
                <a:gd name="connsiteX591" fmla="*/ 559207 w 1453285"/>
                <a:gd name="connsiteY591" fmla="*/ 539999 h 1034541"/>
                <a:gd name="connsiteX592" fmla="*/ 557052 w 1453285"/>
                <a:gd name="connsiteY592" fmla="*/ 130986 h 1034541"/>
                <a:gd name="connsiteX593" fmla="*/ 567459 w 1453285"/>
                <a:gd name="connsiteY593" fmla="*/ 124335 h 1034541"/>
                <a:gd name="connsiteX594" fmla="*/ 564195 w 1453285"/>
                <a:gd name="connsiteY594" fmla="*/ 140839 h 1034541"/>
                <a:gd name="connsiteX595" fmla="*/ 562964 w 1453285"/>
                <a:gd name="connsiteY595" fmla="*/ 141885 h 1034541"/>
                <a:gd name="connsiteX596" fmla="*/ 557052 w 1453285"/>
                <a:gd name="connsiteY596" fmla="*/ 130986 h 1034541"/>
                <a:gd name="connsiteX597" fmla="*/ 128949 w 1453285"/>
                <a:gd name="connsiteY597" fmla="*/ 735639 h 1034541"/>
                <a:gd name="connsiteX598" fmla="*/ 140280 w 1453285"/>
                <a:gd name="connsiteY598" fmla="*/ 741797 h 1034541"/>
                <a:gd name="connsiteX599" fmla="*/ 137446 w 1453285"/>
                <a:gd name="connsiteY599" fmla="*/ 745368 h 1034541"/>
                <a:gd name="connsiteX600" fmla="*/ 128579 w 1453285"/>
                <a:gd name="connsiteY600" fmla="*/ 736377 h 1034541"/>
                <a:gd name="connsiteX601" fmla="*/ 128949 w 1453285"/>
                <a:gd name="connsiteY601" fmla="*/ 735639 h 1034541"/>
                <a:gd name="connsiteX602" fmla="*/ 208201 w 1453285"/>
                <a:gd name="connsiteY602" fmla="*/ 547697 h 1034541"/>
                <a:gd name="connsiteX603" fmla="*/ 230432 w 1453285"/>
                <a:gd name="connsiteY603" fmla="*/ 514443 h 1034541"/>
                <a:gd name="connsiteX604" fmla="*/ 182831 w 1453285"/>
                <a:gd name="connsiteY604" fmla="*/ 614942 h 1034541"/>
                <a:gd name="connsiteX605" fmla="*/ 160415 w 1453285"/>
                <a:gd name="connsiteY605" fmla="*/ 642099 h 1034541"/>
                <a:gd name="connsiteX606" fmla="*/ 161895 w 1453285"/>
                <a:gd name="connsiteY606" fmla="*/ 628859 h 1034541"/>
                <a:gd name="connsiteX607" fmla="*/ 162509 w 1453285"/>
                <a:gd name="connsiteY607" fmla="*/ 624918 h 1034541"/>
                <a:gd name="connsiteX608" fmla="*/ 208201 w 1453285"/>
                <a:gd name="connsiteY608" fmla="*/ 547697 h 1034541"/>
                <a:gd name="connsiteX609" fmla="*/ 282467 w 1453285"/>
                <a:gd name="connsiteY609" fmla="*/ 401259 h 1034541"/>
                <a:gd name="connsiteX610" fmla="*/ 267380 w 1453285"/>
                <a:gd name="connsiteY610" fmla="*/ 431311 h 1034541"/>
                <a:gd name="connsiteX611" fmla="*/ 267010 w 1453285"/>
                <a:gd name="connsiteY611" fmla="*/ 437346 h 1034541"/>
                <a:gd name="connsiteX612" fmla="*/ 194284 w 1453285"/>
                <a:gd name="connsiteY612" fmla="*/ 535689 h 1034541"/>
                <a:gd name="connsiteX613" fmla="*/ 182276 w 1453285"/>
                <a:gd name="connsiteY613" fmla="*/ 553239 h 1034541"/>
                <a:gd name="connsiteX614" fmla="*/ 217685 w 1453285"/>
                <a:gd name="connsiteY614" fmla="*/ 485932 h 1034541"/>
                <a:gd name="connsiteX615" fmla="*/ 263808 w 1453285"/>
                <a:gd name="connsiteY615" fmla="*/ 428232 h 1034541"/>
                <a:gd name="connsiteX616" fmla="*/ 267627 w 1453285"/>
                <a:gd name="connsiteY616" fmla="*/ 424660 h 1034541"/>
                <a:gd name="connsiteX617" fmla="*/ 279141 w 1453285"/>
                <a:gd name="connsiteY617" fmla="*/ 398735 h 1034541"/>
                <a:gd name="connsiteX618" fmla="*/ 282467 w 1453285"/>
                <a:gd name="connsiteY618" fmla="*/ 401259 h 1034541"/>
                <a:gd name="connsiteX619" fmla="*/ 258020 w 1453285"/>
                <a:gd name="connsiteY619" fmla="*/ 553239 h 1034541"/>
                <a:gd name="connsiteX620" fmla="*/ 275201 w 1453285"/>
                <a:gd name="connsiteY620" fmla="*/ 507177 h 1034541"/>
                <a:gd name="connsiteX621" fmla="*/ 276617 w 1453285"/>
                <a:gd name="connsiteY621" fmla="*/ 509886 h 1034541"/>
                <a:gd name="connsiteX622" fmla="*/ 282220 w 1453285"/>
                <a:gd name="connsiteY622" fmla="*/ 517092 h 1034541"/>
                <a:gd name="connsiteX623" fmla="*/ 260667 w 1453285"/>
                <a:gd name="connsiteY623" fmla="*/ 555641 h 1034541"/>
                <a:gd name="connsiteX624" fmla="*/ 258020 w 1453285"/>
                <a:gd name="connsiteY624" fmla="*/ 553239 h 1034541"/>
                <a:gd name="connsiteX625" fmla="*/ 260361 w 1453285"/>
                <a:gd name="connsiteY625" fmla="*/ 587231 h 1034541"/>
                <a:gd name="connsiteX626" fmla="*/ 261407 w 1453285"/>
                <a:gd name="connsiteY626" fmla="*/ 588524 h 1034541"/>
                <a:gd name="connsiteX627" fmla="*/ 256850 w 1453285"/>
                <a:gd name="connsiteY627" fmla="*/ 595236 h 1034541"/>
                <a:gd name="connsiteX628" fmla="*/ 257465 w 1453285"/>
                <a:gd name="connsiteY628" fmla="*/ 592958 h 1034541"/>
                <a:gd name="connsiteX629" fmla="*/ 260361 w 1453285"/>
                <a:gd name="connsiteY629" fmla="*/ 587231 h 1034541"/>
                <a:gd name="connsiteX630" fmla="*/ 263993 w 1453285"/>
                <a:gd name="connsiteY630" fmla="*/ 678616 h 1034541"/>
                <a:gd name="connsiteX631" fmla="*/ 272615 w 1453285"/>
                <a:gd name="connsiteY631" fmla="*/ 666731 h 1034541"/>
                <a:gd name="connsiteX632" fmla="*/ 274400 w 1453285"/>
                <a:gd name="connsiteY632" fmla="*/ 668331 h 1034541"/>
                <a:gd name="connsiteX633" fmla="*/ 263501 w 1453285"/>
                <a:gd name="connsiteY633" fmla="*/ 680525 h 1034541"/>
                <a:gd name="connsiteX634" fmla="*/ 263993 w 1453285"/>
                <a:gd name="connsiteY634" fmla="*/ 678616 h 1034541"/>
                <a:gd name="connsiteX635" fmla="*/ 277417 w 1453285"/>
                <a:gd name="connsiteY635" fmla="*/ 693518 h 1034541"/>
                <a:gd name="connsiteX636" fmla="*/ 276864 w 1453285"/>
                <a:gd name="connsiteY636" fmla="*/ 710021 h 1034541"/>
                <a:gd name="connsiteX637" fmla="*/ 271752 w 1453285"/>
                <a:gd name="connsiteY637" fmla="*/ 700415 h 1034541"/>
                <a:gd name="connsiteX638" fmla="*/ 277417 w 1453285"/>
                <a:gd name="connsiteY638" fmla="*/ 693518 h 1034541"/>
                <a:gd name="connsiteX639" fmla="*/ 276247 w 1453285"/>
                <a:gd name="connsiteY639" fmla="*/ 771355 h 1034541"/>
                <a:gd name="connsiteX640" fmla="*/ 239238 w 1453285"/>
                <a:gd name="connsiteY640" fmla="*/ 744814 h 1034541"/>
                <a:gd name="connsiteX641" fmla="*/ 246135 w 1453285"/>
                <a:gd name="connsiteY641" fmla="*/ 730897 h 1034541"/>
                <a:gd name="connsiteX642" fmla="*/ 276186 w 1453285"/>
                <a:gd name="connsiteY642" fmla="*/ 762672 h 1034541"/>
                <a:gd name="connsiteX643" fmla="*/ 276186 w 1453285"/>
                <a:gd name="connsiteY643" fmla="*/ 770493 h 1034541"/>
                <a:gd name="connsiteX644" fmla="*/ 276247 w 1453285"/>
                <a:gd name="connsiteY644" fmla="*/ 771355 h 1034541"/>
                <a:gd name="connsiteX645" fmla="*/ 246197 w 1453285"/>
                <a:gd name="connsiteY645" fmla="*/ 542401 h 1034541"/>
                <a:gd name="connsiteX646" fmla="*/ 254079 w 1453285"/>
                <a:gd name="connsiteY646" fmla="*/ 530455 h 1034541"/>
                <a:gd name="connsiteX647" fmla="*/ 248228 w 1453285"/>
                <a:gd name="connsiteY647" fmla="*/ 544249 h 1034541"/>
                <a:gd name="connsiteX648" fmla="*/ 246197 w 1453285"/>
                <a:gd name="connsiteY648" fmla="*/ 542401 h 1034541"/>
                <a:gd name="connsiteX649" fmla="*/ 247490 w 1453285"/>
                <a:gd name="connsiteY649" fmla="*/ 644254 h 1034541"/>
                <a:gd name="connsiteX650" fmla="*/ 253525 w 1453285"/>
                <a:gd name="connsiteY650" fmla="*/ 649612 h 1034541"/>
                <a:gd name="connsiteX651" fmla="*/ 252540 w 1453285"/>
                <a:gd name="connsiteY651" fmla="*/ 652691 h 1034541"/>
                <a:gd name="connsiteX652" fmla="*/ 250137 w 1453285"/>
                <a:gd name="connsiteY652" fmla="*/ 656816 h 1034541"/>
                <a:gd name="connsiteX653" fmla="*/ 248475 w 1453285"/>
                <a:gd name="connsiteY653" fmla="*/ 656939 h 1034541"/>
                <a:gd name="connsiteX654" fmla="*/ 246750 w 1453285"/>
                <a:gd name="connsiteY654" fmla="*/ 653737 h 1034541"/>
                <a:gd name="connsiteX655" fmla="*/ 247490 w 1453285"/>
                <a:gd name="connsiteY655" fmla="*/ 644254 h 1034541"/>
                <a:gd name="connsiteX656" fmla="*/ 255434 w 1453285"/>
                <a:gd name="connsiteY656" fmla="*/ 619314 h 1034541"/>
                <a:gd name="connsiteX657" fmla="*/ 252847 w 1453285"/>
                <a:gd name="connsiteY657" fmla="*/ 626765 h 1034541"/>
                <a:gd name="connsiteX658" fmla="*/ 251185 w 1453285"/>
                <a:gd name="connsiteY658" fmla="*/ 625657 h 1034541"/>
                <a:gd name="connsiteX659" fmla="*/ 255434 w 1453285"/>
                <a:gd name="connsiteY659" fmla="*/ 619314 h 1034541"/>
                <a:gd name="connsiteX660" fmla="*/ 295091 w 1453285"/>
                <a:gd name="connsiteY660" fmla="*/ 444735 h 1034541"/>
                <a:gd name="connsiteX661" fmla="*/ 272553 w 1453285"/>
                <a:gd name="connsiteY661" fmla="*/ 473801 h 1034541"/>
                <a:gd name="connsiteX662" fmla="*/ 276247 w 1453285"/>
                <a:gd name="connsiteY662" fmla="*/ 467643 h 1034541"/>
                <a:gd name="connsiteX663" fmla="*/ 270582 w 1453285"/>
                <a:gd name="connsiteY663" fmla="*/ 459515 h 1034541"/>
                <a:gd name="connsiteX664" fmla="*/ 288871 w 1453285"/>
                <a:gd name="connsiteY664" fmla="*/ 436299 h 1034541"/>
                <a:gd name="connsiteX665" fmla="*/ 295091 w 1453285"/>
                <a:gd name="connsiteY665" fmla="*/ 444735 h 1034541"/>
                <a:gd name="connsiteX666" fmla="*/ 299771 w 1453285"/>
                <a:gd name="connsiteY666" fmla="*/ 465918 h 1034541"/>
                <a:gd name="connsiteX667" fmla="*/ 295584 w 1453285"/>
                <a:gd name="connsiteY667" fmla="*/ 496031 h 1034541"/>
                <a:gd name="connsiteX668" fmla="*/ 293798 w 1453285"/>
                <a:gd name="connsiteY668" fmla="*/ 497940 h 1034541"/>
                <a:gd name="connsiteX669" fmla="*/ 292505 w 1453285"/>
                <a:gd name="connsiteY669" fmla="*/ 500095 h 1034541"/>
                <a:gd name="connsiteX670" fmla="*/ 287024 w 1453285"/>
                <a:gd name="connsiteY670" fmla="*/ 496339 h 1034541"/>
                <a:gd name="connsiteX671" fmla="*/ 279881 w 1453285"/>
                <a:gd name="connsiteY671" fmla="*/ 495292 h 1034541"/>
                <a:gd name="connsiteX672" fmla="*/ 282282 w 1453285"/>
                <a:gd name="connsiteY672" fmla="*/ 489442 h 1034541"/>
                <a:gd name="connsiteX673" fmla="*/ 298417 w 1453285"/>
                <a:gd name="connsiteY673" fmla="*/ 467520 h 1034541"/>
                <a:gd name="connsiteX674" fmla="*/ 299771 w 1453285"/>
                <a:gd name="connsiteY674" fmla="*/ 465918 h 1034541"/>
                <a:gd name="connsiteX675" fmla="*/ 289856 w 1453285"/>
                <a:gd name="connsiteY675" fmla="*/ 526883 h 1034541"/>
                <a:gd name="connsiteX676" fmla="*/ 291396 w 1453285"/>
                <a:gd name="connsiteY676" fmla="*/ 528854 h 1034541"/>
                <a:gd name="connsiteX677" fmla="*/ 291334 w 1453285"/>
                <a:gd name="connsiteY677" fmla="*/ 529408 h 1034541"/>
                <a:gd name="connsiteX678" fmla="*/ 290226 w 1453285"/>
                <a:gd name="connsiteY678" fmla="*/ 531809 h 1034541"/>
                <a:gd name="connsiteX679" fmla="*/ 287209 w 1453285"/>
                <a:gd name="connsiteY679" fmla="*/ 532302 h 1034541"/>
                <a:gd name="connsiteX680" fmla="*/ 289856 w 1453285"/>
                <a:gd name="connsiteY680" fmla="*/ 526883 h 1034541"/>
                <a:gd name="connsiteX681" fmla="*/ 301434 w 1453285"/>
                <a:gd name="connsiteY681" fmla="*/ 742720 h 1034541"/>
                <a:gd name="connsiteX682" fmla="*/ 301064 w 1453285"/>
                <a:gd name="connsiteY682" fmla="*/ 743583 h 1034541"/>
                <a:gd name="connsiteX683" fmla="*/ 297430 w 1453285"/>
                <a:gd name="connsiteY683" fmla="*/ 740811 h 1034541"/>
                <a:gd name="connsiteX684" fmla="*/ 297554 w 1453285"/>
                <a:gd name="connsiteY684" fmla="*/ 740134 h 1034541"/>
                <a:gd name="connsiteX685" fmla="*/ 298478 w 1453285"/>
                <a:gd name="connsiteY685" fmla="*/ 724800 h 1034541"/>
                <a:gd name="connsiteX686" fmla="*/ 301434 w 1453285"/>
                <a:gd name="connsiteY686" fmla="*/ 742720 h 1034541"/>
                <a:gd name="connsiteX687" fmla="*/ 301311 w 1453285"/>
                <a:gd name="connsiteY687" fmla="*/ 506192 h 1034541"/>
                <a:gd name="connsiteX688" fmla="*/ 303467 w 1453285"/>
                <a:gd name="connsiteY688" fmla="*/ 488334 h 1034541"/>
                <a:gd name="connsiteX689" fmla="*/ 301927 w 1453285"/>
                <a:gd name="connsiteY689" fmla="*/ 506623 h 1034541"/>
                <a:gd name="connsiteX690" fmla="*/ 301311 w 1453285"/>
                <a:gd name="connsiteY690" fmla="*/ 506192 h 1034541"/>
                <a:gd name="connsiteX691" fmla="*/ 307530 w 1453285"/>
                <a:gd name="connsiteY691" fmla="*/ 413822 h 1034541"/>
                <a:gd name="connsiteX692" fmla="*/ 305806 w 1453285"/>
                <a:gd name="connsiteY692" fmla="*/ 424845 h 1034541"/>
                <a:gd name="connsiteX693" fmla="*/ 300941 w 1453285"/>
                <a:gd name="connsiteY693" fmla="*/ 421581 h 1034541"/>
                <a:gd name="connsiteX694" fmla="*/ 307530 w 1453285"/>
                <a:gd name="connsiteY694" fmla="*/ 413822 h 1034541"/>
                <a:gd name="connsiteX695" fmla="*/ 318430 w 1453285"/>
                <a:gd name="connsiteY695" fmla="*/ 563646 h 1034541"/>
                <a:gd name="connsiteX696" fmla="*/ 327544 w 1453285"/>
                <a:gd name="connsiteY696" fmla="*/ 575346 h 1034541"/>
                <a:gd name="connsiteX697" fmla="*/ 308515 w 1453285"/>
                <a:gd name="connsiteY697" fmla="*/ 599116 h 1034541"/>
                <a:gd name="connsiteX698" fmla="*/ 307592 w 1453285"/>
                <a:gd name="connsiteY698" fmla="*/ 598254 h 1034541"/>
                <a:gd name="connsiteX699" fmla="*/ 308700 w 1453285"/>
                <a:gd name="connsiteY699" fmla="*/ 584706 h 1034541"/>
                <a:gd name="connsiteX700" fmla="*/ 318430 w 1453285"/>
                <a:gd name="connsiteY700" fmla="*/ 563646 h 1034541"/>
                <a:gd name="connsiteX701" fmla="*/ 334378 w 1453285"/>
                <a:gd name="connsiteY701" fmla="*/ 584152 h 1034541"/>
                <a:gd name="connsiteX702" fmla="*/ 339120 w 1453285"/>
                <a:gd name="connsiteY702" fmla="*/ 590249 h 1034541"/>
                <a:gd name="connsiteX703" fmla="*/ 331669 w 1453285"/>
                <a:gd name="connsiteY703" fmla="*/ 601025 h 1034541"/>
                <a:gd name="connsiteX704" fmla="*/ 322679 w 1453285"/>
                <a:gd name="connsiteY704" fmla="*/ 611678 h 1034541"/>
                <a:gd name="connsiteX705" fmla="*/ 317076 w 1453285"/>
                <a:gd name="connsiteY705" fmla="*/ 606691 h 1034541"/>
                <a:gd name="connsiteX706" fmla="*/ 334378 w 1453285"/>
                <a:gd name="connsiteY706" fmla="*/ 584152 h 1034541"/>
                <a:gd name="connsiteX707" fmla="*/ 320585 w 1453285"/>
                <a:gd name="connsiteY707" fmla="*/ 502928 h 1034541"/>
                <a:gd name="connsiteX708" fmla="*/ 328282 w 1453285"/>
                <a:gd name="connsiteY708" fmla="*/ 488580 h 1034541"/>
                <a:gd name="connsiteX709" fmla="*/ 334995 w 1453285"/>
                <a:gd name="connsiteY709" fmla="*/ 497386 h 1034541"/>
                <a:gd name="connsiteX710" fmla="*/ 333702 w 1453285"/>
                <a:gd name="connsiteY710" fmla="*/ 497940 h 1034541"/>
                <a:gd name="connsiteX711" fmla="*/ 319168 w 1453285"/>
                <a:gd name="connsiteY711" fmla="*/ 510133 h 1034541"/>
                <a:gd name="connsiteX712" fmla="*/ 320585 w 1453285"/>
                <a:gd name="connsiteY712" fmla="*/ 502928 h 1034541"/>
                <a:gd name="connsiteX713" fmla="*/ 355686 w 1453285"/>
                <a:gd name="connsiteY713" fmla="*/ 439870 h 1034541"/>
                <a:gd name="connsiteX714" fmla="*/ 354577 w 1453285"/>
                <a:gd name="connsiteY714" fmla="*/ 459330 h 1034541"/>
                <a:gd name="connsiteX715" fmla="*/ 347557 w 1453285"/>
                <a:gd name="connsiteY715" fmla="*/ 454034 h 1034541"/>
                <a:gd name="connsiteX716" fmla="*/ 355686 w 1453285"/>
                <a:gd name="connsiteY716" fmla="*/ 439870 h 1034541"/>
                <a:gd name="connsiteX717" fmla="*/ 337151 w 1453285"/>
                <a:gd name="connsiteY717" fmla="*/ 446521 h 1034541"/>
                <a:gd name="connsiteX718" fmla="*/ 333640 w 1453285"/>
                <a:gd name="connsiteY718" fmla="*/ 444058 h 1034541"/>
                <a:gd name="connsiteX719" fmla="*/ 340845 w 1453285"/>
                <a:gd name="connsiteY719" fmla="*/ 415238 h 1034541"/>
                <a:gd name="connsiteX720" fmla="*/ 358704 w 1453285"/>
                <a:gd name="connsiteY720" fmla="*/ 394856 h 1034541"/>
                <a:gd name="connsiteX721" fmla="*/ 356794 w 1453285"/>
                <a:gd name="connsiteY721" fmla="*/ 418687 h 1034541"/>
                <a:gd name="connsiteX722" fmla="*/ 337151 w 1453285"/>
                <a:gd name="connsiteY722" fmla="*/ 446521 h 1034541"/>
                <a:gd name="connsiteX723" fmla="*/ 353161 w 1453285"/>
                <a:gd name="connsiteY723" fmla="*/ 480329 h 1034541"/>
                <a:gd name="connsiteX724" fmla="*/ 352422 w 1453285"/>
                <a:gd name="connsiteY724" fmla="*/ 491289 h 1034541"/>
                <a:gd name="connsiteX725" fmla="*/ 337519 w 1453285"/>
                <a:gd name="connsiteY725" fmla="*/ 471892 h 1034541"/>
                <a:gd name="connsiteX726" fmla="*/ 338813 w 1453285"/>
                <a:gd name="connsiteY726" fmla="*/ 469490 h 1034541"/>
                <a:gd name="connsiteX727" fmla="*/ 353161 w 1453285"/>
                <a:gd name="connsiteY727" fmla="*/ 480329 h 1034541"/>
                <a:gd name="connsiteX728" fmla="*/ 350513 w 1453285"/>
                <a:gd name="connsiteY728" fmla="*/ 517277 h 1034541"/>
                <a:gd name="connsiteX729" fmla="*/ 349405 w 1453285"/>
                <a:gd name="connsiteY729" fmla="*/ 531994 h 1034541"/>
                <a:gd name="connsiteX730" fmla="*/ 348112 w 1453285"/>
                <a:gd name="connsiteY730" fmla="*/ 540861 h 1034541"/>
                <a:gd name="connsiteX731" fmla="*/ 332039 w 1453285"/>
                <a:gd name="connsiteY731" fmla="*/ 528484 h 1034541"/>
                <a:gd name="connsiteX732" fmla="*/ 335180 w 1453285"/>
                <a:gd name="connsiteY732" fmla="*/ 518816 h 1034541"/>
                <a:gd name="connsiteX733" fmla="*/ 335858 w 1453285"/>
                <a:gd name="connsiteY733" fmla="*/ 517646 h 1034541"/>
                <a:gd name="connsiteX734" fmla="*/ 336349 w 1453285"/>
                <a:gd name="connsiteY734" fmla="*/ 514998 h 1034541"/>
                <a:gd name="connsiteX735" fmla="*/ 339552 w 1453285"/>
                <a:gd name="connsiteY735" fmla="*/ 503298 h 1034541"/>
                <a:gd name="connsiteX736" fmla="*/ 350513 w 1453285"/>
                <a:gd name="connsiteY736" fmla="*/ 517277 h 1034541"/>
                <a:gd name="connsiteX737" fmla="*/ 337519 w 1453285"/>
                <a:gd name="connsiteY737" fmla="*/ 379091 h 1034541"/>
                <a:gd name="connsiteX738" fmla="*/ 331854 w 1453285"/>
                <a:gd name="connsiteY738" fmla="*/ 401137 h 1034541"/>
                <a:gd name="connsiteX739" fmla="*/ 321263 w 1453285"/>
                <a:gd name="connsiteY739" fmla="*/ 413206 h 1034541"/>
                <a:gd name="connsiteX740" fmla="*/ 322186 w 1453285"/>
                <a:gd name="connsiteY740" fmla="*/ 396518 h 1034541"/>
                <a:gd name="connsiteX741" fmla="*/ 337519 w 1453285"/>
                <a:gd name="connsiteY741" fmla="*/ 379091 h 1034541"/>
                <a:gd name="connsiteX742" fmla="*/ 345895 w 1453285"/>
                <a:gd name="connsiteY742" fmla="*/ 346207 h 1034541"/>
                <a:gd name="connsiteX743" fmla="*/ 344170 w 1453285"/>
                <a:gd name="connsiteY743" fmla="*/ 352981 h 1034541"/>
                <a:gd name="connsiteX744" fmla="*/ 338567 w 1453285"/>
                <a:gd name="connsiteY744" fmla="*/ 353905 h 1034541"/>
                <a:gd name="connsiteX745" fmla="*/ 341214 w 1453285"/>
                <a:gd name="connsiteY745" fmla="*/ 350025 h 1034541"/>
                <a:gd name="connsiteX746" fmla="*/ 345895 w 1453285"/>
                <a:gd name="connsiteY746" fmla="*/ 346207 h 1034541"/>
                <a:gd name="connsiteX747" fmla="*/ 360120 w 1453285"/>
                <a:gd name="connsiteY747" fmla="*/ 370162 h 1034541"/>
                <a:gd name="connsiteX748" fmla="*/ 349958 w 1453285"/>
                <a:gd name="connsiteY748" fmla="*/ 381000 h 1034541"/>
                <a:gd name="connsiteX749" fmla="*/ 358889 w 1453285"/>
                <a:gd name="connsiteY749" fmla="*/ 349348 h 1034541"/>
                <a:gd name="connsiteX750" fmla="*/ 360120 w 1453285"/>
                <a:gd name="connsiteY750" fmla="*/ 370162 h 1034541"/>
                <a:gd name="connsiteX751" fmla="*/ 361228 w 1453285"/>
                <a:gd name="connsiteY751" fmla="*/ 668271 h 1034541"/>
                <a:gd name="connsiteX752" fmla="*/ 374898 w 1453285"/>
                <a:gd name="connsiteY752" fmla="*/ 680093 h 1034541"/>
                <a:gd name="connsiteX753" fmla="*/ 371573 w 1453285"/>
                <a:gd name="connsiteY753" fmla="*/ 689577 h 1034541"/>
                <a:gd name="connsiteX754" fmla="*/ 370465 w 1453285"/>
                <a:gd name="connsiteY754" fmla="*/ 692718 h 1034541"/>
                <a:gd name="connsiteX755" fmla="*/ 359812 w 1453285"/>
                <a:gd name="connsiteY755" fmla="*/ 686251 h 1034541"/>
                <a:gd name="connsiteX756" fmla="*/ 355931 w 1453285"/>
                <a:gd name="connsiteY756" fmla="*/ 681325 h 1034541"/>
                <a:gd name="connsiteX757" fmla="*/ 356055 w 1453285"/>
                <a:gd name="connsiteY757" fmla="*/ 680402 h 1034541"/>
                <a:gd name="connsiteX758" fmla="*/ 361228 w 1453285"/>
                <a:gd name="connsiteY758" fmla="*/ 668271 h 1034541"/>
                <a:gd name="connsiteX759" fmla="*/ 384444 w 1453285"/>
                <a:gd name="connsiteY759" fmla="*/ 648564 h 1034541"/>
                <a:gd name="connsiteX760" fmla="*/ 378286 w 1453285"/>
                <a:gd name="connsiteY760" fmla="*/ 660819 h 1034541"/>
                <a:gd name="connsiteX761" fmla="*/ 368247 w 1453285"/>
                <a:gd name="connsiteY761" fmla="*/ 652137 h 1034541"/>
                <a:gd name="connsiteX762" fmla="*/ 375145 w 1453285"/>
                <a:gd name="connsiteY762" fmla="*/ 636618 h 1034541"/>
                <a:gd name="connsiteX763" fmla="*/ 384444 w 1453285"/>
                <a:gd name="connsiteY763" fmla="*/ 648564 h 1034541"/>
                <a:gd name="connsiteX764" fmla="*/ 383027 w 1453285"/>
                <a:gd name="connsiteY764" fmla="*/ 619129 h 1034541"/>
                <a:gd name="connsiteX765" fmla="*/ 391833 w 1453285"/>
                <a:gd name="connsiteY765" fmla="*/ 599855 h 1034541"/>
                <a:gd name="connsiteX766" fmla="*/ 398854 w 1453285"/>
                <a:gd name="connsiteY766" fmla="*/ 606136 h 1034541"/>
                <a:gd name="connsiteX767" fmla="*/ 397438 w 1453285"/>
                <a:gd name="connsiteY767" fmla="*/ 611063 h 1034541"/>
                <a:gd name="connsiteX768" fmla="*/ 392141 w 1453285"/>
                <a:gd name="connsiteY768" fmla="*/ 630584 h 1034541"/>
                <a:gd name="connsiteX769" fmla="*/ 383027 w 1453285"/>
                <a:gd name="connsiteY769" fmla="*/ 619129 h 1034541"/>
                <a:gd name="connsiteX770" fmla="*/ 369665 w 1453285"/>
                <a:gd name="connsiteY770" fmla="*/ 310245 h 1034541"/>
                <a:gd name="connsiteX771" fmla="*/ 368740 w 1453285"/>
                <a:gd name="connsiteY771" fmla="*/ 316218 h 1034541"/>
                <a:gd name="connsiteX772" fmla="*/ 364368 w 1453285"/>
                <a:gd name="connsiteY772" fmla="*/ 319974 h 1034541"/>
                <a:gd name="connsiteX773" fmla="*/ 363384 w 1453285"/>
                <a:gd name="connsiteY773" fmla="*/ 318866 h 1034541"/>
                <a:gd name="connsiteX774" fmla="*/ 369665 w 1453285"/>
                <a:gd name="connsiteY774" fmla="*/ 310245 h 1034541"/>
                <a:gd name="connsiteX775" fmla="*/ 369787 w 1453285"/>
                <a:gd name="connsiteY775" fmla="*/ 580765 h 1034541"/>
                <a:gd name="connsiteX776" fmla="*/ 365476 w 1453285"/>
                <a:gd name="connsiteY776" fmla="*/ 591603 h 1034541"/>
                <a:gd name="connsiteX777" fmla="*/ 366093 w 1453285"/>
                <a:gd name="connsiteY777" fmla="*/ 585260 h 1034541"/>
                <a:gd name="connsiteX778" fmla="*/ 369787 w 1453285"/>
                <a:gd name="connsiteY778" fmla="*/ 580765 h 1034541"/>
                <a:gd name="connsiteX779" fmla="*/ 369787 w 1453285"/>
                <a:gd name="connsiteY779" fmla="*/ 580765 h 1034541"/>
                <a:gd name="connsiteX780" fmla="*/ 399469 w 1453285"/>
                <a:gd name="connsiteY780" fmla="*/ 517707 h 1034541"/>
                <a:gd name="connsiteX781" fmla="*/ 396636 w 1453285"/>
                <a:gd name="connsiteY781" fmla="*/ 521218 h 1034541"/>
                <a:gd name="connsiteX782" fmla="*/ 385798 w 1453285"/>
                <a:gd name="connsiteY782" fmla="*/ 520786 h 1034541"/>
                <a:gd name="connsiteX783" fmla="*/ 380995 w 1453285"/>
                <a:gd name="connsiteY783" fmla="*/ 528053 h 1034541"/>
                <a:gd name="connsiteX784" fmla="*/ 371205 w 1453285"/>
                <a:gd name="connsiteY784" fmla="*/ 515552 h 1034541"/>
                <a:gd name="connsiteX785" fmla="*/ 372128 w 1453285"/>
                <a:gd name="connsiteY785" fmla="*/ 497017 h 1034541"/>
                <a:gd name="connsiteX786" fmla="*/ 372374 w 1453285"/>
                <a:gd name="connsiteY786" fmla="*/ 495477 h 1034541"/>
                <a:gd name="connsiteX787" fmla="*/ 399469 w 1453285"/>
                <a:gd name="connsiteY787" fmla="*/ 517707 h 1034541"/>
                <a:gd name="connsiteX788" fmla="*/ 400762 w 1453285"/>
                <a:gd name="connsiteY788" fmla="*/ 580703 h 1034541"/>
                <a:gd name="connsiteX789" fmla="*/ 404827 w 1453285"/>
                <a:gd name="connsiteY789" fmla="*/ 585753 h 1034541"/>
                <a:gd name="connsiteX790" fmla="*/ 404210 w 1453285"/>
                <a:gd name="connsiteY790" fmla="*/ 587847 h 1034541"/>
                <a:gd name="connsiteX791" fmla="*/ 399407 w 1453285"/>
                <a:gd name="connsiteY791" fmla="*/ 583659 h 1034541"/>
                <a:gd name="connsiteX792" fmla="*/ 400762 w 1453285"/>
                <a:gd name="connsiteY792" fmla="*/ 580703 h 1034541"/>
                <a:gd name="connsiteX793" fmla="*/ 404519 w 1453285"/>
                <a:gd name="connsiteY793" fmla="*/ 456497 h 1034541"/>
                <a:gd name="connsiteX794" fmla="*/ 407166 w 1453285"/>
                <a:gd name="connsiteY794" fmla="*/ 501204 h 1034541"/>
                <a:gd name="connsiteX795" fmla="*/ 375638 w 1453285"/>
                <a:gd name="connsiteY795" fmla="*/ 475587 h 1034541"/>
                <a:gd name="connsiteX796" fmla="*/ 383889 w 1453285"/>
                <a:gd name="connsiteY796" fmla="*/ 426939 h 1034541"/>
                <a:gd name="connsiteX797" fmla="*/ 404519 w 1453285"/>
                <a:gd name="connsiteY797" fmla="*/ 456497 h 1034541"/>
                <a:gd name="connsiteX798" fmla="*/ 403534 w 1453285"/>
                <a:gd name="connsiteY798" fmla="*/ 300392 h 1034541"/>
                <a:gd name="connsiteX799" fmla="*/ 416280 w 1453285"/>
                <a:gd name="connsiteY799" fmla="*/ 290293 h 1034541"/>
                <a:gd name="connsiteX800" fmla="*/ 414002 w 1453285"/>
                <a:gd name="connsiteY800" fmla="*/ 300207 h 1034541"/>
                <a:gd name="connsiteX801" fmla="*/ 404087 w 1453285"/>
                <a:gd name="connsiteY801" fmla="*/ 315726 h 1034541"/>
                <a:gd name="connsiteX802" fmla="*/ 403349 w 1453285"/>
                <a:gd name="connsiteY802" fmla="*/ 311353 h 1034541"/>
                <a:gd name="connsiteX803" fmla="*/ 402301 w 1453285"/>
                <a:gd name="connsiteY803" fmla="*/ 308890 h 1034541"/>
                <a:gd name="connsiteX804" fmla="*/ 403534 w 1453285"/>
                <a:gd name="connsiteY804" fmla="*/ 300392 h 1034541"/>
                <a:gd name="connsiteX805" fmla="*/ 431798 w 1453285"/>
                <a:gd name="connsiteY805" fmla="*/ 836321 h 1034541"/>
                <a:gd name="connsiteX806" fmla="*/ 420345 w 1453285"/>
                <a:gd name="connsiteY806" fmla="*/ 826592 h 1034541"/>
                <a:gd name="connsiteX807" fmla="*/ 422746 w 1453285"/>
                <a:gd name="connsiteY807" fmla="*/ 817109 h 1034541"/>
                <a:gd name="connsiteX808" fmla="*/ 426133 w 1453285"/>
                <a:gd name="connsiteY808" fmla="*/ 819880 h 1034541"/>
                <a:gd name="connsiteX809" fmla="*/ 427241 w 1453285"/>
                <a:gd name="connsiteY809" fmla="*/ 826346 h 1034541"/>
                <a:gd name="connsiteX810" fmla="*/ 431798 w 1453285"/>
                <a:gd name="connsiteY810" fmla="*/ 836321 h 1034541"/>
                <a:gd name="connsiteX811" fmla="*/ 431122 w 1453285"/>
                <a:gd name="connsiteY811" fmla="*/ 422997 h 1034541"/>
                <a:gd name="connsiteX812" fmla="*/ 418559 w 1453285"/>
                <a:gd name="connsiteY812" fmla="*/ 408896 h 1034541"/>
                <a:gd name="connsiteX813" fmla="*/ 414064 w 1453285"/>
                <a:gd name="connsiteY813" fmla="*/ 376443 h 1034541"/>
                <a:gd name="connsiteX814" fmla="*/ 417081 w 1453285"/>
                <a:gd name="connsiteY814" fmla="*/ 365790 h 1034541"/>
                <a:gd name="connsiteX815" fmla="*/ 432599 w 1453285"/>
                <a:gd name="connsiteY815" fmla="*/ 389929 h 1034541"/>
                <a:gd name="connsiteX816" fmla="*/ 431122 w 1453285"/>
                <a:gd name="connsiteY816" fmla="*/ 422997 h 1034541"/>
                <a:gd name="connsiteX817" fmla="*/ 410307 w 1453285"/>
                <a:gd name="connsiteY817" fmla="*/ 654168 h 1034541"/>
                <a:gd name="connsiteX818" fmla="*/ 408214 w 1453285"/>
                <a:gd name="connsiteY818" fmla="*/ 651520 h 1034541"/>
                <a:gd name="connsiteX819" fmla="*/ 417081 w 1453285"/>
                <a:gd name="connsiteY819" fmla="*/ 626704 h 1034541"/>
                <a:gd name="connsiteX820" fmla="*/ 420898 w 1453285"/>
                <a:gd name="connsiteY820" fmla="*/ 661434 h 1034541"/>
                <a:gd name="connsiteX821" fmla="*/ 410307 w 1453285"/>
                <a:gd name="connsiteY821" fmla="*/ 654168 h 1034541"/>
                <a:gd name="connsiteX822" fmla="*/ 410862 w 1453285"/>
                <a:gd name="connsiteY822" fmla="*/ 565432 h 1034541"/>
                <a:gd name="connsiteX823" fmla="*/ 409076 w 1453285"/>
                <a:gd name="connsiteY823" fmla="*/ 563153 h 1034541"/>
                <a:gd name="connsiteX824" fmla="*/ 411170 w 1453285"/>
                <a:gd name="connsiteY824" fmla="*/ 558781 h 1034541"/>
                <a:gd name="connsiteX825" fmla="*/ 411538 w 1453285"/>
                <a:gd name="connsiteY825" fmla="*/ 563338 h 1034541"/>
                <a:gd name="connsiteX826" fmla="*/ 410862 w 1453285"/>
                <a:gd name="connsiteY826" fmla="*/ 565432 h 1034541"/>
                <a:gd name="connsiteX827" fmla="*/ 424470 w 1453285"/>
                <a:gd name="connsiteY827" fmla="*/ 249342 h 1034541"/>
                <a:gd name="connsiteX828" fmla="*/ 419544 w 1453285"/>
                <a:gd name="connsiteY828" fmla="*/ 275144 h 1034541"/>
                <a:gd name="connsiteX829" fmla="*/ 405997 w 1453285"/>
                <a:gd name="connsiteY829" fmla="*/ 285859 h 1034541"/>
                <a:gd name="connsiteX830" fmla="*/ 409937 w 1453285"/>
                <a:gd name="connsiteY830" fmla="*/ 264861 h 1034541"/>
                <a:gd name="connsiteX831" fmla="*/ 410060 w 1453285"/>
                <a:gd name="connsiteY831" fmla="*/ 264306 h 1034541"/>
                <a:gd name="connsiteX832" fmla="*/ 417389 w 1453285"/>
                <a:gd name="connsiteY832" fmla="*/ 256547 h 1034541"/>
                <a:gd name="connsiteX833" fmla="*/ 424470 w 1453285"/>
                <a:gd name="connsiteY833" fmla="*/ 249342 h 1034541"/>
                <a:gd name="connsiteX834" fmla="*/ 425825 w 1453285"/>
                <a:gd name="connsiteY834" fmla="*/ 339002 h 1034541"/>
                <a:gd name="connsiteX835" fmla="*/ 435925 w 1453285"/>
                <a:gd name="connsiteY835" fmla="*/ 326810 h 1034541"/>
                <a:gd name="connsiteX836" fmla="*/ 434877 w 1453285"/>
                <a:gd name="connsiteY836" fmla="*/ 346577 h 1034541"/>
                <a:gd name="connsiteX837" fmla="*/ 425825 w 1453285"/>
                <a:gd name="connsiteY837" fmla="*/ 339002 h 1034541"/>
                <a:gd name="connsiteX838" fmla="*/ 453783 w 1453285"/>
                <a:gd name="connsiteY838" fmla="*/ 220215 h 1034541"/>
                <a:gd name="connsiteX839" fmla="*/ 452366 w 1453285"/>
                <a:gd name="connsiteY839" fmla="*/ 225696 h 1034541"/>
                <a:gd name="connsiteX840" fmla="*/ 447810 w 1453285"/>
                <a:gd name="connsiteY840" fmla="*/ 252852 h 1034541"/>
                <a:gd name="connsiteX841" fmla="*/ 433461 w 1453285"/>
                <a:gd name="connsiteY841" fmla="*/ 264183 h 1034541"/>
                <a:gd name="connsiteX842" fmla="*/ 439187 w 1453285"/>
                <a:gd name="connsiteY842" fmla="*/ 234501 h 1034541"/>
                <a:gd name="connsiteX843" fmla="*/ 453783 w 1453285"/>
                <a:gd name="connsiteY843" fmla="*/ 220215 h 1034541"/>
                <a:gd name="connsiteX844" fmla="*/ 485865 w 1453285"/>
                <a:gd name="connsiteY844" fmla="*/ 359571 h 1034541"/>
                <a:gd name="connsiteX845" fmla="*/ 483341 w 1453285"/>
                <a:gd name="connsiteY845" fmla="*/ 365482 h 1034541"/>
                <a:gd name="connsiteX846" fmla="*/ 484141 w 1453285"/>
                <a:gd name="connsiteY846" fmla="*/ 357784 h 1034541"/>
                <a:gd name="connsiteX847" fmla="*/ 485865 w 1453285"/>
                <a:gd name="connsiteY847" fmla="*/ 359571 h 1034541"/>
                <a:gd name="connsiteX848" fmla="*/ 483341 w 1453285"/>
                <a:gd name="connsiteY848" fmla="*/ 412529 h 1034541"/>
                <a:gd name="connsiteX849" fmla="*/ 485311 w 1453285"/>
                <a:gd name="connsiteY849" fmla="*/ 414314 h 1034541"/>
                <a:gd name="connsiteX850" fmla="*/ 482971 w 1453285"/>
                <a:gd name="connsiteY850" fmla="*/ 431372 h 1034541"/>
                <a:gd name="connsiteX851" fmla="*/ 481678 w 1453285"/>
                <a:gd name="connsiteY851" fmla="*/ 416594 h 1034541"/>
                <a:gd name="connsiteX852" fmla="*/ 483341 w 1453285"/>
                <a:gd name="connsiteY852" fmla="*/ 412529 h 1034541"/>
                <a:gd name="connsiteX853" fmla="*/ 493994 w 1453285"/>
                <a:gd name="connsiteY853" fmla="*/ 260365 h 1034541"/>
                <a:gd name="connsiteX854" fmla="*/ 503355 w 1453285"/>
                <a:gd name="connsiteY854" fmla="*/ 250143 h 1034541"/>
                <a:gd name="connsiteX855" fmla="*/ 499351 w 1453285"/>
                <a:gd name="connsiteY855" fmla="*/ 293556 h 1034541"/>
                <a:gd name="connsiteX856" fmla="*/ 488944 w 1453285"/>
                <a:gd name="connsiteY856" fmla="*/ 305996 h 1034541"/>
                <a:gd name="connsiteX857" fmla="*/ 489929 w 1453285"/>
                <a:gd name="connsiteY857" fmla="*/ 295896 h 1034541"/>
                <a:gd name="connsiteX858" fmla="*/ 493994 w 1453285"/>
                <a:gd name="connsiteY858" fmla="*/ 260365 h 1034541"/>
                <a:gd name="connsiteX859" fmla="*/ 502677 w 1453285"/>
                <a:gd name="connsiteY859" fmla="*/ 377921 h 1034541"/>
                <a:gd name="connsiteX860" fmla="*/ 507665 w 1453285"/>
                <a:gd name="connsiteY860" fmla="*/ 383524 h 1034541"/>
                <a:gd name="connsiteX861" fmla="*/ 504339 w 1453285"/>
                <a:gd name="connsiteY861" fmla="*/ 396764 h 1034541"/>
                <a:gd name="connsiteX862" fmla="*/ 502245 w 1453285"/>
                <a:gd name="connsiteY862" fmla="*/ 404955 h 1034541"/>
                <a:gd name="connsiteX863" fmla="*/ 499844 w 1453285"/>
                <a:gd name="connsiteY863" fmla="*/ 402799 h 1034541"/>
                <a:gd name="connsiteX864" fmla="*/ 502677 w 1453285"/>
                <a:gd name="connsiteY864" fmla="*/ 377921 h 1034541"/>
                <a:gd name="connsiteX865" fmla="*/ 531742 w 1453285"/>
                <a:gd name="connsiteY865" fmla="*/ 255993 h 1034541"/>
                <a:gd name="connsiteX866" fmla="*/ 531681 w 1453285"/>
                <a:gd name="connsiteY866" fmla="*/ 238443 h 1034541"/>
                <a:gd name="connsiteX867" fmla="*/ 531619 w 1453285"/>
                <a:gd name="connsiteY867" fmla="*/ 221016 h 1034541"/>
                <a:gd name="connsiteX868" fmla="*/ 535376 w 1453285"/>
                <a:gd name="connsiteY868" fmla="*/ 217259 h 1034541"/>
                <a:gd name="connsiteX869" fmla="*/ 546584 w 1453285"/>
                <a:gd name="connsiteY869" fmla="*/ 227789 h 1034541"/>
                <a:gd name="connsiteX870" fmla="*/ 543812 w 1453285"/>
                <a:gd name="connsiteY870" fmla="*/ 242630 h 1034541"/>
                <a:gd name="connsiteX871" fmla="*/ 531742 w 1453285"/>
                <a:gd name="connsiteY871" fmla="*/ 255993 h 1034541"/>
                <a:gd name="connsiteX872" fmla="*/ 536669 w 1453285"/>
                <a:gd name="connsiteY872" fmla="*/ 274713 h 1034541"/>
                <a:gd name="connsiteX873" fmla="*/ 531865 w 1453285"/>
                <a:gd name="connsiteY873" fmla="*/ 282903 h 1034541"/>
                <a:gd name="connsiteX874" fmla="*/ 531865 w 1453285"/>
                <a:gd name="connsiteY874" fmla="*/ 280563 h 1034541"/>
                <a:gd name="connsiteX875" fmla="*/ 536669 w 1453285"/>
                <a:gd name="connsiteY875" fmla="*/ 274713 h 1034541"/>
                <a:gd name="connsiteX876" fmla="*/ 547137 w 1453285"/>
                <a:gd name="connsiteY876" fmla="*/ 324285 h 1034541"/>
                <a:gd name="connsiteX877" fmla="*/ 536915 w 1453285"/>
                <a:gd name="connsiteY877" fmla="*/ 350334 h 1034541"/>
                <a:gd name="connsiteX878" fmla="*/ 541226 w 1453285"/>
                <a:gd name="connsiteY878" fmla="*/ 316403 h 1034541"/>
                <a:gd name="connsiteX879" fmla="*/ 548553 w 1453285"/>
                <a:gd name="connsiteY879" fmla="*/ 312954 h 1034541"/>
                <a:gd name="connsiteX880" fmla="*/ 547137 w 1453285"/>
                <a:gd name="connsiteY880" fmla="*/ 324285 h 1034541"/>
                <a:gd name="connsiteX881" fmla="*/ 531496 w 1453285"/>
                <a:gd name="connsiteY881" fmla="*/ 795556 h 1034541"/>
                <a:gd name="connsiteX882" fmla="*/ 532913 w 1453285"/>
                <a:gd name="connsiteY882" fmla="*/ 790937 h 1034541"/>
                <a:gd name="connsiteX883" fmla="*/ 544983 w 1453285"/>
                <a:gd name="connsiteY883" fmla="*/ 801837 h 1034541"/>
                <a:gd name="connsiteX884" fmla="*/ 543443 w 1453285"/>
                <a:gd name="connsiteY884" fmla="*/ 808180 h 1034541"/>
                <a:gd name="connsiteX885" fmla="*/ 531496 w 1453285"/>
                <a:gd name="connsiteY885" fmla="*/ 795556 h 1034541"/>
                <a:gd name="connsiteX886" fmla="*/ 530449 w 1453285"/>
                <a:gd name="connsiteY886" fmla="*/ 156664 h 1034541"/>
                <a:gd name="connsiteX887" fmla="*/ 541472 w 1453285"/>
                <a:gd name="connsiteY887" fmla="*/ 160297 h 1034541"/>
                <a:gd name="connsiteX888" fmla="*/ 531189 w 1453285"/>
                <a:gd name="connsiteY888" fmla="*/ 169719 h 1034541"/>
                <a:gd name="connsiteX889" fmla="*/ 530449 w 1453285"/>
                <a:gd name="connsiteY889" fmla="*/ 156664 h 1034541"/>
                <a:gd name="connsiteX890" fmla="*/ 508958 w 1453285"/>
                <a:gd name="connsiteY890" fmla="*/ 179326 h 1034541"/>
                <a:gd name="connsiteX891" fmla="*/ 508035 w 1453285"/>
                <a:gd name="connsiteY891" fmla="*/ 191580 h 1034541"/>
                <a:gd name="connsiteX892" fmla="*/ 497135 w 1453285"/>
                <a:gd name="connsiteY892" fmla="*/ 202234 h 1034541"/>
                <a:gd name="connsiteX893" fmla="*/ 497505 w 1453285"/>
                <a:gd name="connsiteY893" fmla="*/ 178895 h 1034541"/>
                <a:gd name="connsiteX894" fmla="*/ 517395 w 1453285"/>
                <a:gd name="connsiteY894" fmla="*/ 162145 h 1034541"/>
                <a:gd name="connsiteX895" fmla="*/ 517887 w 1453285"/>
                <a:gd name="connsiteY895" fmla="*/ 173907 h 1034541"/>
                <a:gd name="connsiteX896" fmla="*/ 508958 w 1453285"/>
                <a:gd name="connsiteY896" fmla="*/ 179326 h 1034541"/>
                <a:gd name="connsiteX897" fmla="*/ 515732 w 1453285"/>
                <a:gd name="connsiteY897" fmla="*/ 274220 h 1034541"/>
                <a:gd name="connsiteX898" fmla="*/ 512900 w 1453285"/>
                <a:gd name="connsiteY898" fmla="*/ 277546 h 1034541"/>
                <a:gd name="connsiteX899" fmla="*/ 515239 w 1453285"/>
                <a:gd name="connsiteY899" fmla="*/ 250574 h 1034541"/>
                <a:gd name="connsiteX900" fmla="*/ 515732 w 1453285"/>
                <a:gd name="connsiteY900" fmla="*/ 274220 h 1034541"/>
                <a:gd name="connsiteX901" fmla="*/ 510128 w 1453285"/>
                <a:gd name="connsiteY901" fmla="*/ 307043 h 1034541"/>
                <a:gd name="connsiteX902" fmla="*/ 510189 w 1453285"/>
                <a:gd name="connsiteY902" fmla="*/ 306550 h 1034541"/>
                <a:gd name="connsiteX903" fmla="*/ 515547 w 1453285"/>
                <a:gd name="connsiteY903" fmla="*/ 300084 h 1034541"/>
                <a:gd name="connsiteX904" fmla="*/ 515486 w 1453285"/>
                <a:gd name="connsiteY904" fmla="*/ 305195 h 1034541"/>
                <a:gd name="connsiteX905" fmla="*/ 510128 w 1453285"/>
                <a:gd name="connsiteY905" fmla="*/ 307043 h 1034541"/>
                <a:gd name="connsiteX906" fmla="*/ 497627 w 1453285"/>
                <a:gd name="connsiteY906" fmla="*/ 902890 h 1034541"/>
                <a:gd name="connsiteX907" fmla="*/ 499783 w 1453285"/>
                <a:gd name="connsiteY907" fmla="*/ 896300 h 1034541"/>
                <a:gd name="connsiteX908" fmla="*/ 509513 w 1453285"/>
                <a:gd name="connsiteY908" fmla="*/ 906276 h 1034541"/>
                <a:gd name="connsiteX909" fmla="*/ 497627 w 1453285"/>
                <a:gd name="connsiteY909" fmla="*/ 902890 h 1034541"/>
                <a:gd name="connsiteX910" fmla="*/ 493378 w 1453285"/>
                <a:gd name="connsiteY910" fmla="*/ 326933 h 1034541"/>
                <a:gd name="connsiteX911" fmla="*/ 496149 w 1453285"/>
                <a:gd name="connsiteY911" fmla="*/ 323546 h 1034541"/>
                <a:gd name="connsiteX912" fmla="*/ 495596 w 1453285"/>
                <a:gd name="connsiteY912" fmla="*/ 328596 h 1034541"/>
                <a:gd name="connsiteX913" fmla="*/ 493378 w 1453285"/>
                <a:gd name="connsiteY913" fmla="*/ 326933 h 1034541"/>
                <a:gd name="connsiteX914" fmla="*/ 473180 w 1453285"/>
                <a:gd name="connsiteY914" fmla="*/ 641114 h 1034541"/>
                <a:gd name="connsiteX915" fmla="*/ 482602 w 1453285"/>
                <a:gd name="connsiteY915" fmla="*/ 611678 h 1034541"/>
                <a:gd name="connsiteX916" fmla="*/ 493316 w 1453285"/>
                <a:gd name="connsiteY916" fmla="*/ 623070 h 1034541"/>
                <a:gd name="connsiteX917" fmla="*/ 488451 w 1453285"/>
                <a:gd name="connsiteY917" fmla="*/ 644808 h 1034541"/>
                <a:gd name="connsiteX918" fmla="*/ 477245 w 1453285"/>
                <a:gd name="connsiteY918" fmla="*/ 645979 h 1034541"/>
                <a:gd name="connsiteX919" fmla="*/ 473180 w 1453285"/>
                <a:gd name="connsiteY919" fmla="*/ 641114 h 1034541"/>
                <a:gd name="connsiteX920" fmla="*/ 472133 w 1453285"/>
                <a:gd name="connsiteY920" fmla="*/ 468320 h 1034541"/>
                <a:gd name="connsiteX921" fmla="*/ 470409 w 1453285"/>
                <a:gd name="connsiteY921" fmla="*/ 466842 h 1034541"/>
                <a:gd name="connsiteX922" fmla="*/ 470902 w 1453285"/>
                <a:gd name="connsiteY922" fmla="*/ 460377 h 1034541"/>
                <a:gd name="connsiteX923" fmla="*/ 472133 w 1453285"/>
                <a:gd name="connsiteY923" fmla="*/ 468320 h 1034541"/>
                <a:gd name="connsiteX924" fmla="*/ 464682 w 1453285"/>
                <a:gd name="connsiteY924" fmla="*/ 692902 h 1034541"/>
                <a:gd name="connsiteX925" fmla="*/ 458586 w 1453285"/>
                <a:gd name="connsiteY925" fmla="*/ 688406 h 1034541"/>
                <a:gd name="connsiteX926" fmla="*/ 464744 w 1453285"/>
                <a:gd name="connsiteY926" fmla="*/ 668147 h 1034541"/>
                <a:gd name="connsiteX927" fmla="*/ 472133 w 1453285"/>
                <a:gd name="connsiteY927" fmla="*/ 675413 h 1034541"/>
                <a:gd name="connsiteX928" fmla="*/ 464682 w 1453285"/>
                <a:gd name="connsiteY928" fmla="*/ 692902 h 1034541"/>
                <a:gd name="connsiteX929" fmla="*/ 443929 w 1453285"/>
                <a:gd name="connsiteY929" fmla="*/ 795617 h 1034541"/>
                <a:gd name="connsiteX930" fmla="*/ 432230 w 1453285"/>
                <a:gd name="connsiteY930" fmla="*/ 780161 h 1034541"/>
                <a:gd name="connsiteX931" fmla="*/ 434446 w 1453285"/>
                <a:gd name="connsiteY931" fmla="*/ 772094 h 1034541"/>
                <a:gd name="connsiteX932" fmla="*/ 455815 w 1453285"/>
                <a:gd name="connsiteY932" fmla="*/ 790075 h 1034541"/>
                <a:gd name="connsiteX933" fmla="*/ 458894 w 1453285"/>
                <a:gd name="connsiteY933" fmla="*/ 794139 h 1034541"/>
                <a:gd name="connsiteX934" fmla="*/ 458586 w 1453285"/>
                <a:gd name="connsiteY934" fmla="*/ 795679 h 1034541"/>
                <a:gd name="connsiteX935" fmla="*/ 443929 w 1453285"/>
                <a:gd name="connsiteY935" fmla="*/ 795617 h 1034541"/>
                <a:gd name="connsiteX936" fmla="*/ 417204 w 1453285"/>
                <a:gd name="connsiteY936" fmla="*/ 854488 h 1034541"/>
                <a:gd name="connsiteX937" fmla="*/ 445469 w 1453285"/>
                <a:gd name="connsiteY937" fmla="*/ 875055 h 1034541"/>
                <a:gd name="connsiteX938" fmla="*/ 445162 w 1453285"/>
                <a:gd name="connsiteY938" fmla="*/ 876964 h 1034541"/>
                <a:gd name="connsiteX939" fmla="*/ 417204 w 1453285"/>
                <a:gd name="connsiteY939" fmla="*/ 854488 h 1034541"/>
                <a:gd name="connsiteX940" fmla="*/ 414555 w 1453285"/>
                <a:gd name="connsiteY940" fmla="*/ 722830 h 1034541"/>
                <a:gd name="connsiteX941" fmla="*/ 391218 w 1453285"/>
                <a:gd name="connsiteY941" fmla="*/ 706265 h 1034541"/>
                <a:gd name="connsiteX942" fmla="*/ 393681 w 1453285"/>
                <a:gd name="connsiteY942" fmla="*/ 696412 h 1034541"/>
                <a:gd name="connsiteX943" fmla="*/ 416403 w 1453285"/>
                <a:gd name="connsiteY943" fmla="*/ 716056 h 1034541"/>
                <a:gd name="connsiteX944" fmla="*/ 414555 w 1453285"/>
                <a:gd name="connsiteY944" fmla="*/ 722830 h 1034541"/>
                <a:gd name="connsiteX945" fmla="*/ 370896 w 1453285"/>
                <a:gd name="connsiteY945" fmla="*/ 780222 h 1034541"/>
                <a:gd name="connsiteX946" fmla="*/ 372313 w 1453285"/>
                <a:gd name="connsiteY946" fmla="*/ 775665 h 1034541"/>
                <a:gd name="connsiteX947" fmla="*/ 395713 w 1453285"/>
                <a:gd name="connsiteY947" fmla="*/ 794940 h 1034541"/>
                <a:gd name="connsiteX948" fmla="*/ 393804 w 1453285"/>
                <a:gd name="connsiteY948" fmla="*/ 802761 h 1034541"/>
                <a:gd name="connsiteX949" fmla="*/ 370896 w 1453285"/>
                <a:gd name="connsiteY949" fmla="*/ 780222 h 1034541"/>
                <a:gd name="connsiteX950" fmla="*/ 347311 w 1453285"/>
                <a:gd name="connsiteY950" fmla="*/ 843342 h 1034541"/>
                <a:gd name="connsiteX951" fmla="*/ 347927 w 1453285"/>
                <a:gd name="connsiteY951" fmla="*/ 841925 h 1034541"/>
                <a:gd name="connsiteX952" fmla="*/ 378964 w 1453285"/>
                <a:gd name="connsiteY952" fmla="*/ 864341 h 1034541"/>
                <a:gd name="connsiteX953" fmla="*/ 378532 w 1453285"/>
                <a:gd name="connsiteY953" fmla="*/ 866127 h 1034541"/>
                <a:gd name="connsiteX954" fmla="*/ 376253 w 1453285"/>
                <a:gd name="connsiteY954" fmla="*/ 865387 h 1034541"/>
                <a:gd name="connsiteX955" fmla="*/ 371143 w 1453285"/>
                <a:gd name="connsiteY955" fmla="*/ 863355 h 1034541"/>
                <a:gd name="connsiteX956" fmla="*/ 351559 w 1453285"/>
                <a:gd name="connsiteY956" fmla="*/ 854426 h 1034541"/>
                <a:gd name="connsiteX957" fmla="*/ 348419 w 1453285"/>
                <a:gd name="connsiteY957" fmla="*/ 846174 h 1034541"/>
                <a:gd name="connsiteX958" fmla="*/ 347311 w 1453285"/>
                <a:gd name="connsiteY958" fmla="*/ 843342 h 1034541"/>
                <a:gd name="connsiteX959" fmla="*/ 344355 w 1453285"/>
                <a:gd name="connsiteY959" fmla="*/ 569311 h 1034541"/>
                <a:gd name="connsiteX960" fmla="*/ 325881 w 1453285"/>
                <a:gd name="connsiteY960" fmla="*/ 545480 h 1034541"/>
                <a:gd name="connsiteX961" fmla="*/ 345463 w 1453285"/>
                <a:gd name="connsiteY961" fmla="*/ 560628 h 1034541"/>
                <a:gd name="connsiteX962" fmla="*/ 344355 w 1453285"/>
                <a:gd name="connsiteY962" fmla="*/ 569311 h 1034541"/>
                <a:gd name="connsiteX963" fmla="*/ 338875 w 1453285"/>
                <a:gd name="connsiteY963" fmla="*/ 626088 h 1034541"/>
                <a:gd name="connsiteX964" fmla="*/ 335056 w 1453285"/>
                <a:gd name="connsiteY964" fmla="*/ 622701 h 1034541"/>
                <a:gd name="connsiteX965" fmla="*/ 339552 w 1453285"/>
                <a:gd name="connsiteY965" fmla="*/ 617282 h 1034541"/>
                <a:gd name="connsiteX966" fmla="*/ 338875 w 1453285"/>
                <a:gd name="connsiteY966" fmla="*/ 626088 h 1034541"/>
                <a:gd name="connsiteX967" fmla="*/ 337027 w 1453285"/>
                <a:gd name="connsiteY967" fmla="*/ 657247 h 1034541"/>
                <a:gd name="connsiteX968" fmla="*/ 321941 w 1453285"/>
                <a:gd name="connsiteY968" fmla="*/ 638096 h 1034541"/>
                <a:gd name="connsiteX969" fmla="*/ 324157 w 1453285"/>
                <a:gd name="connsiteY969" fmla="*/ 635510 h 1034541"/>
                <a:gd name="connsiteX970" fmla="*/ 337519 w 1453285"/>
                <a:gd name="connsiteY970" fmla="*/ 647395 h 1034541"/>
                <a:gd name="connsiteX971" fmla="*/ 337027 w 1453285"/>
                <a:gd name="connsiteY971" fmla="*/ 657247 h 1034541"/>
                <a:gd name="connsiteX972" fmla="*/ 329145 w 1453285"/>
                <a:gd name="connsiteY972" fmla="*/ 788782 h 1034541"/>
                <a:gd name="connsiteX973" fmla="*/ 334440 w 1453285"/>
                <a:gd name="connsiteY973" fmla="*/ 792846 h 1034541"/>
                <a:gd name="connsiteX974" fmla="*/ 333887 w 1453285"/>
                <a:gd name="connsiteY974" fmla="*/ 794324 h 1034541"/>
                <a:gd name="connsiteX975" fmla="*/ 329268 w 1453285"/>
                <a:gd name="connsiteY975" fmla="*/ 790013 h 1034541"/>
                <a:gd name="connsiteX976" fmla="*/ 329145 w 1453285"/>
                <a:gd name="connsiteY976" fmla="*/ 788782 h 1034541"/>
                <a:gd name="connsiteX977" fmla="*/ 310301 w 1453285"/>
                <a:gd name="connsiteY977" fmla="*/ 678862 h 1034541"/>
                <a:gd name="connsiteX978" fmla="*/ 304698 w 1453285"/>
                <a:gd name="connsiteY978" fmla="*/ 673750 h 1034541"/>
                <a:gd name="connsiteX979" fmla="*/ 302049 w 1453285"/>
                <a:gd name="connsiteY979" fmla="*/ 670733 h 1034541"/>
                <a:gd name="connsiteX980" fmla="*/ 302789 w 1453285"/>
                <a:gd name="connsiteY980" fmla="*/ 660696 h 1034541"/>
                <a:gd name="connsiteX981" fmla="*/ 306422 w 1453285"/>
                <a:gd name="connsiteY981" fmla="*/ 656385 h 1034541"/>
                <a:gd name="connsiteX982" fmla="*/ 310979 w 1453285"/>
                <a:gd name="connsiteY982" fmla="*/ 651028 h 1034541"/>
                <a:gd name="connsiteX983" fmla="*/ 324835 w 1453285"/>
                <a:gd name="connsiteY983" fmla="*/ 668578 h 1034541"/>
                <a:gd name="connsiteX984" fmla="*/ 310301 w 1453285"/>
                <a:gd name="connsiteY984" fmla="*/ 678862 h 1034541"/>
                <a:gd name="connsiteX985" fmla="*/ 309008 w 1453285"/>
                <a:gd name="connsiteY985" fmla="*/ 819510 h 1034541"/>
                <a:gd name="connsiteX986" fmla="*/ 302295 w 1453285"/>
                <a:gd name="connsiteY986" fmla="*/ 813722 h 1034541"/>
                <a:gd name="connsiteX987" fmla="*/ 303712 w 1453285"/>
                <a:gd name="connsiteY987" fmla="*/ 810027 h 1034541"/>
                <a:gd name="connsiteX988" fmla="*/ 308700 w 1453285"/>
                <a:gd name="connsiteY988" fmla="*/ 813599 h 1034541"/>
                <a:gd name="connsiteX989" fmla="*/ 309008 w 1453285"/>
                <a:gd name="connsiteY989" fmla="*/ 819510 h 1034541"/>
                <a:gd name="connsiteX990" fmla="*/ 289795 w 1453285"/>
                <a:gd name="connsiteY990" fmla="*/ 846606 h 1034541"/>
                <a:gd name="connsiteX991" fmla="*/ 292812 w 1453285"/>
                <a:gd name="connsiteY991" fmla="*/ 838416 h 1034541"/>
                <a:gd name="connsiteX992" fmla="*/ 304390 w 1453285"/>
                <a:gd name="connsiteY992" fmla="*/ 846544 h 1034541"/>
                <a:gd name="connsiteX993" fmla="*/ 303835 w 1453285"/>
                <a:gd name="connsiteY993" fmla="*/ 846606 h 1034541"/>
                <a:gd name="connsiteX994" fmla="*/ 289795 w 1453285"/>
                <a:gd name="connsiteY994" fmla="*/ 846606 h 1034541"/>
                <a:gd name="connsiteX995" fmla="*/ 283698 w 1453285"/>
                <a:gd name="connsiteY995" fmla="*/ 776651 h 1034541"/>
                <a:gd name="connsiteX996" fmla="*/ 287702 w 1453285"/>
                <a:gd name="connsiteY996" fmla="*/ 774434 h 1034541"/>
                <a:gd name="connsiteX997" fmla="*/ 288317 w 1453285"/>
                <a:gd name="connsiteY997" fmla="*/ 775111 h 1034541"/>
                <a:gd name="connsiteX998" fmla="*/ 286777 w 1453285"/>
                <a:gd name="connsiteY998" fmla="*/ 778929 h 1034541"/>
                <a:gd name="connsiteX999" fmla="*/ 283698 w 1453285"/>
                <a:gd name="connsiteY999" fmla="*/ 776651 h 1034541"/>
                <a:gd name="connsiteX1000" fmla="*/ 283392 w 1453285"/>
                <a:gd name="connsiteY1000" fmla="*/ 547081 h 1034541"/>
                <a:gd name="connsiteX1001" fmla="*/ 274523 w 1453285"/>
                <a:gd name="connsiteY1001" fmla="*/ 568203 h 1034541"/>
                <a:gd name="connsiteX1002" fmla="*/ 271259 w 1453285"/>
                <a:gd name="connsiteY1002" fmla="*/ 565247 h 1034541"/>
                <a:gd name="connsiteX1003" fmla="*/ 283637 w 1453285"/>
                <a:gd name="connsiteY1003" fmla="*/ 539814 h 1034541"/>
                <a:gd name="connsiteX1004" fmla="*/ 283392 w 1453285"/>
                <a:gd name="connsiteY1004" fmla="*/ 547081 h 1034541"/>
                <a:gd name="connsiteX1005" fmla="*/ 280496 w 1453285"/>
                <a:gd name="connsiteY1005" fmla="*/ 794878 h 1034541"/>
                <a:gd name="connsiteX1006" fmla="*/ 269228 w 1453285"/>
                <a:gd name="connsiteY1006" fmla="*/ 785149 h 1034541"/>
                <a:gd name="connsiteX1007" fmla="*/ 280989 w 1453285"/>
                <a:gd name="connsiteY1007" fmla="*/ 793585 h 1034541"/>
                <a:gd name="connsiteX1008" fmla="*/ 280496 w 1453285"/>
                <a:gd name="connsiteY1008" fmla="*/ 794878 h 1034541"/>
                <a:gd name="connsiteX1009" fmla="*/ 266272 w 1453285"/>
                <a:gd name="connsiteY1009" fmla="*/ 820126 h 1034541"/>
                <a:gd name="connsiteX1010" fmla="*/ 269843 w 1453285"/>
                <a:gd name="connsiteY1010" fmla="*/ 822528 h 1034541"/>
                <a:gd name="connsiteX1011" fmla="*/ 268981 w 1453285"/>
                <a:gd name="connsiteY1011" fmla="*/ 824868 h 1034541"/>
                <a:gd name="connsiteX1012" fmla="*/ 266272 w 1453285"/>
                <a:gd name="connsiteY1012" fmla="*/ 820126 h 1034541"/>
                <a:gd name="connsiteX1013" fmla="*/ 232588 w 1453285"/>
                <a:gd name="connsiteY1013" fmla="*/ 834720 h 1034541"/>
                <a:gd name="connsiteX1014" fmla="*/ 235482 w 1453285"/>
                <a:gd name="connsiteY1014" fmla="*/ 804978 h 1034541"/>
                <a:gd name="connsiteX1015" fmla="*/ 252478 w 1453285"/>
                <a:gd name="connsiteY1015" fmla="*/ 840755 h 1034541"/>
                <a:gd name="connsiteX1016" fmla="*/ 232588 w 1453285"/>
                <a:gd name="connsiteY1016" fmla="*/ 834720 h 1034541"/>
                <a:gd name="connsiteX1017" fmla="*/ 227415 w 1453285"/>
                <a:gd name="connsiteY1017" fmla="*/ 690316 h 1034541"/>
                <a:gd name="connsiteX1018" fmla="*/ 235297 w 1453285"/>
                <a:gd name="connsiteY1018" fmla="*/ 666915 h 1034541"/>
                <a:gd name="connsiteX1019" fmla="*/ 237390 w 1453285"/>
                <a:gd name="connsiteY1019" fmla="*/ 670856 h 1034541"/>
                <a:gd name="connsiteX1020" fmla="*/ 236652 w 1453285"/>
                <a:gd name="connsiteY1020" fmla="*/ 679724 h 1034541"/>
                <a:gd name="connsiteX1021" fmla="*/ 228093 w 1453285"/>
                <a:gd name="connsiteY1021" fmla="*/ 694442 h 1034541"/>
                <a:gd name="connsiteX1022" fmla="*/ 227415 w 1453285"/>
                <a:gd name="connsiteY1022" fmla="*/ 690316 h 1034541"/>
                <a:gd name="connsiteX1023" fmla="*/ 226922 w 1453285"/>
                <a:gd name="connsiteY1023" fmla="*/ 604289 h 1034541"/>
                <a:gd name="connsiteX1024" fmla="*/ 214298 w 1453285"/>
                <a:gd name="connsiteY1024" fmla="*/ 593266 h 1034541"/>
                <a:gd name="connsiteX1025" fmla="*/ 236590 w 1453285"/>
                <a:gd name="connsiteY1025" fmla="*/ 557365 h 1034541"/>
                <a:gd name="connsiteX1026" fmla="*/ 240962 w 1453285"/>
                <a:gd name="connsiteY1026" fmla="*/ 562846 h 1034541"/>
                <a:gd name="connsiteX1027" fmla="*/ 226922 w 1453285"/>
                <a:gd name="connsiteY1027" fmla="*/ 604289 h 1034541"/>
                <a:gd name="connsiteX1028" fmla="*/ 215654 w 1453285"/>
                <a:gd name="connsiteY1028" fmla="*/ 630029 h 1034541"/>
                <a:gd name="connsiteX1029" fmla="*/ 199149 w 1453285"/>
                <a:gd name="connsiteY1029" fmla="*/ 657432 h 1034541"/>
                <a:gd name="connsiteX1030" fmla="*/ 162571 w 1453285"/>
                <a:gd name="connsiteY1030" fmla="*/ 688284 h 1034541"/>
                <a:gd name="connsiteX1031" fmla="*/ 161401 w 1453285"/>
                <a:gd name="connsiteY1031" fmla="*/ 680832 h 1034541"/>
                <a:gd name="connsiteX1032" fmla="*/ 170700 w 1453285"/>
                <a:gd name="connsiteY1032" fmla="*/ 666361 h 1034541"/>
                <a:gd name="connsiteX1033" fmla="*/ 186465 w 1453285"/>
                <a:gd name="connsiteY1033" fmla="*/ 662790 h 1034541"/>
                <a:gd name="connsiteX1034" fmla="*/ 199149 w 1453285"/>
                <a:gd name="connsiteY1034" fmla="*/ 623317 h 1034541"/>
                <a:gd name="connsiteX1035" fmla="*/ 206108 w 1453285"/>
                <a:gd name="connsiteY1035" fmla="*/ 612294 h 1034541"/>
                <a:gd name="connsiteX1036" fmla="*/ 215654 w 1453285"/>
                <a:gd name="connsiteY1036" fmla="*/ 630029 h 1034541"/>
                <a:gd name="connsiteX1037" fmla="*/ 202783 w 1453285"/>
                <a:gd name="connsiteY1037" fmla="*/ 786812 h 1034541"/>
                <a:gd name="connsiteX1038" fmla="*/ 204261 w 1453285"/>
                <a:gd name="connsiteY1038" fmla="*/ 779483 h 1034541"/>
                <a:gd name="connsiteX1039" fmla="*/ 209311 w 1453285"/>
                <a:gd name="connsiteY1039" fmla="*/ 782686 h 1034541"/>
                <a:gd name="connsiteX1040" fmla="*/ 208201 w 1453285"/>
                <a:gd name="connsiteY1040" fmla="*/ 809843 h 1034541"/>
                <a:gd name="connsiteX1041" fmla="*/ 202783 w 1453285"/>
                <a:gd name="connsiteY1041" fmla="*/ 786812 h 1034541"/>
                <a:gd name="connsiteX1042" fmla="*/ 195702 w 1453285"/>
                <a:gd name="connsiteY1042" fmla="*/ 676029 h 1034541"/>
                <a:gd name="connsiteX1043" fmla="*/ 203521 w 1453285"/>
                <a:gd name="connsiteY1043" fmla="*/ 662974 h 1034541"/>
                <a:gd name="connsiteX1044" fmla="*/ 204014 w 1453285"/>
                <a:gd name="connsiteY1044" fmla="*/ 669748 h 1034541"/>
                <a:gd name="connsiteX1045" fmla="*/ 198964 w 1453285"/>
                <a:gd name="connsiteY1045" fmla="*/ 680340 h 1034541"/>
                <a:gd name="connsiteX1046" fmla="*/ 196193 w 1453285"/>
                <a:gd name="connsiteY1046" fmla="*/ 684404 h 1034541"/>
                <a:gd name="connsiteX1047" fmla="*/ 195702 w 1453285"/>
                <a:gd name="connsiteY1047" fmla="*/ 676029 h 1034541"/>
                <a:gd name="connsiteX1048" fmla="*/ 167128 w 1453285"/>
                <a:gd name="connsiteY1048" fmla="*/ 693148 h 1034541"/>
                <a:gd name="connsiteX1049" fmla="*/ 189174 w 1453285"/>
                <a:gd name="connsiteY1049" fmla="*/ 674059 h 1034541"/>
                <a:gd name="connsiteX1050" fmla="*/ 174517 w 1453285"/>
                <a:gd name="connsiteY1050" fmla="*/ 698444 h 1034541"/>
                <a:gd name="connsiteX1051" fmla="*/ 167128 w 1453285"/>
                <a:gd name="connsiteY1051" fmla="*/ 693148 h 1034541"/>
                <a:gd name="connsiteX1052" fmla="*/ 156906 w 1453285"/>
                <a:gd name="connsiteY1052" fmla="*/ 764827 h 1034541"/>
                <a:gd name="connsiteX1053" fmla="*/ 163987 w 1453285"/>
                <a:gd name="connsiteY1053" fmla="*/ 755221 h 1034541"/>
                <a:gd name="connsiteX1054" fmla="*/ 164604 w 1453285"/>
                <a:gd name="connsiteY1054" fmla="*/ 755590 h 1034541"/>
                <a:gd name="connsiteX1055" fmla="*/ 159492 w 1453285"/>
                <a:gd name="connsiteY1055" fmla="*/ 767352 h 1034541"/>
                <a:gd name="connsiteX1056" fmla="*/ 156906 w 1453285"/>
                <a:gd name="connsiteY1056" fmla="*/ 764827 h 1034541"/>
                <a:gd name="connsiteX1057" fmla="*/ 156290 w 1453285"/>
                <a:gd name="connsiteY1057" fmla="*/ 723138 h 1034541"/>
                <a:gd name="connsiteX1058" fmla="*/ 150502 w 1453285"/>
                <a:gd name="connsiteY1058" fmla="*/ 729604 h 1034541"/>
                <a:gd name="connsiteX1059" fmla="*/ 136646 w 1453285"/>
                <a:gd name="connsiteY1059" fmla="*/ 722091 h 1034541"/>
                <a:gd name="connsiteX1060" fmla="*/ 138186 w 1453285"/>
                <a:gd name="connsiteY1060" fmla="*/ 719381 h 1034541"/>
                <a:gd name="connsiteX1061" fmla="*/ 146683 w 1453285"/>
                <a:gd name="connsiteY1061" fmla="*/ 720736 h 1034541"/>
                <a:gd name="connsiteX1062" fmla="*/ 152349 w 1453285"/>
                <a:gd name="connsiteY1062" fmla="*/ 722584 h 1034541"/>
                <a:gd name="connsiteX1063" fmla="*/ 156290 w 1453285"/>
                <a:gd name="connsiteY1063" fmla="*/ 723138 h 1034541"/>
                <a:gd name="connsiteX1064" fmla="*/ 152841 w 1453285"/>
                <a:gd name="connsiteY1064" fmla="*/ 783979 h 1034541"/>
                <a:gd name="connsiteX1065" fmla="*/ 146438 w 1453285"/>
                <a:gd name="connsiteY1065" fmla="*/ 778560 h 1034541"/>
                <a:gd name="connsiteX1066" fmla="*/ 147299 w 1453285"/>
                <a:gd name="connsiteY1066" fmla="*/ 777451 h 1034541"/>
                <a:gd name="connsiteX1067" fmla="*/ 153088 w 1453285"/>
                <a:gd name="connsiteY1067" fmla="*/ 783178 h 1034541"/>
                <a:gd name="connsiteX1068" fmla="*/ 152841 w 1453285"/>
                <a:gd name="connsiteY1068" fmla="*/ 783979 h 1034541"/>
                <a:gd name="connsiteX1069" fmla="*/ 125685 w 1453285"/>
                <a:gd name="connsiteY1069" fmla="*/ 792353 h 1034541"/>
                <a:gd name="connsiteX1070" fmla="*/ 130118 w 1453285"/>
                <a:gd name="connsiteY1070" fmla="*/ 785950 h 1034541"/>
                <a:gd name="connsiteX1071" fmla="*/ 131411 w 1453285"/>
                <a:gd name="connsiteY1071" fmla="*/ 786996 h 1034541"/>
                <a:gd name="connsiteX1072" fmla="*/ 131165 w 1453285"/>
                <a:gd name="connsiteY1072" fmla="*/ 787427 h 1034541"/>
                <a:gd name="connsiteX1073" fmla="*/ 136400 w 1453285"/>
                <a:gd name="connsiteY1073" fmla="*/ 791430 h 1034541"/>
                <a:gd name="connsiteX1074" fmla="*/ 144898 w 1453285"/>
                <a:gd name="connsiteY1074" fmla="*/ 798019 h 1034541"/>
                <a:gd name="connsiteX1075" fmla="*/ 146991 w 1453285"/>
                <a:gd name="connsiteY1075" fmla="*/ 799805 h 1034541"/>
                <a:gd name="connsiteX1076" fmla="*/ 134552 w 1453285"/>
                <a:gd name="connsiteY1076" fmla="*/ 795371 h 1034541"/>
                <a:gd name="connsiteX1077" fmla="*/ 126854 w 1453285"/>
                <a:gd name="connsiteY1077" fmla="*/ 792846 h 1034541"/>
                <a:gd name="connsiteX1078" fmla="*/ 125685 w 1453285"/>
                <a:gd name="connsiteY1078" fmla="*/ 792353 h 1034541"/>
                <a:gd name="connsiteX1079" fmla="*/ 118172 w 1453285"/>
                <a:gd name="connsiteY1079" fmla="*/ 755160 h 1034541"/>
                <a:gd name="connsiteX1080" fmla="*/ 120635 w 1453285"/>
                <a:gd name="connsiteY1080" fmla="*/ 750664 h 1034541"/>
                <a:gd name="connsiteX1081" fmla="*/ 127841 w 1453285"/>
                <a:gd name="connsiteY1081" fmla="*/ 757992 h 1034541"/>
                <a:gd name="connsiteX1082" fmla="*/ 125685 w 1453285"/>
                <a:gd name="connsiteY1082" fmla="*/ 760886 h 1034541"/>
                <a:gd name="connsiteX1083" fmla="*/ 120696 w 1453285"/>
                <a:gd name="connsiteY1083" fmla="*/ 756637 h 1034541"/>
                <a:gd name="connsiteX1084" fmla="*/ 118172 w 1453285"/>
                <a:gd name="connsiteY1084" fmla="*/ 755160 h 1034541"/>
                <a:gd name="connsiteX1085" fmla="*/ 106718 w 1453285"/>
                <a:gd name="connsiteY1085" fmla="*/ 778006 h 1034541"/>
                <a:gd name="connsiteX1086" fmla="*/ 110906 w 1453285"/>
                <a:gd name="connsiteY1086" fmla="*/ 769323 h 1034541"/>
                <a:gd name="connsiteX1087" fmla="*/ 116325 w 1453285"/>
                <a:gd name="connsiteY1087" fmla="*/ 774064 h 1034541"/>
                <a:gd name="connsiteX1088" fmla="*/ 110660 w 1453285"/>
                <a:gd name="connsiteY1088" fmla="*/ 782377 h 1034541"/>
                <a:gd name="connsiteX1089" fmla="*/ 106718 w 1453285"/>
                <a:gd name="connsiteY1089" fmla="*/ 778006 h 1034541"/>
                <a:gd name="connsiteX1090" fmla="*/ 99637 w 1453285"/>
                <a:gd name="connsiteY1090" fmla="*/ 752388 h 1034541"/>
                <a:gd name="connsiteX1091" fmla="*/ 100683 w 1453285"/>
                <a:gd name="connsiteY1091" fmla="*/ 746846 h 1034541"/>
                <a:gd name="connsiteX1092" fmla="*/ 105980 w 1453285"/>
                <a:gd name="connsiteY1092" fmla="*/ 735762 h 1034541"/>
                <a:gd name="connsiteX1093" fmla="*/ 106779 w 1453285"/>
                <a:gd name="connsiteY1093" fmla="*/ 736562 h 1034541"/>
                <a:gd name="connsiteX1094" fmla="*/ 99637 w 1453285"/>
                <a:gd name="connsiteY1094" fmla="*/ 752388 h 103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</a:cxnLst>
              <a:rect l="l" t="t" r="r" b="b"/>
              <a:pathLst>
                <a:path w="1453285" h="1034541">
                  <a:moveTo>
                    <a:pt x="4619" y="764212"/>
                  </a:moveTo>
                  <a:cubicBezTo>
                    <a:pt x="5173" y="858244"/>
                    <a:pt x="165650" y="928568"/>
                    <a:pt x="240592" y="961575"/>
                  </a:cubicBezTo>
                  <a:cubicBezTo>
                    <a:pt x="284869" y="981034"/>
                    <a:pt x="400700" y="1004127"/>
                    <a:pt x="538208" y="1017366"/>
                  </a:cubicBezTo>
                  <a:cubicBezTo>
                    <a:pt x="542272" y="1013425"/>
                    <a:pt x="548000" y="1010839"/>
                    <a:pt x="555328" y="1010839"/>
                  </a:cubicBezTo>
                  <a:cubicBezTo>
                    <a:pt x="564565" y="1010839"/>
                    <a:pt x="571216" y="1014841"/>
                    <a:pt x="575280" y="1020630"/>
                  </a:cubicBezTo>
                  <a:cubicBezTo>
                    <a:pt x="591229" y="1021923"/>
                    <a:pt x="607424" y="1023094"/>
                    <a:pt x="623744" y="1024017"/>
                  </a:cubicBezTo>
                  <a:cubicBezTo>
                    <a:pt x="781326" y="1033500"/>
                    <a:pt x="893032" y="1048280"/>
                    <a:pt x="1098092" y="968349"/>
                  </a:cubicBezTo>
                  <a:cubicBezTo>
                    <a:pt x="1197791" y="929492"/>
                    <a:pt x="1426991" y="840201"/>
                    <a:pt x="1451993" y="669994"/>
                  </a:cubicBezTo>
                  <a:cubicBezTo>
                    <a:pt x="1458766" y="624117"/>
                    <a:pt x="1448174" y="586800"/>
                    <a:pt x="1438198" y="551761"/>
                  </a:cubicBezTo>
                  <a:cubicBezTo>
                    <a:pt x="1418677" y="482914"/>
                    <a:pt x="1365965" y="372933"/>
                    <a:pt x="1189107" y="240968"/>
                  </a:cubicBezTo>
                  <a:cubicBezTo>
                    <a:pt x="1107514" y="180127"/>
                    <a:pt x="1027337" y="121318"/>
                    <a:pt x="946422" y="77534"/>
                  </a:cubicBezTo>
                  <a:cubicBezTo>
                    <a:pt x="941865" y="75071"/>
                    <a:pt x="937246" y="72669"/>
                    <a:pt x="932504" y="70207"/>
                  </a:cubicBezTo>
                  <a:cubicBezTo>
                    <a:pt x="930534" y="69160"/>
                    <a:pt x="928441" y="68051"/>
                    <a:pt x="926347" y="67005"/>
                  </a:cubicBezTo>
                  <a:cubicBezTo>
                    <a:pt x="924992" y="66327"/>
                    <a:pt x="923699" y="65649"/>
                    <a:pt x="922406" y="65034"/>
                  </a:cubicBezTo>
                  <a:cubicBezTo>
                    <a:pt x="920988" y="64295"/>
                    <a:pt x="919510" y="63617"/>
                    <a:pt x="918094" y="62878"/>
                  </a:cubicBezTo>
                  <a:cubicBezTo>
                    <a:pt x="908427" y="58137"/>
                    <a:pt x="898820" y="53580"/>
                    <a:pt x="889152" y="49331"/>
                  </a:cubicBezTo>
                  <a:cubicBezTo>
                    <a:pt x="877637" y="44220"/>
                    <a:pt x="866121" y="39539"/>
                    <a:pt x="854545" y="35167"/>
                  </a:cubicBezTo>
                  <a:cubicBezTo>
                    <a:pt x="849618" y="33320"/>
                    <a:pt x="844815" y="31596"/>
                    <a:pt x="840011" y="29995"/>
                  </a:cubicBezTo>
                  <a:cubicBezTo>
                    <a:pt x="832930" y="27532"/>
                    <a:pt x="825786" y="25253"/>
                    <a:pt x="818643" y="23160"/>
                  </a:cubicBezTo>
                  <a:cubicBezTo>
                    <a:pt x="813532" y="21620"/>
                    <a:pt x="808483" y="20203"/>
                    <a:pt x="803372" y="18849"/>
                  </a:cubicBezTo>
                  <a:cubicBezTo>
                    <a:pt x="799000" y="17679"/>
                    <a:pt x="794566" y="16570"/>
                    <a:pt x="790131" y="15585"/>
                  </a:cubicBezTo>
                  <a:cubicBezTo>
                    <a:pt x="780341" y="13245"/>
                    <a:pt x="770611" y="11336"/>
                    <a:pt x="760759" y="9797"/>
                  </a:cubicBezTo>
                  <a:cubicBezTo>
                    <a:pt x="758911" y="9488"/>
                    <a:pt x="757187" y="9181"/>
                    <a:pt x="755401" y="8934"/>
                  </a:cubicBezTo>
                  <a:cubicBezTo>
                    <a:pt x="704536" y="1360"/>
                    <a:pt x="652932" y="3392"/>
                    <a:pt x="600096" y="17925"/>
                  </a:cubicBezTo>
                  <a:cubicBezTo>
                    <a:pt x="593384" y="19772"/>
                    <a:pt x="586796" y="21804"/>
                    <a:pt x="580268" y="23960"/>
                  </a:cubicBezTo>
                  <a:cubicBezTo>
                    <a:pt x="505571" y="48900"/>
                    <a:pt x="442944" y="95023"/>
                    <a:pt x="392264" y="144533"/>
                  </a:cubicBezTo>
                  <a:cubicBezTo>
                    <a:pt x="389000" y="147674"/>
                    <a:pt x="385860" y="150815"/>
                    <a:pt x="382658" y="154017"/>
                  </a:cubicBezTo>
                  <a:cubicBezTo>
                    <a:pt x="379579" y="157158"/>
                    <a:pt x="376500" y="160297"/>
                    <a:pt x="373482" y="163500"/>
                  </a:cubicBezTo>
                  <a:cubicBezTo>
                    <a:pt x="343862" y="194659"/>
                    <a:pt x="318923" y="226188"/>
                    <a:pt x="298663" y="253961"/>
                  </a:cubicBezTo>
                  <a:cubicBezTo>
                    <a:pt x="300079" y="257102"/>
                    <a:pt x="300079" y="259626"/>
                    <a:pt x="297985" y="262951"/>
                  </a:cubicBezTo>
                  <a:cubicBezTo>
                    <a:pt x="296507" y="265230"/>
                    <a:pt x="295646" y="267201"/>
                    <a:pt x="294721" y="269725"/>
                  </a:cubicBezTo>
                  <a:cubicBezTo>
                    <a:pt x="294045" y="271511"/>
                    <a:pt x="293120" y="272804"/>
                    <a:pt x="291396" y="273728"/>
                  </a:cubicBezTo>
                  <a:cubicBezTo>
                    <a:pt x="288933" y="275082"/>
                    <a:pt x="285977" y="275699"/>
                    <a:pt x="282960" y="275945"/>
                  </a:cubicBezTo>
                  <a:cubicBezTo>
                    <a:pt x="279326" y="281118"/>
                    <a:pt x="275877" y="286105"/>
                    <a:pt x="272677" y="290847"/>
                  </a:cubicBezTo>
                  <a:cubicBezTo>
                    <a:pt x="269043" y="296143"/>
                    <a:pt x="265656" y="301131"/>
                    <a:pt x="262515" y="305750"/>
                  </a:cubicBezTo>
                  <a:cubicBezTo>
                    <a:pt x="256912" y="314001"/>
                    <a:pt x="252232" y="321329"/>
                    <a:pt x="248228" y="328103"/>
                  </a:cubicBezTo>
                  <a:cubicBezTo>
                    <a:pt x="245149" y="333276"/>
                    <a:pt x="242440" y="338079"/>
                    <a:pt x="240039" y="342636"/>
                  </a:cubicBezTo>
                  <a:cubicBezTo>
                    <a:pt x="230556" y="360555"/>
                    <a:pt x="220272" y="381185"/>
                    <a:pt x="209496" y="409204"/>
                  </a:cubicBezTo>
                  <a:cubicBezTo>
                    <a:pt x="208018" y="412960"/>
                    <a:pt x="206662" y="416654"/>
                    <a:pt x="205307" y="420288"/>
                  </a:cubicBezTo>
                  <a:cubicBezTo>
                    <a:pt x="204754" y="421766"/>
                    <a:pt x="204261" y="423182"/>
                    <a:pt x="203768" y="424599"/>
                  </a:cubicBezTo>
                  <a:cubicBezTo>
                    <a:pt x="191575" y="458714"/>
                    <a:pt x="185170" y="484392"/>
                    <a:pt x="183877" y="489442"/>
                  </a:cubicBezTo>
                  <a:cubicBezTo>
                    <a:pt x="182769" y="493753"/>
                    <a:pt x="181415" y="498002"/>
                    <a:pt x="179937" y="502251"/>
                  </a:cubicBezTo>
                  <a:cubicBezTo>
                    <a:pt x="177966" y="507731"/>
                    <a:pt x="175688" y="513150"/>
                    <a:pt x="173163" y="518446"/>
                  </a:cubicBezTo>
                  <a:cubicBezTo>
                    <a:pt x="171623" y="521587"/>
                    <a:pt x="170084" y="524666"/>
                    <a:pt x="168421" y="527622"/>
                  </a:cubicBezTo>
                  <a:cubicBezTo>
                    <a:pt x="168174" y="528053"/>
                    <a:pt x="167991" y="528484"/>
                    <a:pt x="167683" y="528977"/>
                  </a:cubicBezTo>
                  <a:cubicBezTo>
                    <a:pt x="167005" y="530208"/>
                    <a:pt x="166328" y="531439"/>
                    <a:pt x="165650" y="532610"/>
                  </a:cubicBezTo>
                  <a:cubicBezTo>
                    <a:pt x="165465" y="532979"/>
                    <a:pt x="165280" y="533349"/>
                    <a:pt x="165095" y="533656"/>
                  </a:cubicBezTo>
                  <a:cubicBezTo>
                    <a:pt x="149579" y="560259"/>
                    <a:pt x="127841" y="585138"/>
                    <a:pt x="105425" y="609215"/>
                  </a:cubicBezTo>
                  <a:cubicBezTo>
                    <a:pt x="98035" y="617097"/>
                    <a:pt x="90646" y="624918"/>
                    <a:pt x="83319" y="632677"/>
                  </a:cubicBezTo>
                  <a:cubicBezTo>
                    <a:pt x="79931" y="636249"/>
                    <a:pt x="76606" y="639759"/>
                    <a:pt x="73342" y="643330"/>
                  </a:cubicBezTo>
                  <a:cubicBezTo>
                    <a:pt x="36086" y="683481"/>
                    <a:pt x="4434" y="722214"/>
                    <a:pt x="4619" y="764212"/>
                  </a:cubicBezTo>
                  <a:close/>
                  <a:moveTo>
                    <a:pt x="606316" y="102413"/>
                  </a:moveTo>
                  <a:cubicBezTo>
                    <a:pt x="605391" y="104815"/>
                    <a:pt x="604468" y="107216"/>
                    <a:pt x="603545" y="109617"/>
                  </a:cubicBezTo>
                  <a:cubicBezTo>
                    <a:pt x="602251" y="110603"/>
                    <a:pt x="601020" y="111588"/>
                    <a:pt x="599727" y="112512"/>
                  </a:cubicBezTo>
                  <a:cubicBezTo>
                    <a:pt x="599542" y="110356"/>
                    <a:pt x="599357" y="108201"/>
                    <a:pt x="599112" y="106169"/>
                  </a:cubicBezTo>
                  <a:cubicBezTo>
                    <a:pt x="601513" y="104876"/>
                    <a:pt x="603914" y="103644"/>
                    <a:pt x="606316" y="102413"/>
                  </a:cubicBezTo>
                  <a:close/>
                  <a:moveTo>
                    <a:pt x="613089" y="174399"/>
                  </a:moveTo>
                  <a:cubicBezTo>
                    <a:pt x="612782" y="174769"/>
                    <a:pt x="612474" y="175138"/>
                    <a:pt x="612104" y="175570"/>
                  </a:cubicBezTo>
                  <a:cubicBezTo>
                    <a:pt x="608040" y="177294"/>
                    <a:pt x="604037" y="179141"/>
                    <a:pt x="600035" y="180989"/>
                  </a:cubicBezTo>
                  <a:cubicBezTo>
                    <a:pt x="599850" y="179942"/>
                    <a:pt x="599603" y="178956"/>
                    <a:pt x="599418" y="177910"/>
                  </a:cubicBezTo>
                  <a:cubicBezTo>
                    <a:pt x="599727" y="173045"/>
                    <a:pt x="599973" y="168118"/>
                    <a:pt x="600158" y="163254"/>
                  </a:cubicBezTo>
                  <a:cubicBezTo>
                    <a:pt x="600651" y="161837"/>
                    <a:pt x="601081" y="160482"/>
                    <a:pt x="601574" y="159066"/>
                  </a:cubicBezTo>
                  <a:cubicBezTo>
                    <a:pt x="602682" y="158142"/>
                    <a:pt x="603852" y="157280"/>
                    <a:pt x="605023" y="156419"/>
                  </a:cubicBezTo>
                  <a:cubicBezTo>
                    <a:pt x="607856" y="162268"/>
                    <a:pt x="610503" y="168303"/>
                    <a:pt x="613089" y="174399"/>
                  </a:cubicBezTo>
                  <a:close/>
                  <a:moveTo>
                    <a:pt x="694499" y="87018"/>
                  </a:moveTo>
                  <a:cubicBezTo>
                    <a:pt x="693328" y="88126"/>
                    <a:pt x="692220" y="89296"/>
                    <a:pt x="691112" y="90466"/>
                  </a:cubicBezTo>
                  <a:cubicBezTo>
                    <a:pt x="690927" y="89789"/>
                    <a:pt x="690803" y="89173"/>
                    <a:pt x="690619" y="88496"/>
                  </a:cubicBezTo>
                  <a:cubicBezTo>
                    <a:pt x="691603" y="85663"/>
                    <a:pt x="692590" y="83015"/>
                    <a:pt x="693513" y="80613"/>
                  </a:cubicBezTo>
                  <a:cubicBezTo>
                    <a:pt x="693821" y="82707"/>
                    <a:pt x="694191" y="84862"/>
                    <a:pt x="694499" y="87018"/>
                  </a:cubicBezTo>
                  <a:close/>
                  <a:moveTo>
                    <a:pt x="707430" y="455019"/>
                  </a:moveTo>
                  <a:lnTo>
                    <a:pt x="707306" y="455942"/>
                  </a:lnTo>
                  <a:cubicBezTo>
                    <a:pt x="697946" y="457790"/>
                    <a:pt x="691542" y="469182"/>
                    <a:pt x="698131" y="479343"/>
                  </a:cubicBezTo>
                  <a:cubicBezTo>
                    <a:pt x="693882" y="474540"/>
                    <a:pt x="689572" y="469798"/>
                    <a:pt x="685262" y="465118"/>
                  </a:cubicBezTo>
                  <a:cubicBezTo>
                    <a:pt x="685200" y="464872"/>
                    <a:pt x="685077" y="464625"/>
                    <a:pt x="685015" y="464379"/>
                  </a:cubicBezTo>
                  <a:cubicBezTo>
                    <a:pt x="687540" y="454465"/>
                    <a:pt x="690125" y="444612"/>
                    <a:pt x="692651" y="434698"/>
                  </a:cubicBezTo>
                  <a:cubicBezTo>
                    <a:pt x="697023" y="439563"/>
                    <a:pt x="701457" y="444489"/>
                    <a:pt x="705829" y="449354"/>
                  </a:cubicBezTo>
                  <a:cubicBezTo>
                    <a:pt x="706322" y="451262"/>
                    <a:pt x="706876" y="453110"/>
                    <a:pt x="707430" y="455019"/>
                  </a:cubicBezTo>
                  <a:close/>
                  <a:moveTo>
                    <a:pt x="700472" y="499048"/>
                  </a:moveTo>
                  <a:cubicBezTo>
                    <a:pt x="700349" y="499911"/>
                    <a:pt x="700225" y="500773"/>
                    <a:pt x="700040" y="501697"/>
                  </a:cubicBezTo>
                  <a:cubicBezTo>
                    <a:pt x="698871" y="500465"/>
                    <a:pt x="697640" y="499295"/>
                    <a:pt x="696468" y="498064"/>
                  </a:cubicBezTo>
                  <a:cubicBezTo>
                    <a:pt x="695853" y="496216"/>
                    <a:pt x="695175" y="494307"/>
                    <a:pt x="694561" y="492460"/>
                  </a:cubicBezTo>
                  <a:cubicBezTo>
                    <a:pt x="696468" y="494615"/>
                    <a:pt x="698501" y="496770"/>
                    <a:pt x="700472" y="499048"/>
                  </a:cubicBezTo>
                  <a:close/>
                  <a:moveTo>
                    <a:pt x="713834" y="745738"/>
                  </a:moveTo>
                  <a:cubicBezTo>
                    <a:pt x="712973" y="747708"/>
                    <a:pt x="712110" y="749741"/>
                    <a:pt x="711248" y="751711"/>
                  </a:cubicBezTo>
                  <a:cubicBezTo>
                    <a:pt x="709955" y="747585"/>
                    <a:pt x="708723" y="743459"/>
                    <a:pt x="707491" y="739333"/>
                  </a:cubicBezTo>
                  <a:cubicBezTo>
                    <a:pt x="709586" y="741488"/>
                    <a:pt x="711740" y="743583"/>
                    <a:pt x="713834" y="745738"/>
                  </a:cubicBezTo>
                  <a:close/>
                  <a:moveTo>
                    <a:pt x="725596" y="86771"/>
                  </a:moveTo>
                  <a:cubicBezTo>
                    <a:pt x="725534" y="88681"/>
                    <a:pt x="725472" y="90589"/>
                    <a:pt x="725411" y="92499"/>
                  </a:cubicBezTo>
                  <a:cubicBezTo>
                    <a:pt x="722210" y="98533"/>
                    <a:pt x="719314" y="104691"/>
                    <a:pt x="716728" y="110973"/>
                  </a:cubicBezTo>
                  <a:cubicBezTo>
                    <a:pt x="716543" y="109802"/>
                    <a:pt x="716420" y="108694"/>
                    <a:pt x="716297" y="107524"/>
                  </a:cubicBezTo>
                  <a:cubicBezTo>
                    <a:pt x="717345" y="102659"/>
                    <a:pt x="718453" y="97794"/>
                    <a:pt x="719684" y="92991"/>
                  </a:cubicBezTo>
                  <a:cubicBezTo>
                    <a:pt x="721655" y="90959"/>
                    <a:pt x="723626" y="88865"/>
                    <a:pt x="725596" y="86771"/>
                  </a:cubicBezTo>
                  <a:close/>
                  <a:moveTo>
                    <a:pt x="716790" y="336724"/>
                  </a:moveTo>
                  <a:cubicBezTo>
                    <a:pt x="719192" y="339002"/>
                    <a:pt x="721593" y="341281"/>
                    <a:pt x="723933" y="343559"/>
                  </a:cubicBezTo>
                  <a:cubicBezTo>
                    <a:pt x="723688" y="345284"/>
                    <a:pt x="723441" y="347008"/>
                    <a:pt x="723195" y="348794"/>
                  </a:cubicBezTo>
                  <a:cubicBezTo>
                    <a:pt x="720609" y="346516"/>
                    <a:pt x="718021" y="344298"/>
                    <a:pt x="715497" y="342020"/>
                  </a:cubicBezTo>
                  <a:cubicBezTo>
                    <a:pt x="715929" y="340234"/>
                    <a:pt x="716359" y="338448"/>
                    <a:pt x="716790" y="336724"/>
                  </a:cubicBezTo>
                  <a:close/>
                  <a:moveTo>
                    <a:pt x="729106" y="302548"/>
                  </a:moveTo>
                  <a:cubicBezTo>
                    <a:pt x="729044" y="302917"/>
                    <a:pt x="729044" y="303348"/>
                    <a:pt x="728983" y="303717"/>
                  </a:cubicBezTo>
                  <a:cubicBezTo>
                    <a:pt x="727813" y="302671"/>
                    <a:pt x="726643" y="301624"/>
                    <a:pt x="725411" y="300515"/>
                  </a:cubicBezTo>
                  <a:cubicBezTo>
                    <a:pt x="725657" y="299530"/>
                    <a:pt x="725904" y="298545"/>
                    <a:pt x="726089" y="297559"/>
                  </a:cubicBezTo>
                  <a:cubicBezTo>
                    <a:pt x="727135" y="299222"/>
                    <a:pt x="728121" y="300885"/>
                    <a:pt x="729106" y="302548"/>
                  </a:cubicBezTo>
                  <a:close/>
                  <a:moveTo>
                    <a:pt x="741607" y="424783"/>
                  </a:moveTo>
                  <a:cubicBezTo>
                    <a:pt x="743331" y="427062"/>
                    <a:pt x="745056" y="429402"/>
                    <a:pt x="746842" y="431619"/>
                  </a:cubicBezTo>
                  <a:cubicBezTo>
                    <a:pt x="744994" y="430079"/>
                    <a:pt x="743146" y="428601"/>
                    <a:pt x="741299" y="427062"/>
                  </a:cubicBezTo>
                  <a:cubicBezTo>
                    <a:pt x="741422" y="426323"/>
                    <a:pt x="741484" y="425522"/>
                    <a:pt x="741607" y="424783"/>
                  </a:cubicBezTo>
                  <a:close/>
                  <a:moveTo>
                    <a:pt x="749119" y="124458"/>
                  </a:moveTo>
                  <a:cubicBezTo>
                    <a:pt x="748011" y="126675"/>
                    <a:pt x="746780" y="128830"/>
                    <a:pt x="745302" y="130740"/>
                  </a:cubicBezTo>
                  <a:cubicBezTo>
                    <a:pt x="744439" y="130062"/>
                    <a:pt x="743578" y="129385"/>
                    <a:pt x="742715" y="128708"/>
                  </a:cubicBezTo>
                  <a:cubicBezTo>
                    <a:pt x="742900" y="122857"/>
                    <a:pt x="742900" y="117069"/>
                    <a:pt x="742838" y="111218"/>
                  </a:cubicBezTo>
                  <a:cubicBezTo>
                    <a:pt x="744994" y="115591"/>
                    <a:pt x="747087" y="120025"/>
                    <a:pt x="749119" y="124458"/>
                  </a:cubicBezTo>
                  <a:close/>
                  <a:moveTo>
                    <a:pt x="763591" y="382540"/>
                  </a:moveTo>
                  <a:cubicBezTo>
                    <a:pt x="762790" y="382725"/>
                    <a:pt x="761990" y="382909"/>
                    <a:pt x="761127" y="383094"/>
                  </a:cubicBezTo>
                  <a:cubicBezTo>
                    <a:pt x="757002" y="379276"/>
                    <a:pt x="752876" y="375458"/>
                    <a:pt x="748750" y="371702"/>
                  </a:cubicBezTo>
                  <a:cubicBezTo>
                    <a:pt x="748935" y="370531"/>
                    <a:pt x="749058" y="369423"/>
                    <a:pt x="749243" y="368253"/>
                  </a:cubicBezTo>
                  <a:cubicBezTo>
                    <a:pt x="754046" y="372995"/>
                    <a:pt x="758788" y="377736"/>
                    <a:pt x="763591" y="382540"/>
                  </a:cubicBezTo>
                  <a:close/>
                  <a:moveTo>
                    <a:pt x="768456" y="240844"/>
                  </a:moveTo>
                  <a:cubicBezTo>
                    <a:pt x="775661" y="247926"/>
                    <a:pt x="782742" y="255007"/>
                    <a:pt x="789701" y="262274"/>
                  </a:cubicBezTo>
                  <a:cubicBezTo>
                    <a:pt x="797090" y="269972"/>
                    <a:pt x="804356" y="277731"/>
                    <a:pt x="811622" y="285551"/>
                  </a:cubicBezTo>
                  <a:cubicBezTo>
                    <a:pt x="811254" y="293988"/>
                    <a:pt x="810884" y="302486"/>
                    <a:pt x="810576" y="310922"/>
                  </a:cubicBezTo>
                  <a:cubicBezTo>
                    <a:pt x="794628" y="293126"/>
                    <a:pt x="778555" y="275452"/>
                    <a:pt x="762420" y="257840"/>
                  </a:cubicBezTo>
                  <a:cubicBezTo>
                    <a:pt x="762605" y="254885"/>
                    <a:pt x="762728" y="251928"/>
                    <a:pt x="762852" y="248973"/>
                  </a:cubicBezTo>
                  <a:cubicBezTo>
                    <a:pt x="765499" y="247433"/>
                    <a:pt x="767593" y="244970"/>
                    <a:pt x="768333" y="241583"/>
                  </a:cubicBezTo>
                  <a:cubicBezTo>
                    <a:pt x="768333" y="241398"/>
                    <a:pt x="768395" y="241091"/>
                    <a:pt x="768456" y="240844"/>
                  </a:cubicBezTo>
                  <a:close/>
                  <a:moveTo>
                    <a:pt x="806636" y="373426"/>
                  </a:moveTo>
                  <a:cubicBezTo>
                    <a:pt x="806574" y="373980"/>
                    <a:pt x="806574" y="374534"/>
                    <a:pt x="806512" y="375088"/>
                  </a:cubicBezTo>
                  <a:cubicBezTo>
                    <a:pt x="800908" y="369792"/>
                    <a:pt x="795304" y="364558"/>
                    <a:pt x="789701" y="359324"/>
                  </a:cubicBezTo>
                  <a:cubicBezTo>
                    <a:pt x="788470" y="357230"/>
                    <a:pt x="787237" y="355075"/>
                    <a:pt x="786006" y="352981"/>
                  </a:cubicBezTo>
                  <a:cubicBezTo>
                    <a:pt x="792903" y="359816"/>
                    <a:pt x="799800" y="366590"/>
                    <a:pt x="806636" y="373426"/>
                  </a:cubicBezTo>
                  <a:close/>
                  <a:moveTo>
                    <a:pt x="773443" y="213010"/>
                  </a:moveTo>
                  <a:cubicBezTo>
                    <a:pt x="781942" y="223294"/>
                    <a:pt x="790439" y="233578"/>
                    <a:pt x="798938" y="243862"/>
                  </a:cubicBezTo>
                  <a:cubicBezTo>
                    <a:pt x="790069" y="235918"/>
                    <a:pt x="781202" y="228343"/>
                    <a:pt x="772274" y="220769"/>
                  </a:cubicBezTo>
                  <a:cubicBezTo>
                    <a:pt x="772643" y="218183"/>
                    <a:pt x="773013" y="215597"/>
                    <a:pt x="773443" y="213010"/>
                  </a:cubicBezTo>
                  <a:close/>
                  <a:moveTo>
                    <a:pt x="814025" y="156603"/>
                  </a:moveTo>
                  <a:cubicBezTo>
                    <a:pt x="809961" y="155864"/>
                    <a:pt x="805834" y="155125"/>
                    <a:pt x="801771" y="154448"/>
                  </a:cubicBezTo>
                  <a:cubicBezTo>
                    <a:pt x="796782" y="146627"/>
                    <a:pt x="791794" y="138744"/>
                    <a:pt x="786807" y="130924"/>
                  </a:cubicBezTo>
                  <a:cubicBezTo>
                    <a:pt x="789085" y="130616"/>
                    <a:pt x="791302" y="130308"/>
                    <a:pt x="793580" y="130062"/>
                  </a:cubicBezTo>
                  <a:cubicBezTo>
                    <a:pt x="796167" y="133387"/>
                    <a:pt x="798753" y="136713"/>
                    <a:pt x="801339" y="140038"/>
                  </a:cubicBezTo>
                  <a:cubicBezTo>
                    <a:pt x="800908" y="142132"/>
                    <a:pt x="801709" y="144348"/>
                    <a:pt x="804356" y="145642"/>
                  </a:cubicBezTo>
                  <a:cubicBezTo>
                    <a:pt x="805034" y="146011"/>
                    <a:pt x="805773" y="146319"/>
                    <a:pt x="806451" y="146689"/>
                  </a:cubicBezTo>
                  <a:cubicBezTo>
                    <a:pt x="808975" y="149952"/>
                    <a:pt x="811501" y="153278"/>
                    <a:pt x="814025" y="156603"/>
                  </a:cubicBezTo>
                  <a:close/>
                  <a:moveTo>
                    <a:pt x="889830" y="170089"/>
                  </a:moveTo>
                  <a:cubicBezTo>
                    <a:pt x="887428" y="169042"/>
                    <a:pt x="885088" y="167995"/>
                    <a:pt x="882686" y="166949"/>
                  </a:cubicBezTo>
                  <a:cubicBezTo>
                    <a:pt x="880470" y="163438"/>
                    <a:pt x="877268" y="160852"/>
                    <a:pt x="873634" y="159374"/>
                  </a:cubicBezTo>
                  <a:cubicBezTo>
                    <a:pt x="872033" y="154448"/>
                    <a:pt x="870431" y="149521"/>
                    <a:pt x="868707" y="144595"/>
                  </a:cubicBezTo>
                  <a:cubicBezTo>
                    <a:pt x="875790" y="153031"/>
                    <a:pt x="882809" y="161529"/>
                    <a:pt x="889830" y="170089"/>
                  </a:cubicBezTo>
                  <a:close/>
                  <a:moveTo>
                    <a:pt x="936568" y="158512"/>
                  </a:moveTo>
                  <a:cubicBezTo>
                    <a:pt x="933428" y="160544"/>
                    <a:pt x="931581" y="164793"/>
                    <a:pt x="933736" y="168426"/>
                  </a:cubicBezTo>
                  <a:cubicBezTo>
                    <a:pt x="923884" y="161899"/>
                    <a:pt x="914092" y="155310"/>
                    <a:pt x="904362" y="148659"/>
                  </a:cubicBezTo>
                  <a:cubicBezTo>
                    <a:pt x="901283" y="145026"/>
                    <a:pt x="898081" y="141393"/>
                    <a:pt x="895002" y="137760"/>
                  </a:cubicBezTo>
                  <a:cubicBezTo>
                    <a:pt x="906641" y="140900"/>
                    <a:pt x="918094" y="144780"/>
                    <a:pt x="929241" y="149337"/>
                  </a:cubicBezTo>
                  <a:cubicBezTo>
                    <a:pt x="931703" y="152354"/>
                    <a:pt x="934167" y="155433"/>
                    <a:pt x="936568" y="158512"/>
                  </a:cubicBezTo>
                  <a:close/>
                  <a:moveTo>
                    <a:pt x="899867" y="679170"/>
                  </a:moveTo>
                  <a:cubicBezTo>
                    <a:pt x="905410" y="685327"/>
                    <a:pt x="910952" y="691485"/>
                    <a:pt x="916431" y="697643"/>
                  </a:cubicBezTo>
                  <a:cubicBezTo>
                    <a:pt x="916308" y="700230"/>
                    <a:pt x="916186" y="702817"/>
                    <a:pt x="916063" y="705403"/>
                  </a:cubicBezTo>
                  <a:cubicBezTo>
                    <a:pt x="910335" y="698198"/>
                    <a:pt x="904609" y="690993"/>
                    <a:pt x="898882" y="683850"/>
                  </a:cubicBezTo>
                  <a:cubicBezTo>
                    <a:pt x="899252" y="682249"/>
                    <a:pt x="899559" y="680709"/>
                    <a:pt x="899867" y="679170"/>
                  </a:cubicBezTo>
                  <a:close/>
                  <a:moveTo>
                    <a:pt x="920620" y="215165"/>
                  </a:moveTo>
                  <a:cubicBezTo>
                    <a:pt x="920127" y="213318"/>
                    <a:pt x="919634" y="211532"/>
                    <a:pt x="919081" y="209685"/>
                  </a:cubicBezTo>
                  <a:cubicBezTo>
                    <a:pt x="924376" y="214796"/>
                    <a:pt x="929672" y="219845"/>
                    <a:pt x="934905" y="224956"/>
                  </a:cubicBezTo>
                  <a:cubicBezTo>
                    <a:pt x="938662" y="229575"/>
                    <a:pt x="942358" y="234255"/>
                    <a:pt x="946113" y="238873"/>
                  </a:cubicBezTo>
                  <a:cubicBezTo>
                    <a:pt x="937739" y="230868"/>
                    <a:pt x="929241" y="222924"/>
                    <a:pt x="920620" y="215165"/>
                  </a:cubicBezTo>
                  <a:close/>
                  <a:moveTo>
                    <a:pt x="948454" y="364004"/>
                  </a:moveTo>
                  <a:cubicBezTo>
                    <a:pt x="947899" y="366713"/>
                    <a:pt x="947283" y="369423"/>
                    <a:pt x="946730" y="372194"/>
                  </a:cubicBezTo>
                  <a:cubicBezTo>
                    <a:pt x="946360" y="368438"/>
                    <a:pt x="946052" y="364620"/>
                    <a:pt x="945682" y="360863"/>
                  </a:cubicBezTo>
                  <a:cubicBezTo>
                    <a:pt x="946607" y="361849"/>
                    <a:pt x="947530" y="362957"/>
                    <a:pt x="948454" y="364004"/>
                  </a:cubicBezTo>
                  <a:close/>
                  <a:moveTo>
                    <a:pt x="963048" y="198970"/>
                  </a:moveTo>
                  <a:cubicBezTo>
                    <a:pt x="955165" y="195891"/>
                    <a:pt x="947221" y="192935"/>
                    <a:pt x="939279" y="190103"/>
                  </a:cubicBezTo>
                  <a:cubicBezTo>
                    <a:pt x="933674" y="183452"/>
                    <a:pt x="928133" y="176740"/>
                    <a:pt x="922528" y="170089"/>
                  </a:cubicBezTo>
                  <a:cubicBezTo>
                    <a:pt x="934537" y="178217"/>
                    <a:pt x="946607" y="186285"/>
                    <a:pt x="958676" y="194290"/>
                  </a:cubicBezTo>
                  <a:cubicBezTo>
                    <a:pt x="960154" y="195891"/>
                    <a:pt x="961632" y="197430"/>
                    <a:pt x="963048" y="198970"/>
                  </a:cubicBezTo>
                  <a:close/>
                  <a:moveTo>
                    <a:pt x="964896" y="382540"/>
                  </a:moveTo>
                  <a:cubicBezTo>
                    <a:pt x="964526" y="389867"/>
                    <a:pt x="964094" y="397196"/>
                    <a:pt x="963603" y="404523"/>
                  </a:cubicBezTo>
                  <a:cubicBezTo>
                    <a:pt x="961200" y="401506"/>
                    <a:pt x="958861" y="398489"/>
                    <a:pt x="956458" y="395471"/>
                  </a:cubicBezTo>
                  <a:cubicBezTo>
                    <a:pt x="957630" y="389313"/>
                    <a:pt x="958799" y="383094"/>
                    <a:pt x="959969" y="376936"/>
                  </a:cubicBezTo>
                  <a:cubicBezTo>
                    <a:pt x="961570" y="378783"/>
                    <a:pt x="963233" y="380630"/>
                    <a:pt x="964896" y="382540"/>
                  </a:cubicBezTo>
                  <a:close/>
                  <a:moveTo>
                    <a:pt x="959661" y="458776"/>
                  </a:moveTo>
                  <a:cubicBezTo>
                    <a:pt x="959599" y="459822"/>
                    <a:pt x="959476" y="460869"/>
                    <a:pt x="959354" y="461916"/>
                  </a:cubicBezTo>
                  <a:cubicBezTo>
                    <a:pt x="957630" y="460130"/>
                    <a:pt x="955905" y="458344"/>
                    <a:pt x="954181" y="456620"/>
                  </a:cubicBezTo>
                  <a:cubicBezTo>
                    <a:pt x="954057" y="454958"/>
                    <a:pt x="953873" y="453357"/>
                    <a:pt x="953749" y="451694"/>
                  </a:cubicBezTo>
                  <a:cubicBezTo>
                    <a:pt x="955659" y="454096"/>
                    <a:pt x="957630" y="456436"/>
                    <a:pt x="959661" y="458776"/>
                  </a:cubicBezTo>
                  <a:close/>
                  <a:moveTo>
                    <a:pt x="990697" y="228959"/>
                  </a:moveTo>
                  <a:cubicBezTo>
                    <a:pt x="987310" y="227112"/>
                    <a:pt x="983924" y="225203"/>
                    <a:pt x="980537" y="223356"/>
                  </a:cubicBezTo>
                  <a:cubicBezTo>
                    <a:pt x="983308" y="224587"/>
                    <a:pt x="986140" y="225757"/>
                    <a:pt x="988911" y="226989"/>
                  </a:cubicBezTo>
                  <a:cubicBezTo>
                    <a:pt x="989466" y="227666"/>
                    <a:pt x="990082" y="228282"/>
                    <a:pt x="990697" y="228959"/>
                  </a:cubicBezTo>
                  <a:close/>
                  <a:moveTo>
                    <a:pt x="1045626" y="495046"/>
                  </a:moveTo>
                  <a:cubicBezTo>
                    <a:pt x="1040084" y="489011"/>
                    <a:pt x="1034543" y="482976"/>
                    <a:pt x="1028938" y="477003"/>
                  </a:cubicBezTo>
                  <a:cubicBezTo>
                    <a:pt x="1029246" y="471153"/>
                    <a:pt x="1029554" y="465364"/>
                    <a:pt x="1029801" y="459515"/>
                  </a:cubicBezTo>
                  <a:cubicBezTo>
                    <a:pt x="1031894" y="462100"/>
                    <a:pt x="1033988" y="464687"/>
                    <a:pt x="1036144" y="467274"/>
                  </a:cubicBezTo>
                  <a:cubicBezTo>
                    <a:pt x="1039100" y="476572"/>
                    <a:pt x="1042240" y="485809"/>
                    <a:pt x="1045626" y="495046"/>
                  </a:cubicBezTo>
                  <a:close/>
                  <a:moveTo>
                    <a:pt x="1144400" y="605089"/>
                  </a:moveTo>
                  <a:cubicBezTo>
                    <a:pt x="1141075" y="601272"/>
                    <a:pt x="1137812" y="597454"/>
                    <a:pt x="1134487" y="593636"/>
                  </a:cubicBezTo>
                  <a:cubicBezTo>
                    <a:pt x="1134548" y="593204"/>
                    <a:pt x="1134610" y="592774"/>
                    <a:pt x="1134672" y="592342"/>
                  </a:cubicBezTo>
                  <a:cubicBezTo>
                    <a:pt x="1137936" y="596591"/>
                    <a:pt x="1141136" y="600840"/>
                    <a:pt x="1144400" y="605089"/>
                  </a:cubicBezTo>
                  <a:close/>
                  <a:moveTo>
                    <a:pt x="1162321" y="419857"/>
                  </a:moveTo>
                  <a:cubicBezTo>
                    <a:pt x="1158441" y="415115"/>
                    <a:pt x="1154562" y="410312"/>
                    <a:pt x="1150620" y="405571"/>
                  </a:cubicBezTo>
                  <a:cubicBezTo>
                    <a:pt x="1150928" y="397011"/>
                    <a:pt x="1151298" y="388513"/>
                    <a:pt x="1151483" y="379953"/>
                  </a:cubicBezTo>
                  <a:cubicBezTo>
                    <a:pt x="1156470" y="392885"/>
                    <a:pt x="1159610" y="406863"/>
                    <a:pt x="1162321" y="419857"/>
                  </a:cubicBezTo>
                  <a:close/>
                  <a:moveTo>
                    <a:pt x="1167616" y="481560"/>
                  </a:moveTo>
                  <a:cubicBezTo>
                    <a:pt x="1161150" y="472754"/>
                    <a:pt x="1154685" y="464010"/>
                    <a:pt x="1148219" y="455265"/>
                  </a:cubicBezTo>
                  <a:cubicBezTo>
                    <a:pt x="1150682" y="457359"/>
                    <a:pt x="1153084" y="459391"/>
                    <a:pt x="1155547" y="461485"/>
                  </a:cubicBezTo>
                  <a:cubicBezTo>
                    <a:pt x="1159549" y="468136"/>
                    <a:pt x="1163614" y="474786"/>
                    <a:pt x="1167616" y="481560"/>
                  </a:cubicBezTo>
                  <a:close/>
                  <a:moveTo>
                    <a:pt x="1174144" y="580765"/>
                  </a:moveTo>
                  <a:cubicBezTo>
                    <a:pt x="1174021" y="582243"/>
                    <a:pt x="1173836" y="583782"/>
                    <a:pt x="1173712" y="585260"/>
                  </a:cubicBezTo>
                  <a:cubicBezTo>
                    <a:pt x="1169710" y="578733"/>
                    <a:pt x="1165585" y="572267"/>
                    <a:pt x="1161458" y="565802"/>
                  </a:cubicBezTo>
                  <a:cubicBezTo>
                    <a:pt x="1161335" y="564816"/>
                    <a:pt x="1161273" y="563831"/>
                    <a:pt x="1161150" y="562846"/>
                  </a:cubicBezTo>
                  <a:cubicBezTo>
                    <a:pt x="1165523" y="568819"/>
                    <a:pt x="1169895" y="574730"/>
                    <a:pt x="1174144" y="580765"/>
                  </a:cubicBezTo>
                  <a:close/>
                  <a:moveTo>
                    <a:pt x="1193972" y="373672"/>
                  </a:moveTo>
                  <a:cubicBezTo>
                    <a:pt x="1193849" y="374966"/>
                    <a:pt x="1193726" y="376320"/>
                    <a:pt x="1193603" y="377613"/>
                  </a:cubicBezTo>
                  <a:cubicBezTo>
                    <a:pt x="1192803" y="376628"/>
                    <a:pt x="1192001" y="375643"/>
                    <a:pt x="1191202" y="374657"/>
                  </a:cubicBezTo>
                  <a:cubicBezTo>
                    <a:pt x="1192125" y="374287"/>
                    <a:pt x="1193049" y="373918"/>
                    <a:pt x="1193972" y="373672"/>
                  </a:cubicBezTo>
                  <a:close/>
                  <a:moveTo>
                    <a:pt x="1207828" y="707619"/>
                  </a:moveTo>
                  <a:cubicBezTo>
                    <a:pt x="1208936" y="708605"/>
                    <a:pt x="1209984" y="709529"/>
                    <a:pt x="1211092" y="710453"/>
                  </a:cubicBezTo>
                  <a:cubicBezTo>
                    <a:pt x="1204564" y="716734"/>
                    <a:pt x="1197914" y="722892"/>
                    <a:pt x="1191078" y="728803"/>
                  </a:cubicBezTo>
                  <a:cubicBezTo>
                    <a:pt x="1191325" y="727140"/>
                    <a:pt x="1191571" y="725478"/>
                    <a:pt x="1191818" y="723753"/>
                  </a:cubicBezTo>
                  <a:cubicBezTo>
                    <a:pt x="1197175" y="718519"/>
                    <a:pt x="1202533" y="713162"/>
                    <a:pt x="1207828" y="707619"/>
                  </a:cubicBezTo>
                  <a:close/>
                  <a:moveTo>
                    <a:pt x="1216880" y="658602"/>
                  </a:moveTo>
                  <a:cubicBezTo>
                    <a:pt x="1219529" y="656570"/>
                    <a:pt x="1222546" y="654784"/>
                    <a:pt x="1225932" y="653491"/>
                  </a:cubicBezTo>
                  <a:cubicBezTo>
                    <a:pt x="1226980" y="654969"/>
                    <a:pt x="1228026" y="656385"/>
                    <a:pt x="1229011" y="657863"/>
                  </a:cubicBezTo>
                  <a:cubicBezTo>
                    <a:pt x="1224639" y="661866"/>
                    <a:pt x="1220206" y="665807"/>
                    <a:pt x="1215710" y="669687"/>
                  </a:cubicBezTo>
                  <a:cubicBezTo>
                    <a:pt x="1217805" y="666792"/>
                    <a:pt x="1218543" y="662913"/>
                    <a:pt x="1216880" y="658602"/>
                  </a:cubicBezTo>
                  <a:close/>
                  <a:moveTo>
                    <a:pt x="1225132" y="667532"/>
                  </a:moveTo>
                  <a:cubicBezTo>
                    <a:pt x="1221007" y="672150"/>
                    <a:pt x="1216880" y="676769"/>
                    <a:pt x="1212755" y="681387"/>
                  </a:cubicBezTo>
                  <a:cubicBezTo>
                    <a:pt x="1212385" y="680771"/>
                    <a:pt x="1212015" y="680155"/>
                    <a:pt x="1211585" y="679539"/>
                  </a:cubicBezTo>
                  <a:cubicBezTo>
                    <a:pt x="1216080" y="675475"/>
                    <a:pt x="1220575" y="671472"/>
                    <a:pt x="1225132" y="667532"/>
                  </a:cubicBezTo>
                  <a:close/>
                  <a:moveTo>
                    <a:pt x="1221068" y="719320"/>
                  </a:moveTo>
                  <a:cubicBezTo>
                    <a:pt x="1221992" y="720182"/>
                    <a:pt x="1222976" y="720982"/>
                    <a:pt x="1223901" y="721845"/>
                  </a:cubicBezTo>
                  <a:cubicBezTo>
                    <a:pt x="1222915" y="722892"/>
                    <a:pt x="1221930" y="724000"/>
                    <a:pt x="1221007" y="725047"/>
                  </a:cubicBezTo>
                  <a:cubicBezTo>
                    <a:pt x="1212878" y="731328"/>
                    <a:pt x="1204564" y="737486"/>
                    <a:pt x="1196252" y="743521"/>
                  </a:cubicBezTo>
                  <a:cubicBezTo>
                    <a:pt x="1196252" y="742905"/>
                    <a:pt x="1196128" y="742351"/>
                    <a:pt x="1196005" y="741797"/>
                  </a:cubicBezTo>
                  <a:cubicBezTo>
                    <a:pt x="1204687" y="734653"/>
                    <a:pt x="1213063" y="727202"/>
                    <a:pt x="1221068" y="719320"/>
                  </a:cubicBezTo>
                  <a:close/>
                  <a:moveTo>
                    <a:pt x="1204256" y="622825"/>
                  </a:moveTo>
                  <a:cubicBezTo>
                    <a:pt x="1208383" y="628613"/>
                    <a:pt x="1212446" y="634402"/>
                    <a:pt x="1216510" y="640190"/>
                  </a:cubicBezTo>
                  <a:cubicBezTo>
                    <a:pt x="1213309" y="640560"/>
                    <a:pt x="1210045" y="640744"/>
                    <a:pt x="1206782" y="640682"/>
                  </a:cubicBezTo>
                  <a:cubicBezTo>
                    <a:pt x="1205550" y="638589"/>
                    <a:pt x="1204379" y="636495"/>
                    <a:pt x="1203148" y="634402"/>
                  </a:cubicBezTo>
                  <a:cubicBezTo>
                    <a:pt x="1203518" y="630584"/>
                    <a:pt x="1203887" y="626704"/>
                    <a:pt x="1204256" y="622825"/>
                  </a:cubicBezTo>
                  <a:close/>
                  <a:moveTo>
                    <a:pt x="1208506" y="455327"/>
                  </a:moveTo>
                  <a:cubicBezTo>
                    <a:pt x="1215464" y="465673"/>
                    <a:pt x="1222177" y="476202"/>
                    <a:pt x="1228766" y="486732"/>
                  </a:cubicBezTo>
                  <a:cubicBezTo>
                    <a:pt x="1230612" y="490366"/>
                    <a:pt x="1232460" y="493999"/>
                    <a:pt x="1234308" y="497694"/>
                  </a:cubicBezTo>
                  <a:cubicBezTo>
                    <a:pt x="1234554" y="501573"/>
                    <a:pt x="1234862" y="505453"/>
                    <a:pt x="1235107" y="509271"/>
                  </a:cubicBezTo>
                  <a:cubicBezTo>
                    <a:pt x="1233323" y="510995"/>
                    <a:pt x="1231352" y="512535"/>
                    <a:pt x="1229196" y="513951"/>
                  </a:cubicBezTo>
                  <a:cubicBezTo>
                    <a:pt x="1225870" y="509148"/>
                    <a:pt x="1222608" y="504345"/>
                    <a:pt x="1219221" y="499603"/>
                  </a:cubicBezTo>
                  <a:cubicBezTo>
                    <a:pt x="1221437" y="499048"/>
                    <a:pt x="1223161" y="495969"/>
                    <a:pt x="1221252" y="493568"/>
                  </a:cubicBezTo>
                  <a:cubicBezTo>
                    <a:pt x="1216510" y="487533"/>
                    <a:pt x="1211770" y="481498"/>
                    <a:pt x="1206966" y="475525"/>
                  </a:cubicBezTo>
                  <a:lnTo>
                    <a:pt x="1208506" y="455327"/>
                  </a:lnTo>
                  <a:close/>
                  <a:moveTo>
                    <a:pt x="1234184" y="397626"/>
                  </a:moveTo>
                  <a:cubicBezTo>
                    <a:pt x="1228766" y="390360"/>
                    <a:pt x="1223285" y="383155"/>
                    <a:pt x="1217805" y="375950"/>
                  </a:cubicBezTo>
                  <a:cubicBezTo>
                    <a:pt x="1219221" y="376628"/>
                    <a:pt x="1220699" y="377428"/>
                    <a:pt x="1222115" y="378352"/>
                  </a:cubicBezTo>
                  <a:cubicBezTo>
                    <a:pt x="1225317" y="380385"/>
                    <a:pt x="1228334" y="382540"/>
                    <a:pt x="1231352" y="384695"/>
                  </a:cubicBezTo>
                  <a:cubicBezTo>
                    <a:pt x="1232337" y="389005"/>
                    <a:pt x="1233261" y="393316"/>
                    <a:pt x="1234184" y="397626"/>
                  </a:cubicBezTo>
                  <a:close/>
                  <a:moveTo>
                    <a:pt x="1292500" y="479158"/>
                  </a:moveTo>
                  <a:cubicBezTo>
                    <a:pt x="1289606" y="474910"/>
                    <a:pt x="1286774" y="470722"/>
                    <a:pt x="1283818" y="466473"/>
                  </a:cubicBezTo>
                  <a:cubicBezTo>
                    <a:pt x="1284556" y="463271"/>
                    <a:pt x="1285234" y="460007"/>
                    <a:pt x="1285972" y="456805"/>
                  </a:cubicBezTo>
                  <a:cubicBezTo>
                    <a:pt x="1288928" y="463948"/>
                    <a:pt x="1290961" y="471522"/>
                    <a:pt x="1292500" y="479158"/>
                  </a:cubicBezTo>
                  <a:close/>
                  <a:moveTo>
                    <a:pt x="1293363" y="506253"/>
                  </a:moveTo>
                  <a:cubicBezTo>
                    <a:pt x="1288683" y="500526"/>
                    <a:pt x="1283941" y="494800"/>
                    <a:pt x="1279076" y="489196"/>
                  </a:cubicBezTo>
                  <a:cubicBezTo>
                    <a:pt x="1279261" y="488149"/>
                    <a:pt x="1279508" y="487102"/>
                    <a:pt x="1279753" y="486055"/>
                  </a:cubicBezTo>
                  <a:cubicBezTo>
                    <a:pt x="1284248" y="492768"/>
                    <a:pt x="1288806" y="499480"/>
                    <a:pt x="1293363" y="506253"/>
                  </a:cubicBezTo>
                  <a:close/>
                  <a:moveTo>
                    <a:pt x="1321812" y="523619"/>
                  </a:moveTo>
                  <a:cubicBezTo>
                    <a:pt x="1321751" y="523496"/>
                    <a:pt x="1321689" y="523435"/>
                    <a:pt x="1321627" y="523311"/>
                  </a:cubicBezTo>
                  <a:cubicBezTo>
                    <a:pt x="1320828" y="522079"/>
                    <a:pt x="1320026" y="520786"/>
                    <a:pt x="1319226" y="519555"/>
                  </a:cubicBezTo>
                  <a:cubicBezTo>
                    <a:pt x="1319165" y="517584"/>
                    <a:pt x="1319103" y="515614"/>
                    <a:pt x="1318980" y="513643"/>
                  </a:cubicBezTo>
                  <a:cubicBezTo>
                    <a:pt x="1319965" y="516907"/>
                    <a:pt x="1320889" y="520232"/>
                    <a:pt x="1321812" y="523619"/>
                  </a:cubicBezTo>
                  <a:close/>
                  <a:moveTo>
                    <a:pt x="1314423" y="625534"/>
                  </a:moveTo>
                  <a:cubicBezTo>
                    <a:pt x="1315038" y="619561"/>
                    <a:pt x="1315531" y="613526"/>
                    <a:pt x="1316024" y="607552"/>
                  </a:cubicBezTo>
                  <a:cubicBezTo>
                    <a:pt x="1316147" y="605767"/>
                    <a:pt x="1316271" y="603857"/>
                    <a:pt x="1316394" y="602072"/>
                  </a:cubicBezTo>
                  <a:cubicBezTo>
                    <a:pt x="1317872" y="603303"/>
                    <a:pt x="1319411" y="604535"/>
                    <a:pt x="1320951" y="605767"/>
                  </a:cubicBezTo>
                  <a:cubicBezTo>
                    <a:pt x="1321013" y="605890"/>
                    <a:pt x="1321074" y="606013"/>
                    <a:pt x="1321136" y="606136"/>
                  </a:cubicBezTo>
                  <a:cubicBezTo>
                    <a:pt x="1322490" y="611063"/>
                    <a:pt x="1324030" y="615743"/>
                    <a:pt x="1325569" y="619746"/>
                  </a:cubicBezTo>
                  <a:cubicBezTo>
                    <a:pt x="1326061" y="621038"/>
                    <a:pt x="1326801" y="621962"/>
                    <a:pt x="1327662" y="622701"/>
                  </a:cubicBezTo>
                  <a:cubicBezTo>
                    <a:pt x="1328032" y="623625"/>
                    <a:pt x="1328402" y="624548"/>
                    <a:pt x="1328710" y="625472"/>
                  </a:cubicBezTo>
                  <a:cubicBezTo>
                    <a:pt x="1329325" y="627073"/>
                    <a:pt x="1330373" y="628120"/>
                    <a:pt x="1331604" y="628736"/>
                  </a:cubicBezTo>
                  <a:cubicBezTo>
                    <a:pt x="1329263" y="633170"/>
                    <a:pt x="1325938" y="636742"/>
                    <a:pt x="1321997" y="639451"/>
                  </a:cubicBezTo>
                  <a:cubicBezTo>
                    <a:pt x="1322059" y="639328"/>
                    <a:pt x="1322121" y="639266"/>
                    <a:pt x="1322182" y="639143"/>
                  </a:cubicBezTo>
                  <a:cubicBezTo>
                    <a:pt x="1323352" y="637049"/>
                    <a:pt x="1320519" y="634832"/>
                    <a:pt x="1318857" y="636557"/>
                  </a:cubicBezTo>
                  <a:cubicBezTo>
                    <a:pt x="1318548" y="636864"/>
                    <a:pt x="1318240" y="637172"/>
                    <a:pt x="1317934" y="637481"/>
                  </a:cubicBezTo>
                  <a:cubicBezTo>
                    <a:pt x="1316824" y="633478"/>
                    <a:pt x="1315654" y="629475"/>
                    <a:pt x="1314423" y="625534"/>
                  </a:cubicBezTo>
                  <a:close/>
                  <a:moveTo>
                    <a:pt x="1297180" y="577624"/>
                  </a:moveTo>
                  <a:cubicBezTo>
                    <a:pt x="1289791" y="559828"/>
                    <a:pt x="1281477" y="542401"/>
                    <a:pt x="1272425" y="525343"/>
                  </a:cubicBezTo>
                  <a:cubicBezTo>
                    <a:pt x="1281662" y="536920"/>
                    <a:pt x="1290899" y="548682"/>
                    <a:pt x="1300074" y="560444"/>
                  </a:cubicBezTo>
                  <a:cubicBezTo>
                    <a:pt x="1300136" y="566971"/>
                    <a:pt x="1300074" y="573499"/>
                    <a:pt x="1299951" y="579964"/>
                  </a:cubicBezTo>
                  <a:cubicBezTo>
                    <a:pt x="1299028" y="579225"/>
                    <a:pt x="1298103" y="578425"/>
                    <a:pt x="1297180" y="577624"/>
                  </a:cubicBezTo>
                  <a:close/>
                  <a:moveTo>
                    <a:pt x="1277105" y="591049"/>
                  </a:moveTo>
                  <a:cubicBezTo>
                    <a:pt x="1274458" y="586246"/>
                    <a:pt x="1271872" y="581442"/>
                    <a:pt x="1269161" y="576762"/>
                  </a:cubicBezTo>
                  <a:cubicBezTo>
                    <a:pt x="1269161" y="574854"/>
                    <a:pt x="1269161" y="572944"/>
                    <a:pt x="1269100" y="570974"/>
                  </a:cubicBezTo>
                  <a:cubicBezTo>
                    <a:pt x="1271625" y="577686"/>
                    <a:pt x="1274334" y="584337"/>
                    <a:pt x="1277105" y="591049"/>
                  </a:cubicBezTo>
                  <a:close/>
                  <a:moveTo>
                    <a:pt x="1275319" y="710329"/>
                  </a:moveTo>
                  <a:cubicBezTo>
                    <a:pt x="1275442" y="710083"/>
                    <a:pt x="1275566" y="709837"/>
                    <a:pt x="1275627" y="709590"/>
                  </a:cubicBezTo>
                  <a:cubicBezTo>
                    <a:pt x="1276490" y="707374"/>
                    <a:pt x="1277413" y="704725"/>
                    <a:pt x="1278213" y="701893"/>
                  </a:cubicBezTo>
                  <a:cubicBezTo>
                    <a:pt x="1278460" y="705095"/>
                    <a:pt x="1278583" y="708236"/>
                    <a:pt x="1278645" y="711437"/>
                  </a:cubicBezTo>
                  <a:cubicBezTo>
                    <a:pt x="1277968" y="713655"/>
                    <a:pt x="1277352" y="715872"/>
                    <a:pt x="1276612" y="718088"/>
                  </a:cubicBezTo>
                  <a:cubicBezTo>
                    <a:pt x="1276244" y="715502"/>
                    <a:pt x="1275751" y="712916"/>
                    <a:pt x="1275319" y="710329"/>
                  </a:cubicBezTo>
                  <a:close/>
                  <a:moveTo>
                    <a:pt x="1274150" y="637234"/>
                  </a:moveTo>
                  <a:cubicBezTo>
                    <a:pt x="1272179" y="635695"/>
                    <a:pt x="1270332" y="633908"/>
                    <a:pt x="1268670" y="631938"/>
                  </a:cubicBezTo>
                  <a:cubicBezTo>
                    <a:pt x="1268915" y="631568"/>
                    <a:pt x="1269161" y="631199"/>
                    <a:pt x="1269408" y="630768"/>
                  </a:cubicBezTo>
                  <a:cubicBezTo>
                    <a:pt x="1270639" y="628798"/>
                    <a:pt x="1269901" y="626765"/>
                    <a:pt x="1268485" y="625534"/>
                  </a:cubicBezTo>
                  <a:cubicBezTo>
                    <a:pt x="1268546" y="623748"/>
                    <a:pt x="1268670" y="621901"/>
                    <a:pt x="1268731" y="620115"/>
                  </a:cubicBezTo>
                  <a:cubicBezTo>
                    <a:pt x="1276059" y="619868"/>
                    <a:pt x="1283325" y="613588"/>
                    <a:pt x="1283202" y="605582"/>
                  </a:cubicBezTo>
                  <a:cubicBezTo>
                    <a:pt x="1287205" y="614880"/>
                    <a:pt x="1291392" y="624117"/>
                    <a:pt x="1295764" y="633354"/>
                  </a:cubicBezTo>
                  <a:cubicBezTo>
                    <a:pt x="1295209" y="637419"/>
                    <a:pt x="1294595" y="641421"/>
                    <a:pt x="1293916" y="645485"/>
                  </a:cubicBezTo>
                  <a:cubicBezTo>
                    <a:pt x="1289545" y="644870"/>
                    <a:pt x="1285234" y="643577"/>
                    <a:pt x="1281292" y="641668"/>
                  </a:cubicBezTo>
                  <a:cubicBezTo>
                    <a:pt x="1282463" y="639697"/>
                    <a:pt x="1283633" y="637788"/>
                    <a:pt x="1284741" y="635818"/>
                  </a:cubicBezTo>
                  <a:cubicBezTo>
                    <a:pt x="1287205" y="631383"/>
                    <a:pt x="1280862" y="627874"/>
                    <a:pt x="1278030" y="631877"/>
                  </a:cubicBezTo>
                  <a:cubicBezTo>
                    <a:pt x="1276735" y="633724"/>
                    <a:pt x="1275442" y="635448"/>
                    <a:pt x="1274150" y="637234"/>
                  </a:cubicBezTo>
                  <a:close/>
                  <a:moveTo>
                    <a:pt x="1262450" y="753435"/>
                  </a:moveTo>
                  <a:cubicBezTo>
                    <a:pt x="1263373" y="752511"/>
                    <a:pt x="1264358" y="751588"/>
                    <a:pt x="1265282" y="750664"/>
                  </a:cubicBezTo>
                  <a:cubicBezTo>
                    <a:pt x="1265467" y="751711"/>
                    <a:pt x="1265714" y="752696"/>
                    <a:pt x="1265897" y="753743"/>
                  </a:cubicBezTo>
                  <a:cubicBezTo>
                    <a:pt x="1266637" y="757253"/>
                    <a:pt x="1268915" y="759162"/>
                    <a:pt x="1271502" y="759716"/>
                  </a:cubicBezTo>
                  <a:cubicBezTo>
                    <a:pt x="1269531" y="765074"/>
                    <a:pt x="1267192" y="770246"/>
                    <a:pt x="1264235" y="775357"/>
                  </a:cubicBezTo>
                  <a:cubicBezTo>
                    <a:pt x="1263620" y="768091"/>
                    <a:pt x="1263003" y="760763"/>
                    <a:pt x="1262450" y="753435"/>
                  </a:cubicBezTo>
                  <a:close/>
                  <a:moveTo>
                    <a:pt x="1252597" y="402122"/>
                  </a:moveTo>
                  <a:cubicBezTo>
                    <a:pt x="1256660" y="405940"/>
                    <a:pt x="1260541" y="409819"/>
                    <a:pt x="1264235" y="413884"/>
                  </a:cubicBezTo>
                  <a:cubicBezTo>
                    <a:pt x="1263250" y="420781"/>
                    <a:pt x="1262203" y="427739"/>
                    <a:pt x="1261279" y="434636"/>
                  </a:cubicBezTo>
                  <a:cubicBezTo>
                    <a:pt x="1259863" y="432666"/>
                    <a:pt x="1258385" y="430695"/>
                    <a:pt x="1256969" y="428663"/>
                  </a:cubicBezTo>
                  <a:cubicBezTo>
                    <a:pt x="1255614" y="419795"/>
                    <a:pt x="1254198" y="410928"/>
                    <a:pt x="1252597" y="402122"/>
                  </a:cubicBezTo>
                  <a:close/>
                  <a:moveTo>
                    <a:pt x="1248410" y="792600"/>
                  </a:moveTo>
                  <a:cubicBezTo>
                    <a:pt x="1248656" y="791430"/>
                    <a:pt x="1248901" y="790198"/>
                    <a:pt x="1249148" y="789029"/>
                  </a:cubicBezTo>
                  <a:cubicBezTo>
                    <a:pt x="1249271" y="790013"/>
                    <a:pt x="1249333" y="790937"/>
                    <a:pt x="1249456" y="791923"/>
                  </a:cubicBezTo>
                  <a:cubicBezTo>
                    <a:pt x="1249086" y="792169"/>
                    <a:pt x="1248779" y="792353"/>
                    <a:pt x="1248410" y="792600"/>
                  </a:cubicBezTo>
                  <a:close/>
                  <a:moveTo>
                    <a:pt x="1237387" y="433343"/>
                  </a:moveTo>
                  <a:cubicBezTo>
                    <a:pt x="1229196" y="422567"/>
                    <a:pt x="1220945" y="411852"/>
                    <a:pt x="1212570" y="401259"/>
                  </a:cubicBezTo>
                  <a:cubicBezTo>
                    <a:pt x="1212755" y="398489"/>
                    <a:pt x="1213001" y="395780"/>
                    <a:pt x="1213186" y="393008"/>
                  </a:cubicBezTo>
                  <a:cubicBezTo>
                    <a:pt x="1218543" y="400090"/>
                    <a:pt x="1223839" y="407172"/>
                    <a:pt x="1229073" y="414314"/>
                  </a:cubicBezTo>
                  <a:cubicBezTo>
                    <a:pt x="1232891" y="419549"/>
                    <a:pt x="1236709" y="424783"/>
                    <a:pt x="1240466" y="430079"/>
                  </a:cubicBezTo>
                  <a:cubicBezTo>
                    <a:pt x="1240589" y="430880"/>
                    <a:pt x="1240774" y="431742"/>
                    <a:pt x="1240959" y="432543"/>
                  </a:cubicBezTo>
                  <a:cubicBezTo>
                    <a:pt x="1240959" y="432727"/>
                    <a:pt x="1241020" y="432912"/>
                    <a:pt x="1241020" y="433097"/>
                  </a:cubicBezTo>
                  <a:cubicBezTo>
                    <a:pt x="1239849" y="432912"/>
                    <a:pt x="1238618" y="433035"/>
                    <a:pt x="1237387" y="433343"/>
                  </a:cubicBezTo>
                  <a:close/>
                  <a:moveTo>
                    <a:pt x="1235416" y="685389"/>
                  </a:moveTo>
                  <a:cubicBezTo>
                    <a:pt x="1231845" y="689330"/>
                    <a:pt x="1228150" y="693272"/>
                    <a:pt x="1224454" y="697151"/>
                  </a:cubicBezTo>
                  <a:cubicBezTo>
                    <a:pt x="1223346" y="695920"/>
                    <a:pt x="1222238" y="694626"/>
                    <a:pt x="1221068" y="693395"/>
                  </a:cubicBezTo>
                  <a:cubicBezTo>
                    <a:pt x="1224886" y="689207"/>
                    <a:pt x="1228519" y="684897"/>
                    <a:pt x="1232152" y="680586"/>
                  </a:cubicBezTo>
                  <a:cubicBezTo>
                    <a:pt x="1233384" y="679601"/>
                    <a:pt x="1234616" y="678677"/>
                    <a:pt x="1235847" y="677753"/>
                  </a:cubicBezTo>
                  <a:cubicBezTo>
                    <a:pt x="1235785" y="680278"/>
                    <a:pt x="1235600" y="682803"/>
                    <a:pt x="1235416" y="685389"/>
                  </a:cubicBezTo>
                  <a:close/>
                  <a:moveTo>
                    <a:pt x="1231352" y="762057"/>
                  </a:moveTo>
                  <a:cubicBezTo>
                    <a:pt x="1230427" y="763288"/>
                    <a:pt x="1229443" y="764458"/>
                    <a:pt x="1228519" y="765690"/>
                  </a:cubicBezTo>
                  <a:cubicBezTo>
                    <a:pt x="1214971" y="777143"/>
                    <a:pt x="1200808" y="787796"/>
                    <a:pt x="1186152" y="797711"/>
                  </a:cubicBezTo>
                  <a:cubicBezTo>
                    <a:pt x="1185843" y="797157"/>
                    <a:pt x="1185475" y="796603"/>
                    <a:pt x="1185167" y="796049"/>
                  </a:cubicBezTo>
                  <a:cubicBezTo>
                    <a:pt x="1194650" y="786996"/>
                    <a:pt x="1203703" y="777575"/>
                    <a:pt x="1212446" y="767845"/>
                  </a:cubicBezTo>
                  <a:cubicBezTo>
                    <a:pt x="1213248" y="767106"/>
                    <a:pt x="1214109" y="766305"/>
                    <a:pt x="1214911" y="765566"/>
                  </a:cubicBezTo>
                  <a:cubicBezTo>
                    <a:pt x="1220637" y="760209"/>
                    <a:pt x="1226240" y="754790"/>
                    <a:pt x="1231905" y="749371"/>
                  </a:cubicBezTo>
                  <a:cubicBezTo>
                    <a:pt x="1231722" y="753558"/>
                    <a:pt x="1231537" y="757807"/>
                    <a:pt x="1231352" y="762057"/>
                  </a:cubicBezTo>
                  <a:close/>
                  <a:moveTo>
                    <a:pt x="1221683" y="797342"/>
                  </a:moveTo>
                  <a:cubicBezTo>
                    <a:pt x="1224577" y="794324"/>
                    <a:pt x="1227472" y="791307"/>
                    <a:pt x="1230305" y="788290"/>
                  </a:cubicBezTo>
                  <a:cubicBezTo>
                    <a:pt x="1230182" y="791553"/>
                    <a:pt x="1230059" y="794755"/>
                    <a:pt x="1229997" y="798019"/>
                  </a:cubicBezTo>
                  <a:cubicBezTo>
                    <a:pt x="1227226" y="798142"/>
                    <a:pt x="1224454" y="797896"/>
                    <a:pt x="1221683" y="797342"/>
                  </a:cubicBezTo>
                  <a:close/>
                  <a:moveTo>
                    <a:pt x="1199884" y="820249"/>
                  </a:moveTo>
                  <a:cubicBezTo>
                    <a:pt x="1206227" y="813660"/>
                    <a:pt x="1212508" y="807009"/>
                    <a:pt x="1218789" y="800359"/>
                  </a:cubicBezTo>
                  <a:cubicBezTo>
                    <a:pt x="1217989" y="811197"/>
                    <a:pt x="1212940" y="821665"/>
                    <a:pt x="1202778" y="828378"/>
                  </a:cubicBezTo>
                  <a:cubicBezTo>
                    <a:pt x="1203148" y="826900"/>
                    <a:pt x="1202963" y="825360"/>
                    <a:pt x="1202101" y="823821"/>
                  </a:cubicBezTo>
                  <a:cubicBezTo>
                    <a:pt x="1201362" y="822713"/>
                    <a:pt x="1200624" y="821481"/>
                    <a:pt x="1199884" y="820249"/>
                  </a:cubicBezTo>
                  <a:close/>
                  <a:moveTo>
                    <a:pt x="1185044" y="835706"/>
                  </a:moveTo>
                  <a:cubicBezTo>
                    <a:pt x="1186768" y="833920"/>
                    <a:pt x="1188492" y="832134"/>
                    <a:pt x="1190217" y="830287"/>
                  </a:cubicBezTo>
                  <a:cubicBezTo>
                    <a:pt x="1190709" y="830841"/>
                    <a:pt x="1191140" y="831396"/>
                    <a:pt x="1191633" y="831950"/>
                  </a:cubicBezTo>
                  <a:cubicBezTo>
                    <a:pt x="1192063" y="832442"/>
                    <a:pt x="1192556" y="832812"/>
                    <a:pt x="1192988" y="833119"/>
                  </a:cubicBezTo>
                  <a:cubicBezTo>
                    <a:pt x="1190339" y="834043"/>
                    <a:pt x="1187691" y="834844"/>
                    <a:pt x="1185044" y="835706"/>
                  </a:cubicBezTo>
                  <a:close/>
                  <a:moveTo>
                    <a:pt x="1149204" y="845928"/>
                  </a:moveTo>
                  <a:cubicBezTo>
                    <a:pt x="1152098" y="840694"/>
                    <a:pt x="1154992" y="835459"/>
                    <a:pt x="1157764" y="830163"/>
                  </a:cubicBezTo>
                  <a:cubicBezTo>
                    <a:pt x="1165092" y="826100"/>
                    <a:pt x="1172296" y="821912"/>
                    <a:pt x="1179379" y="817478"/>
                  </a:cubicBezTo>
                  <a:cubicBezTo>
                    <a:pt x="1180179" y="818402"/>
                    <a:pt x="1180980" y="819325"/>
                    <a:pt x="1181780" y="820311"/>
                  </a:cubicBezTo>
                  <a:cubicBezTo>
                    <a:pt x="1174082" y="828255"/>
                    <a:pt x="1166138" y="835952"/>
                    <a:pt x="1158071" y="843588"/>
                  </a:cubicBezTo>
                  <a:cubicBezTo>
                    <a:pt x="1155115" y="844450"/>
                    <a:pt x="1152159" y="845189"/>
                    <a:pt x="1149204" y="845928"/>
                  </a:cubicBezTo>
                  <a:close/>
                  <a:moveTo>
                    <a:pt x="1138366" y="840386"/>
                  </a:moveTo>
                  <a:cubicBezTo>
                    <a:pt x="1142431" y="838354"/>
                    <a:pt x="1146433" y="836260"/>
                    <a:pt x="1150373" y="834166"/>
                  </a:cubicBezTo>
                  <a:cubicBezTo>
                    <a:pt x="1147972" y="838477"/>
                    <a:pt x="1145633" y="842849"/>
                    <a:pt x="1143169" y="847160"/>
                  </a:cubicBezTo>
                  <a:cubicBezTo>
                    <a:pt x="1141630" y="844881"/>
                    <a:pt x="1140028" y="842664"/>
                    <a:pt x="1138366" y="840386"/>
                  </a:cubicBezTo>
                  <a:close/>
                  <a:moveTo>
                    <a:pt x="1133932" y="796356"/>
                  </a:moveTo>
                  <a:cubicBezTo>
                    <a:pt x="1139967" y="792723"/>
                    <a:pt x="1145940" y="789090"/>
                    <a:pt x="1151851" y="785272"/>
                  </a:cubicBezTo>
                  <a:cubicBezTo>
                    <a:pt x="1153637" y="787304"/>
                    <a:pt x="1155362" y="789398"/>
                    <a:pt x="1157148" y="791430"/>
                  </a:cubicBezTo>
                  <a:cubicBezTo>
                    <a:pt x="1151851" y="796664"/>
                    <a:pt x="1146556" y="801837"/>
                    <a:pt x="1141753" y="807133"/>
                  </a:cubicBezTo>
                  <a:cubicBezTo>
                    <a:pt x="1139535" y="809534"/>
                    <a:pt x="1137443" y="812059"/>
                    <a:pt x="1135225" y="814523"/>
                  </a:cubicBezTo>
                  <a:cubicBezTo>
                    <a:pt x="1134795" y="808426"/>
                    <a:pt x="1134364" y="802391"/>
                    <a:pt x="1133932" y="796356"/>
                  </a:cubicBezTo>
                  <a:close/>
                  <a:moveTo>
                    <a:pt x="1133009" y="711007"/>
                  </a:moveTo>
                  <a:cubicBezTo>
                    <a:pt x="1135348" y="707866"/>
                    <a:pt x="1137689" y="704787"/>
                    <a:pt x="1140028" y="701646"/>
                  </a:cubicBezTo>
                  <a:cubicBezTo>
                    <a:pt x="1140337" y="701216"/>
                    <a:pt x="1140522" y="700784"/>
                    <a:pt x="1140706" y="700353"/>
                  </a:cubicBezTo>
                  <a:cubicBezTo>
                    <a:pt x="1142123" y="701893"/>
                    <a:pt x="1143477" y="703494"/>
                    <a:pt x="1144893" y="705034"/>
                  </a:cubicBezTo>
                  <a:cubicBezTo>
                    <a:pt x="1144400" y="709898"/>
                    <a:pt x="1143847" y="714701"/>
                    <a:pt x="1143231" y="719505"/>
                  </a:cubicBezTo>
                  <a:cubicBezTo>
                    <a:pt x="1142738" y="723384"/>
                    <a:pt x="1147972" y="723692"/>
                    <a:pt x="1149759" y="721291"/>
                  </a:cubicBezTo>
                  <a:cubicBezTo>
                    <a:pt x="1151236" y="719320"/>
                    <a:pt x="1152529" y="717226"/>
                    <a:pt x="1153761" y="715071"/>
                  </a:cubicBezTo>
                  <a:cubicBezTo>
                    <a:pt x="1155115" y="716611"/>
                    <a:pt x="1156470" y="718150"/>
                    <a:pt x="1157887" y="719690"/>
                  </a:cubicBezTo>
                  <a:cubicBezTo>
                    <a:pt x="1155423" y="721845"/>
                    <a:pt x="1152961" y="724000"/>
                    <a:pt x="1150497" y="726155"/>
                  </a:cubicBezTo>
                  <a:cubicBezTo>
                    <a:pt x="1147479" y="728865"/>
                    <a:pt x="1151913" y="733237"/>
                    <a:pt x="1154930" y="730589"/>
                  </a:cubicBezTo>
                  <a:cubicBezTo>
                    <a:pt x="1156716" y="728988"/>
                    <a:pt x="1158502" y="727387"/>
                    <a:pt x="1160288" y="725786"/>
                  </a:cubicBezTo>
                  <a:cubicBezTo>
                    <a:pt x="1159919" y="729727"/>
                    <a:pt x="1159549" y="733730"/>
                    <a:pt x="1159180" y="737670"/>
                  </a:cubicBezTo>
                  <a:cubicBezTo>
                    <a:pt x="1157086" y="739703"/>
                    <a:pt x="1154992" y="741797"/>
                    <a:pt x="1152899" y="743767"/>
                  </a:cubicBezTo>
                  <a:cubicBezTo>
                    <a:pt x="1146926" y="734346"/>
                    <a:pt x="1140891" y="724924"/>
                    <a:pt x="1134733" y="715625"/>
                  </a:cubicBezTo>
                  <a:cubicBezTo>
                    <a:pt x="1134487" y="714086"/>
                    <a:pt x="1133870" y="712546"/>
                    <a:pt x="1133009" y="711007"/>
                  </a:cubicBezTo>
                  <a:close/>
                  <a:moveTo>
                    <a:pt x="1126728" y="701893"/>
                  </a:moveTo>
                  <a:cubicBezTo>
                    <a:pt x="1124202" y="698260"/>
                    <a:pt x="1121616" y="694626"/>
                    <a:pt x="1119092" y="691055"/>
                  </a:cubicBezTo>
                  <a:cubicBezTo>
                    <a:pt x="1119830" y="686929"/>
                    <a:pt x="1120570" y="682742"/>
                    <a:pt x="1121308" y="678616"/>
                  </a:cubicBezTo>
                  <a:cubicBezTo>
                    <a:pt x="1125926" y="683788"/>
                    <a:pt x="1130545" y="689023"/>
                    <a:pt x="1135163" y="694195"/>
                  </a:cubicBezTo>
                  <a:cubicBezTo>
                    <a:pt x="1134055" y="694257"/>
                    <a:pt x="1133009" y="694688"/>
                    <a:pt x="1132146" y="695673"/>
                  </a:cubicBezTo>
                  <a:cubicBezTo>
                    <a:pt x="1130422" y="697705"/>
                    <a:pt x="1128575" y="699799"/>
                    <a:pt x="1126728" y="701893"/>
                  </a:cubicBezTo>
                  <a:close/>
                  <a:moveTo>
                    <a:pt x="1118229" y="751403"/>
                  </a:moveTo>
                  <a:cubicBezTo>
                    <a:pt x="1115643" y="747893"/>
                    <a:pt x="1113057" y="744383"/>
                    <a:pt x="1110408" y="740873"/>
                  </a:cubicBezTo>
                  <a:cubicBezTo>
                    <a:pt x="1111025" y="740072"/>
                    <a:pt x="1111641" y="739272"/>
                    <a:pt x="1112256" y="738471"/>
                  </a:cubicBezTo>
                  <a:cubicBezTo>
                    <a:pt x="1114658" y="741304"/>
                    <a:pt x="1117059" y="744198"/>
                    <a:pt x="1119462" y="747031"/>
                  </a:cubicBezTo>
                  <a:cubicBezTo>
                    <a:pt x="1119462" y="748201"/>
                    <a:pt x="1119400" y="749371"/>
                    <a:pt x="1119400" y="750603"/>
                  </a:cubicBezTo>
                  <a:cubicBezTo>
                    <a:pt x="1119030" y="750849"/>
                    <a:pt x="1118599" y="751095"/>
                    <a:pt x="1118229" y="751403"/>
                  </a:cubicBezTo>
                  <a:close/>
                  <a:moveTo>
                    <a:pt x="1113057" y="353535"/>
                  </a:moveTo>
                  <a:cubicBezTo>
                    <a:pt x="1111333" y="348363"/>
                    <a:pt x="1109547" y="343190"/>
                    <a:pt x="1107761" y="338079"/>
                  </a:cubicBezTo>
                  <a:cubicBezTo>
                    <a:pt x="1109608" y="339557"/>
                    <a:pt x="1111518" y="341035"/>
                    <a:pt x="1113364" y="342574"/>
                  </a:cubicBezTo>
                  <a:cubicBezTo>
                    <a:pt x="1113304" y="346269"/>
                    <a:pt x="1113180" y="349902"/>
                    <a:pt x="1113057" y="353535"/>
                  </a:cubicBezTo>
                  <a:close/>
                  <a:moveTo>
                    <a:pt x="1107267" y="798019"/>
                  </a:moveTo>
                  <a:cubicBezTo>
                    <a:pt x="1108624" y="796972"/>
                    <a:pt x="1109917" y="795925"/>
                    <a:pt x="1111209" y="794878"/>
                  </a:cubicBezTo>
                  <a:cubicBezTo>
                    <a:pt x="1111394" y="795617"/>
                    <a:pt x="1111579" y="796356"/>
                    <a:pt x="1111764" y="797033"/>
                  </a:cubicBezTo>
                  <a:cubicBezTo>
                    <a:pt x="1110531" y="797711"/>
                    <a:pt x="1109300" y="798450"/>
                    <a:pt x="1108069" y="799128"/>
                  </a:cubicBezTo>
                  <a:cubicBezTo>
                    <a:pt x="1107822" y="798758"/>
                    <a:pt x="1107576" y="798389"/>
                    <a:pt x="1107267" y="798019"/>
                  </a:cubicBezTo>
                  <a:close/>
                  <a:moveTo>
                    <a:pt x="1097292" y="334877"/>
                  </a:moveTo>
                  <a:cubicBezTo>
                    <a:pt x="1094583" y="331059"/>
                    <a:pt x="1091751" y="327241"/>
                    <a:pt x="1088978" y="323423"/>
                  </a:cubicBezTo>
                  <a:cubicBezTo>
                    <a:pt x="1091258" y="325147"/>
                    <a:pt x="1093535" y="326933"/>
                    <a:pt x="1095814" y="328719"/>
                  </a:cubicBezTo>
                  <a:cubicBezTo>
                    <a:pt x="1096738" y="331305"/>
                    <a:pt x="1097539" y="333891"/>
                    <a:pt x="1098400" y="336478"/>
                  </a:cubicBezTo>
                  <a:cubicBezTo>
                    <a:pt x="1098031" y="335923"/>
                    <a:pt x="1097662" y="335369"/>
                    <a:pt x="1097292" y="334877"/>
                  </a:cubicBezTo>
                  <a:close/>
                  <a:moveTo>
                    <a:pt x="1077156" y="840571"/>
                  </a:moveTo>
                  <a:cubicBezTo>
                    <a:pt x="1077587" y="836445"/>
                    <a:pt x="1078017" y="832319"/>
                    <a:pt x="1078449" y="828193"/>
                  </a:cubicBezTo>
                  <a:cubicBezTo>
                    <a:pt x="1079557" y="826839"/>
                    <a:pt x="1080666" y="825545"/>
                    <a:pt x="1081774" y="824190"/>
                  </a:cubicBezTo>
                  <a:cubicBezTo>
                    <a:pt x="1082697" y="824314"/>
                    <a:pt x="1083683" y="824252"/>
                    <a:pt x="1084730" y="823821"/>
                  </a:cubicBezTo>
                  <a:cubicBezTo>
                    <a:pt x="1087316" y="826839"/>
                    <a:pt x="1089841" y="829918"/>
                    <a:pt x="1092366" y="832935"/>
                  </a:cubicBezTo>
                  <a:cubicBezTo>
                    <a:pt x="1089472" y="838416"/>
                    <a:pt x="1086639" y="843957"/>
                    <a:pt x="1083868" y="849623"/>
                  </a:cubicBezTo>
                  <a:cubicBezTo>
                    <a:pt x="1083375" y="848576"/>
                    <a:pt x="1082759" y="847468"/>
                    <a:pt x="1081897" y="846482"/>
                  </a:cubicBezTo>
                  <a:cubicBezTo>
                    <a:pt x="1080358" y="844512"/>
                    <a:pt x="1078757" y="842541"/>
                    <a:pt x="1077156" y="840571"/>
                  </a:cubicBezTo>
                  <a:close/>
                  <a:moveTo>
                    <a:pt x="1070813" y="292756"/>
                  </a:moveTo>
                  <a:cubicBezTo>
                    <a:pt x="1076724" y="296390"/>
                    <a:pt x="1082636" y="300023"/>
                    <a:pt x="1088548" y="303594"/>
                  </a:cubicBezTo>
                  <a:cubicBezTo>
                    <a:pt x="1096984" y="312893"/>
                    <a:pt x="1105360" y="322314"/>
                    <a:pt x="1113672" y="331736"/>
                  </a:cubicBezTo>
                  <a:cubicBezTo>
                    <a:pt x="1113672" y="331921"/>
                    <a:pt x="1113672" y="332105"/>
                    <a:pt x="1113672" y="332290"/>
                  </a:cubicBezTo>
                  <a:cubicBezTo>
                    <a:pt x="1109917" y="329335"/>
                    <a:pt x="1106159" y="326502"/>
                    <a:pt x="1102342" y="323607"/>
                  </a:cubicBezTo>
                  <a:cubicBezTo>
                    <a:pt x="1101972" y="323177"/>
                    <a:pt x="1101479" y="322807"/>
                    <a:pt x="1100988" y="322561"/>
                  </a:cubicBezTo>
                  <a:cubicBezTo>
                    <a:pt x="1092242" y="315848"/>
                    <a:pt x="1083375" y="309198"/>
                    <a:pt x="1074446" y="302671"/>
                  </a:cubicBezTo>
                  <a:cubicBezTo>
                    <a:pt x="1073277" y="299345"/>
                    <a:pt x="1072106" y="296020"/>
                    <a:pt x="1070813" y="292756"/>
                  </a:cubicBezTo>
                  <a:close/>
                  <a:moveTo>
                    <a:pt x="1044456" y="866681"/>
                  </a:moveTo>
                  <a:cubicBezTo>
                    <a:pt x="1046735" y="864217"/>
                    <a:pt x="1049075" y="861692"/>
                    <a:pt x="1051354" y="859168"/>
                  </a:cubicBezTo>
                  <a:cubicBezTo>
                    <a:pt x="1053017" y="864341"/>
                    <a:pt x="1055171" y="869328"/>
                    <a:pt x="1057882" y="874070"/>
                  </a:cubicBezTo>
                  <a:cubicBezTo>
                    <a:pt x="1056957" y="874563"/>
                    <a:pt x="1055972" y="875055"/>
                    <a:pt x="1055048" y="875548"/>
                  </a:cubicBezTo>
                  <a:cubicBezTo>
                    <a:pt x="1052524" y="875979"/>
                    <a:pt x="1049938" y="876410"/>
                    <a:pt x="1047412" y="876842"/>
                  </a:cubicBezTo>
                  <a:cubicBezTo>
                    <a:pt x="1047597" y="873639"/>
                    <a:pt x="1046735" y="870129"/>
                    <a:pt x="1044456" y="866681"/>
                  </a:cubicBezTo>
                  <a:close/>
                  <a:moveTo>
                    <a:pt x="1025797" y="692040"/>
                  </a:moveTo>
                  <a:cubicBezTo>
                    <a:pt x="1035034" y="702139"/>
                    <a:pt x="1044210" y="712238"/>
                    <a:pt x="1053447" y="722399"/>
                  </a:cubicBezTo>
                  <a:cubicBezTo>
                    <a:pt x="1053570" y="724123"/>
                    <a:pt x="1053693" y="725848"/>
                    <a:pt x="1053817" y="727572"/>
                  </a:cubicBezTo>
                  <a:cubicBezTo>
                    <a:pt x="1044580" y="715687"/>
                    <a:pt x="1035219" y="703801"/>
                    <a:pt x="1025797" y="692040"/>
                  </a:cubicBezTo>
                  <a:close/>
                  <a:moveTo>
                    <a:pt x="1006339" y="818710"/>
                  </a:moveTo>
                  <a:cubicBezTo>
                    <a:pt x="1006709" y="813599"/>
                    <a:pt x="1007139" y="808549"/>
                    <a:pt x="1007570" y="803438"/>
                  </a:cubicBezTo>
                  <a:cubicBezTo>
                    <a:pt x="1008556" y="804608"/>
                    <a:pt x="1009541" y="805840"/>
                    <a:pt x="1010587" y="807009"/>
                  </a:cubicBezTo>
                  <a:cubicBezTo>
                    <a:pt x="1011512" y="813537"/>
                    <a:pt x="1012435" y="820064"/>
                    <a:pt x="1013420" y="826592"/>
                  </a:cubicBezTo>
                  <a:cubicBezTo>
                    <a:pt x="1013297" y="826777"/>
                    <a:pt x="1013113" y="826900"/>
                    <a:pt x="1012990" y="827084"/>
                  </a:cubicBezTo>
                  <a:lnTo>
                    <a:pt x="1006339" y="818710"/>
                  </a:lnTo>
                  <a:close/>
                  <a:moveTo>
                    <a:pt x="982507" y="903874"/>
                  </a:moveTo>
                  <a:cubicBezTo>
                    <a:pt x="982876" y="903567"/>
                    <a:pt x="983246" y="903320"/>
                    <a:pt x="983616" y="903013"/>
                  </a:cubicBezTo>
                  <a:cubicBezTo>
                    <a:pt x="988481" y="899441"/>
                    <a:pt x="993345" y="895869"/>
                    <a:pt x="998271" y="892359"/>
                  </a:cubicBezTo>
                  <a:cubicBezTo>
                    <a:pt x="998949" y="892852"/>
                    <a:pt x="999626" y="893344"/>
                    <a:pt x="1000304" y="893838"/>
                  </a:cubicBezTo>
                  <a:cubicBezTo>
                    <a:pt x="994269" y="897101"/>
                    <a:pt x="988358" y="900426"/>
                    <a:pt x="982507" y="903874"/>
                  </a:cubicBezTo>
                  <a:close/>
                  <a:moveTo>
                    <a:pt x="975610" y="234009"/>
                  </a:moveTo>
                  <a:cubicBezTo>
                    <a:pt x="979674" y="236349"/>
                    <a:pt x="983739" y="238751"/>
                    <a:pt x="987741" y="241213"/>
                  </a:cubicBezTo>
                  <a:cubicBezTo>
                    <a:pt x="986510" y="242261"/>
                    <a:pt x="985341" y="243369"/>
                    <a:pt x="984231" y="244539"/>
                  </a:cubicBezTo>
                  <a:cubicBezTo>
                    <a:pt x="981399" y="240968"/>
                    <a:pt x="978504" y="237519"/>
                    <a:pt x="975610" y="234009"/>
                  </a:cubicBezTo>
                  <a:close/>
                  <a:moveTo>
                    <a:pt x="941865" y="854056"/>
                  </a:moveTo>
                  <a:cubicBezTo>
                    <a:pt x="942358" y="853564"/>
                    <a:pt x="942849" y="853071"/>
                    <a:pt x="943343" y="852579"/>
                  </a:cubicBezTo>
                  <a:cubicBezTo>
                    <a:pt x="951102" y="857813"/>
                    <a:pt x="958861" y="863109"/>
                    <a:pt x="966620" y="868405"/>
                  </a:cubicBezTo>
                  <a:cubicBezTo>
                    <a:pt x="963356" y="870190"/>
                    <a:pt x="960154" y="871976"/>
                    <a:pt x="956890" y="873701"/>
                  </a:cubicBezTo>
                  <a:cubicBezTo>
                    <a:pt x="951840" y="867173"/>
                    <a:pt x="946853" y="860584"/>
                    <a:pt x="941865" y="854056"/>
                  </a:cubicBezTo>
                  <a:close/>
                  <a:moveTo>
                    <a:pt x="898451" y="933495"/>
                  </a:moveTo>
                  <a:cubicBezTo>
                    <a:pt x="900853" y="932571"/>
                    <a:pt x="903192" y="931647"/>
                    <a:pt x="905593" y="930724"/>
                  </a:cubicBezTo>
                  <a:cubicBezTo>
                    <a:pt x="905963" y="933186"/>
                    <a:pt x="906949" y="935650"/>
                    <a:pt x="908366" y="937867"/>
                  </a:cubicBezTo>
                  <a:cubicBezTo>
                    <a:pt x="904855" y="936820"/>
                    <a:pt x="901530" y="935342"/>
                    <a:pt x="898451" y="933495"/>
                  </a:cubicBezTo>
                  <a:close/>
                  <a:moveTo>
                    <a:pt x="895310" y="896054"/>
                  </a:moveTo>
                  <a:cubicBezTo>
                    <a:pt x="902023" y="890081"/>
                    <a:pt x="908796" y="884169"/>
                    <a:pt x="915508" y="878258"/>
                  </a:cubicBezTo>
                  <a:cubicBezTo>
                    <a:pt x="918772" y="882014"/>
                    <a:pt x="922036" y="885770"/>
                    <a:pt x="925300" y="889527"/>
                  </a:cubicBezTo>
                  <a:cubicBezTo>
                    <a:pt x="916002" y="894022"/>
                    <a:pt x="906580" y="898333"/>
                    <a:pt x="897096" y="902458"/>
                  </a:cubicBezTo>
                  <a:cubicBezTo>
                    <a:pt x="896973" y="900365"/>
                    <a:pt x="896418" y="898210"/>
                    <a:pt x="895310" y="896054"/>
                  </a:cubicBezTo>
                  <a:close/>
                  <a:moveTo>
                    <a:pt x="871479" y="866127"/>
                  </a:moveTo>
                  <a:cubicBezTo>
                    <a:pt x="878499" y="861508"/>
                    <a:pt x="885458" y="856766"/>
                    <a:pt x="892416" y="851963"/>
                  </a:cubicBezTo>
                  <a:cubicBezTo>
                    <a:pt x="895557" y="855534"/>
                    <a:pt x="898759" y="859168"/>
                    <a:pt x="901899" y="862801"/>
                  </a:cubicBezTo>
                  <a:cubicBezTo>
                    <a:pt x="900298" y="862185"/>
                    <a:pt x="898389" y="862124"/>
                    <a:pt x="896235" y="862986"/>
                  </a:cubicBezTo>
                  <a:cubicBezTo>
                    <a:pt x="889399" y="865757"/>
                    <a:pt x="882563" y="868589"/>
                    <a:pt x="875790" y="871422"/>
                  </a:cubicBezTo>
                  <a:cubicBezTo>
                    <a:pt x="874373" y="869636"/>
                    <a:pt x="872957" y="867850"/>
                    <a:pt x="871479" y="866127"/>
                  </a:cubicBezTo>
                  <a:close/>
                  <a:moveTo>
                    <a:pt x="848570" y="837923"/>
                  </a:moveTo>
                  <a:cubicBezTo>
                    <a:pt x="855098" y="833489"/>
                    <a:pt x="861626" y="829055"/>
                    <a:pt x="868154" y="824621"/>
                  </a:cubicBezTo>
                  <a:cubicBezTo>
                    <a:pt x="868892" y="825483"/>
                    <a:pt x="869632" y="826284"/>
                    <a:pt x="870370" y="827146"/>
                  </a:cubicBezTo>
                  <a:cubicBezTo>
                    <a:pt x="864767" y="831641"/>
                    <a:pt x="859040" y="836137"/>
                    <a:pt x="853312" y="840509"/>
                  </a:cubicBezTo>
                  <a:cubicBezTo>
                    <a:pt x="852697" y="840878"/>
                    <a:pt x="852081" y="841187"/>
                    <a:pt x="851466" y="841556"/>
                  </a:cubicBezTo>
                  <a:cubicBezTo>
                    <a:pt x="850480" y="840324"/>
                    <a:pt x="849557" y="839093"/>
                    <a:pt x="848570" y="837923"/>
                  </a:cubicBezTo>
                  <a:close/>
                  <a:moveTo>
                    <a:pt x="836624" y="553855"/>
                  </a:moveTo>
                  <a:cubicBezTo>
                    <a:pt x="836747" y="552992"/>
                    <a:pt x="836809" y="552130"/>
                    <a:pt x="836932" y="551269"/>
                  </a:cubicBezTo>
                  <a:cubicBezTo>
                    <a:pt x="838595" y="552869"/>
                    <a:pt x="840196" y="554470"/>
                    <a:pt x="841859" y="556071"/>
                  </a:cubicBezTo>
                  <a:cubicBezTo>
                    <a:pt x="841736" y="557242"/>
                    <a:pt x="841613" y="558350"/>
                    <a:pt x="841551" y="559520"/>
                  </a:cubicBezTo>
                  <a:cubicBezTo>
                    <a:pt x="839888" y="557673"/>
                    <a:pt x="838287" y="555764"/>
                    <a:pt x="836624" y="553855"/>
                  </a:cubicBezTo>
                  <a:close/>
                  <a:moveTo>
                    <a:pt x="824123" y="184745"/>
                  </a:moveTo>
                  <a:cubicBezTo>
                    <a:pt x="820121" y="180188"/>
                    <a:pt x="816057" y="175631"/>
                    <a:pt x="811992" y="171136"/>
                  </a:cubicBezTo>
                  <a:cubicBezTo>
                    <a:pt x="811931" y="170705"/>
                    <a:pt x="811807" y="170212"/>
                    <a:pt x="811501" y="169781"/>
                  </a:cubicBezTo>
                  <a:lnTo>
                    <a:pt x="810884" y="168795"/>
                  </a:lnTo>
                  <a:cubicBezTo>
                    <a:pt x="815873" y="169904"/>
                    <a:pt x="820921" y="171013"/>
                    <a:pt x="825909" y="172183"/>
                  </a:cubicBezTo>
                  <a:cubicBezTo>
                    <a:pt x="826341" y="172737"/>
                    <a:pt x="826711" y="173230"/>
                    <a:pt x="827141" y="173784"/>
                  </a:cubicBezTo>
                  <a:cubicBezTo>
                    <a:pt x="825971" y="177417"/>
                    <a:pt x="825048" y="181051"/>
                    <a:pt x="824123" y="184745"/>
                  </a:cubicBezTo>
                  <a:close/>
                  <a:moveTo>
                    <a:pt x="813655" y="795002"/>
                  </a:moveTo>
                  <a:cubicBezTo>
                    <a:pt x="808543" y="788720"/>
                    <a:pt x="803495" y="782501"/>
                    <a:pt x="798383" y="776219"/>
                  </a:cubicBezTo>
                  <a:cubicBezTo>
                    <a:pt x="799553" y="771232"/>
                    <a:pt x="800724" y="766182"/>
                    <a:pt x="801832" y="761194"/>
                  </a:cubicBezTo>
                  <a:cubicBezTo>
                    <a:pt x="806019" y="771971"/>
                    <a:pt x="810023" y="782871"/>
                    <a:pt x="813840" y="793831"/>
                  </a:cubicBezTo>
                  <a:cubicBezTo>
                    <a:pt x="813778" y="794201"/>
                    <a:pt x="813717" y="794570"/>
                    <a:pt x="813655" y="795002"/>
                  </a:cubicBezTo>
                  <a:close/>
                  <a:moveTo>
                    <a:pt x="782988" y="836198"/>
                  </a:moveTo>
                  <a:cubicBezTo>
                    <a:pt x="784281" y="831641"/>
                    <a:pt x="785513" y="827084"/>
                    <a:pt x="786745" y="822466"/>
                  </a:cubicBezTo>
                  <a:cubicBezTo>
                    <a:pt x="793272" y="829548"/>
                    <a:pt x="799738" y="836691"/>
                    <a:pt x="806204" y="843773"/>
                  </a:cubicBezTo>
                  <a:cubicBezTo>
                    <a:pt x="802632" y="846052"/>
                    <a:pt x="799123" y="848330"/>
                    <a:pt x="795551" y="850670"/>
                  </a:cubicBezTo>
                  <a:cubicBezTo>
                    <a:pt x="791364" y="845867"/>
                    <a:pt x="787175" y="841063"/>
                    <a:pt x="782988" y="836198"/>
                  </a:cubicBezTo>
                  <a:close/>
                  <a:moveTo>
                    <a:pt x="767717" y="389128"/>
                  </a:moveTo>
                  <a:cubicBezTo>
                    <a:pt x="768395" y="388944"/>
                    <a:pt x="769010" y="388759"/>
                    <a:pt x="769688" y="388574"/>
                  </a:cubicBezTo>
                  <a:cubicBezTo>
                    <a:pt x="780094" y="398981"/>
                    <a:pt x="790378" y="409388"/>
                    <a:pt x="800663" y="419918"/>
                  </a:cubicBezTo>
                  <a:cubicBezTo>
                    <a:pt x="789701" y="409573"/>
                    <a:pt x="778740" y="399289"/>
                    <a:pt x="767717" y="389128"/>
                  </a:cubicBezTo>
                  <a:close/>
                  <a:moveTo>
                    <a:pt x="758233" y="726894"/>
                  </a:moveTo>
                  <a:cubicBezTo>
                    <a:pt x="758480" y="726217"/>
                    <a:pt x="758726" y="725601"/>
                    <a:pt x="758973" y="724924"/>
                  </a:cubicBezTo>
                  <a:cubicBezTo>
                    <a:pt x="761127" y="726463"/>
                    <a:pt x="763221" y="728064"/>
                    <a:pt x="765377" y="729604"/>
                  </a:cubicBezTo>
                  <a:cubicBezTo>
                    <a:pt x="765069" y="731205"/>
                    <a:pt x="764699" y="732806"/>
                    <a:pt x="764329" y="734407"/>
                  </a:cubicBezTo>
                  <a:cubicBezTo>
                    <a:pt x="762298" y="731882"/>
                    <a:pt x="760266" y="729357"/>
                    <a:pt x="758233" y="726894"/>
                  </a:cubicBezTo>
                  <a:close/>
                  <a:moveTo>
                    <a:pt x="749982" y="797896"/>
                  </a:moveTo>
                  <a:cubicBezTo>
                    <a:pt x="745302" y="792477"/>
                    <a:pt x="740684" y="786996"/>
                    <a:pt x="736065" y="781577"/>
                  </a:cubicBezTo>
                  <a:cubicBezTo>
                    <a:pt x="737358" y="778621"/>
                    <a:pt x="738590" y="775665"/>
                    <a:pt x="739821" y="772710"/>
                  </a:cubicBezTo>
                  <a:cubicBezTo>
                    <a:pt x="744131" y="777205"/>
                    <a:pt x="748503" y="781700"/>
                    <a:pt x="752753" y="786257"/>
                  </a:cubicBezTo>
                  <a:cubicBezTo>
                    <a:pt x="751829" y="790137"/>
                    <a:pt x="750905" y="794016"/>
                    <a:pt x="749982" y="797896"/>
                  </a:cubicBezTo>
                  <a:close/>
                  <a:moveTo>
                    <a:pt x="742838" y="888295"/>
                  </a:moveTo>
                  <a:cubicBezTo>
                    <a:pt x="738959" y="884416"/>
                    <a:pt x="735079" y="880598"/>
                    <a:pt x="731200" y="876780"/>
                  </a:cubicBezTo>
                  <a:cubicBezTo>
                    <a:pt x="731877" y="877272"/>
                    <a:pt x="732493" y="877765"/>
                    <a:pt x="733170" y="878196"/>
                  </a:cubicBezTo>
                  <a:cubicBezTo>
                    <a:pt x="733293" y="878319"/>
                    <a:pt x="733478" y="878319"/>
                    <a:pt x="733601" y="878443"/>
                  </a:cubicBezTo>
                  <a:cubicBezTo>
                    <a:pt x="736680" y="881767"/>
                    <a:pt x="739821" y="885031"/>
                    <a:pt x="742838" y="888295"/>
                  </a:cubicBezTo>
                  <a:cubicBezTo>
                    <a:pt x="742838" y="888295"/>
                    <a:pt x="742838" y="888295"/>
                    <a:pt x="742838" y="888295"/>
                  </a:cubicBezTo>
                  <a:close/>
                  <a:moveTo>
                    <a:pt x="735572" y="941746"/>
                  </a:moveTo>
                  <a:cubicBezTo>
                    <a:pt x="737112" y="942670"/>
                    <a:pt x="738959" y="942978"/>
                    <a:pt x="740990" y="942178"/>
                  </a:cubicBezTo>
                  <a:cubicBezTo>
                    <a:pt x="741422" y="942362"/>
                    <a:pt x="741730" y="942670"/>
                    <a:pt x="741977" y="942917"/>
                  </a:cubicBezTo>
                  <a:cubicBezTo>
                    <a:pt x="739882" y="942917"/>
                    <a:pt x="737850" y="942917"/>
                    <a:pt x="735757" y="942917"/>
                  </a:cubicBezTo>
                  <a:cubicBezTo>
                    <a:pt x="735757" y="942547"/>
                    <a:pt x="735695" y="942178"/>
                    <a:pt x="735572" y="941746"/>
                  </a:cubicBezTo>
                  <a:close/>
                  <a:moveTo>
                    <a:pt x="684091" y="887556"/>
                  </a:moveTo>
                  <a:cubicBezTo>
                    <a:pt x="684461" y="886879"/>
                    <a:pt x="684830" y="886201"/>
                    <a:pt x="685200" y="885524"/>
                  </a:cubicBezTo>
                  <a:cubicBezTo>
                    <a:pt x="695792" y="896485"/>
                    <a:pt x="706445" y="907262"/>
                    <a:pt x="717160" y="918100"/>
                  </a:cubicBezTo>
                  <a:cubicBezTo>
                    <a:pt x="718206" y="920255"/>
                    <a:pt x="720054" y="922164"/>
                    <a:pt x="722271" y="923334"/>
                  </a:cubicBezTo>
                  <a:cubicBezTo>
                    <a:pt x="725534" y="926598"/>
                    <a:pt x="728736" y="929862"/>
                    <a:pt x="732000" y="933064"/>
                  </a:cubicBezTo>
                  <a:cubicBezTo>
                    <a:pt x="731877" y="933741"/>
                    <a:pt x="731815" y="934480"/>
                    <a:pt x="731877" y="935219"/>
                  </a:cubicBezTo>
                  <a:cubicBezTo>
                    <a:pt x="731569" y="934911"/>
                    <a:pt x="731324" y="934603"/>
                    <a:pt x="731015" y="934295"/>
                  </a:cubicBezTo>
                  <a:cubicBezTo>
                    <a:pt x="719869" y="923149"/>
                    <a:pt x="708661" y="912003"/>
                    <a:pt x="697393" y="900919"/>
                  </a:cubicBezTo>
                  <a:cubicBezTo>
                    <a:pt x="693021" y="896485"/>
                    <a:pt x="688586" y="892052"/>
                    <a:pt x="684091" y="887556"/>
                  </a:cubicBezTo>
                  <a:close/>
                  <a:moveTo>
                    <a:pt x="675100" y="938175"/>
                  </a:moveTo>
                  <a:cubicBezTo>
                    <a:pt x="676578" y="938914"/>
                    <a:pt x="678056" y="939591"/>
                    <a:pt x="679596" y="940268"/>
                  </a:cubicBezTo>
                  <a:cubicBezTo>
                    <a:pt x="678611" y="940145"/>
                    <a:pt x="677626" y="940083"/>
                    <a:pt x="676640" y="939961"/>
                  </a:cubicBezTo>
                  <a:cubicBezTo>
                    <a:pt x="676147" y="939344"/>
                    <a:pt x="675717" y="938729"/>
                    <a:pt x="675100" y="938175"/>
                  </a:cubicBezTo>
                  <a:close/>
                  <a:moveTo>
                    <a:pt x="673746" y="142317"/>
                  </a:moveTo>
                  <a:cubicBezTo>
                    <a:pt x="678672" y="136898"/>
                    <a:pt x="683661" y="131540"/>
                    <a:pt x="688586" y="126183"/>
                  </a:cubicBezTo>
                  <a:cubicBezTo>
                    <a:pt x="688956" y="127907"/>
                    <a:pt x="689326" y="129569"/>
                    <a:pt x="689757" y="131294"/>
                  </a:cubicBezTo>
                  <a:cubicBezTo>
                    <a:pt x="684707" y="135850"/>
                    <a:pt x="679842" y="140715"/>
                    <a:pt x="675100" y="145888"/>
                  </a:cubicBezTo>
                  <a:cubicBezTo>
                    <a:pt x="674485" y="144657"/>
                    <a:pt x="674116" y="143486"/>
                    <a:pt x="673746" y="142317"/>
                  </a:cubicBezTo>
                  <a:close/>
                  <a:moveTo>
                    <a:pt x="673746" y="84985"/>
                  </a:moveTo>
                  <a:cubicBezTo>
                    <a:pt x="669066" y="89850"/>
                    <a:pt x="664139" y="94531"/>
                    <a:pt x="659152" y="99026"/>
                  </a:cubicBezTo>
                  <a:cubicBezTo>
                    <a:pt x="657919" y="93483"/>
                    <a:pt x="657428" y="88188"/>
                    <a:pt x="658474" y="83692"/>
                  </a:cubicBezTo>
                  <a:cubicBezTo>
                    <a:pt x="658782" y="82461"/>
                    <a:pt x="658597" y="81352"/>
                    <a:pt x="658104" y="80428"/>
                  </a:cubicBezTo>
                  <a:cubicBezTo>
                    <a:pt x="664447" y="78827"/>
                    <a:pt x="670790" y="77288"/>
                    <a:pt x="677195" y="75933"/>
                  </a:cubicBezTo>
                  <a:cubicBezTo>
                    <a:pt x="676025" y="78951"/>
                    <a:pt x="674915" y="81968"/>
                    <a:pt x="673746" y="84985"/>
                  </a:cubicBezTo>
                  <a:cubicBezTo>
                    <a:pt x="673746" y="84985"/>
                    <a:pt x="673746" y="84985"/>
                    <a:pt x="673746" y="84985"/>
                  </a:cubicBezTo>
                  <a:close/>
                  <a:moveTo>
                    <a:pt x="663339" y="112943"/>
                  </a:moveTo>
                  <a:cubicBezTo>
                    <a:pt x="662538" y="110726"/>
                    <a:pt x="661800" y="108571"/>
                    <a:pt x="661060" y="106354"/>
                  </a:cubicBezTo>
                  <a:cubicBezTo>
                    <a:pt x="663524" y="104014"/>
                    <a:pt x="665925" y="101674"/>
                    <a:pt x="668266" y="99272"/>
                  </a:cubicBezTo>
                  <a:cubicBezTo>
                    <a:pt x="666603" y="103829"/>
                    <a:pt x="665002" y="108386"/>
                    <a:pt x="663339" y="112943"/>
                  </a:cubicBezTo>
                  <a:close/>
                  <a:moveTo>
                    <a:pt x="656011" y="573622"/>
                  </a:moveTo>
                  <a:cubicBezTo>
                    <a:pt x="656688" y="571221"/>
                    <a:pt x="657304" y="568819"/>
                    <a:pt x="657981" y="566479"/>
                  </a:cubicBezTo>
                  <a:cubicBezTo>
                    <a:pt x="658906" y="567587"/>
                    <a:pt x="659890" y="568757"/>
                    <a:pt x="660813" y="569865"/>
                  </a:cubicBezTo>
                  <a:cubicBezTo>
                    <a:pt x="661306" y="572822"/>
                    <a:pt x="661738" y="575777"/>
                    <a:pt x="662169" y="578795"/>
                  </a:cubicBezTo>
                  <a:cubicBezTo>
                    <a:pt x="660137" y="577009"/>
                    <a:pt x="658104" y="575284"/>
                    <a:pt x="656011" y="573622"/>
                  </a:cubicBezTo>
                  <a:close/>
                  <a:moveTo>
                    <a:pt x="626391" y="139792"/>
                  </a:moveTo>
                  <a:cubicBezTo>
                    <a:pt x="626145" y="143240"/>
                    <a:pt x="625898" y="146627"/>
                    <a:pt x="625713" y="150014"/>
                  </a:cubicBezTo>
                  <a:cubicBezTo>
                    <a:pt x="625528" y="153585"/>
                    <a:pt x="625222" y="157158"/>
                    <a:pt x="624975" y="160667"/>
                  </a:cubicBezTo>
                  <a:cubicBezTo>
                    <a:pt x="624420" y="161283"/>
                    <a:pt x="623927" y="161899"/>
                    <a:pt x="623374" y="162515"/>
                  </a:cubicBezTo>
                  <a:cubicBezTo>
                    <a:pt x="621156" y="157465"/>
                    <a:pt x="618817" y="152416"/>
                    <a:pt x="616415" y="147489"/>
                  </a:cubicBezTo>
                  <a:cubicBezTo>
                    <a:pt x="619740" y="144964"/>
                    <a:pt x="623004" y="142317"/>
                    <a:pt x="626391" y="139792"/>
                  </a:cubicBezTo>
                  <a:close/>
                  <a:moveTo>
                    <a:pt x="622819" y="297559"/>
                  </a:moveTo>
                  <a:cubicBezTo>
                    <a:pt x="623865" y="298545"/>
                    <a:pt x="624975" y="299469"/>
                    <a:pt x="626021" y="300453"/>
                  </a:cubicBezTo>
                  <a:cubicBezTo>
                    <a:pt x="625528" y="302486"/>
                    <a:pt x="624975" y="304456"/>
                    <a:pt x="624482" y="306489"/>
                  </a:cubicBezTo>
                  <a:cubicBezTo>
                    <a:pt x="623927" y="303471"/>
                    <a:pt x="623374" y="300515"/>
                    <a:pt x="622819" y="297559"/>
                  </a:cubicBezTo>
                  <a:close/>
                  <a:moveTo>
                    <a:pt x="618940" y="221385"/>
                  </a:moveTo>
                  <a:cubicBezTo>
                    <a:pt x="616106" y="225449"/>
                    <a:pt x="613336" y="229636"/>
                    <a:pt x="610565" y="233763"/>
                  </a:cubicBezTo>
                  <a:cubicBezTo>
                    <a:pt x="609457" y="228159"/>
                    <a:pt x="608409" y="222555"/>
                    <a:pt x="607301" y="217013"/>
                  </a:cubicBezTo>
                  <a:cubicBezTo>
                    <a:pt x="612166" y="211532"/>
                    <a:pt x="616969" y="206052"/>
                    <a:pt x="621834" y="200571"/>
                  </a:cubicBezTo>
                  <a:cubicBezTo>
                    <a:pt x="621280" y="206914"/>
                    <a:pt x="620725" y="213257"/>
                    <a:pt x="620172" y="219599"/>
                  </a:cubicBezTo>
                  <a:cubicBezTo>
                    <a:pt x="619740" y="220154"/>
                    <a:pt x="619370" y="220769"/>
                    <a:pt x="618940" y="221385"/>
                  </a:cubicBezTo>
                  <a:close/>
                  <a:moveTo>
                    <a:pt x="606008" y="534888"/>
                  </a:moveTo>
                  <a:cubicBezTo>
                    <a:pt x="608164" y="526759"/>
                    <a:pt x="610318" y="518631"/>
                    <a:pt x="612474" y="510564"/>
                  </a:cubicBezTo>
                  <a:cubicBezTo>
                    <a:pt x="612536" y="510625"/>
                    <a:pt x="612597" y="510749"/>
                    <a:pt x="612659" y="510810"/>
                  </a:cubicBezTo>
                  <a:cubicBezTo>
                    <a:pt x="611488" y="516476"/>
                    <a:pt x="610257" y="522141"/>
                    <a:pt x="609148" y="527806"/>
                  </a:cubicBezTo>
                  <a:cubicBezTo>
                    <a:pt x="608594" y="530516"/>
                    <a:pt x="607979" y="533226"/>
                    <a:pt x="607424" y="535935"/>
                  </a:cubicBezTo>
                  <a:cubicBezTo>
                    <a:pt x="606931" y="535566"/>
                    <a:pt x="606439" y="535257"/>
                    <a:pt x="606008" y="534888"/>
                  </a:cubicBezTo>
                  <a:close/>
                  <a:moveTo>
                    <a:pt x="593075" y="403908"/>
                  </a:moveTo>
                  <a:cubicBezTo>
                    <a:pt x="596709" y="390976"/>
                    <a:pt x="600466" y="377921"/>
                    <a:pt x="604037" y="364805"/>
                  </a:cubicBezTo>
                  <a:cubicBezTo>
                    <a:pt x="604900" y="368623"/>
                    <a:pt x="605761" y="372379"/>
                    <a:pt x="606563" y="376197"/>
                  </a:cubicBezTo>
                  <a:cubicBezTo>
                    <a:pt x="603790" y="386850"/>
                    <a:pt x="601020" y="397565"/>
                    <a:pt x="598125" y="408218"/>
                  </a:cubicBezTo>
                  <a:cubicBezTo>
                    <a:pt x="596463" y="406740"/>
                    <a:pt x="594800" y="405324"/>
                    <a:pt x="593075" y="403908"/>
                  </a:cubicBezTo>
                  <a:close/>
                  <a:moveTo>
                    <a:pt x="559207" y="539999"/>
                  </a:moveTo>
                  <a:cubicBezTo>
                    <a:pt x="562779" y="524666"/>
                    <a:pt x="566351" y="509394"/>
                    <a:pt x="570106" y="494122"/>
                  </a:cubicBezTo>
                  <a:cubicBezTo>
                    <a:pt x="571277" y="495292"/>
                    <a:pt x="572509" y="496462"/>
                    <a:pt x="573678" y="497632"/>
                  </a:cubicBezTo>
                  <a:cubicBezTo>
                    <a:pt x="569553" y="512288"/>
                    <a:pt x="565365" y="527006"/>
                    <a:pt x="561178" y="541600"/>
                  </a:cubicBezTo>
                  <a:cubicBezTo>
                    <a:pt x="560501" y="541046"/>
                    <a:pt x="559885" y="540492"/>
                    <a:pt x="559207" y="539999"/>
                  </a:cubicBezTo>
                  <a:close/>
                  <a:moveTo>
                    <a:pt x="557052" y="130986"/>
                  </a:moveTo>
                  <a:cubicBezTo>
                    <a:pt x="560501" y="128769"/>
                    <a:pt x="563948" y="126490"/>
                    <a:pt x="567459" y="124335"/>
                  </a:cubicBezTo>
                  <a:cubicBezTo>
                    <a:pt x="566351" y="129816"/>
                    <a:pt x="565243" y="135358"/>
                    <a:pt x="564195" y="140839"/>
                  </a:cubicBezTo>
                  <a:cubicBezTo>
                    <a:pt x="563763" y="141208"/>
                    <a:pt x="563395" y="141516"/>
                    <a:pt x="562964" y="141885"/>
                  </a:cubicBezTo>
                  <a:cubicBezTo>
                    <a:pt x="561054" y="138190"/>
                    <a:pt x="559085" y="134557"/>
                    <a:pt x="557052" y="130986"/>
                  </a:cubicBezTo>
                  <a:close/>
                  <a:moveTo>
                    <a:pt x="128949" y="735639"/>
                  </a:moveTo>
                  <a:cubicBezTo>
                    <a:pt x="132704" y="737670"/>
                    <a:pt x="136523" y="739703"/>
                    <a:pt x="140280" y="741797"/>
                  </a:cubicBezTo>
                  <a:cubicBezTo>
                    <a:pt x="139294" y="742967"/>
                    <a:pt x="138371" y="744198"/>
                    <a:pt x="137446" y="745368"/>
                  </a:cubicBezTo>
                  <a:cubicBezTo>
                    <a:pt x="134490" y="742351"/>
                    <a:pt x="131535" y="739395"/>
                    <a:pt x="128579" y="736377"/>
                  </a:cubicBezTo>
                  <a:cubicBezTo>
                    <a:pt x="128702" y="736131"/>
                    <a:pt x="128825" y="735885"/>
                    <a:pt x="128949" y="735639"/>
                  </a:cubicBezTo>
                  <a:close/>
                  <a:moveTo>
                    <a:pt x="208201" y="547697"/>
                  </a:moveTo>
                  <a:cubicBezTo>
                    <a:pt x="215407" y="536489"/>
                    <a:pt x="222858" y="525405"/>
                    <a:pt x="230432" y="514443"/>
                  </a:cubicBezTo>
                  <a:cubicBezTo>
                    <a:pt x="211280" y="546157"/>
                    <a:pt x="195579" y="580149"/>
                    <a:pt x="182831" y="614942"/>
                  </a:cubicBezTo>
                  <a:cubicBezTo>
                    <a:pt x="174949" y="623440"/>
                    <a:pt x="167436" y="632616"/>
                    <a:pt x="160415" y="642099"/>
                  </a:cubicBezTo>
                  <a:cubicBezTo>
                    <a:pt x="160785" y="637665"/>
                    <a:pt x="161217" y="633231"/>
                    <a:pt x="161895" y="628859"/>
                  </a:cubicBezTo>
                  <a:cubicBezTo>
                    <a:pt x="162078" y="627566"/>
                    <a:pt x="162325" y="626211"/>
                    <a:pt x="162509" y="624918"/>
                  </a:cubicBezTo>
                  <a:cubicBezTo>
                    <a:pt x="177228" y="598808"/>
                    <a:pt x="192068" y="572822"/>
                    <a:pt x="208201" y="547697"/>
                  </a:cubicBezTo>
                  <a:close/>
                  <a:moveTo>
                    <a:pt x="282467" y="401259"/>
                  </a:moveTo>
                  <a:cubicBezTo>
                    <a:pt x="277172" y="411175"/>
                    <a:pt x="272060" y="421212"/>
                    <a:pt x="267380" y="431311"/>
                  </a:cubicBezTo>
                  <a:cubicBezTo>
                    <a:pt x="266334" y="433528"/>
                    <a:pt x="266334" y="435622"/>
                    <a:pt x="267010" y="437346"/>
                  </a:cubicBezTo>
                  <a:cubicBezTo>
                    <a:pt x="241640" y="469244"/>
                    <a:pt x="217377" y="502066"/>
                    <a:pt x="194284" y="535689"/>
                  </a:cubicBezTo>
                  <a:cubicBezTo>
                    <a:pt x="190282" y="541477"/>
                    <a:pt x="186280" y="547328"/>
                    <a:pt x="182276" y="553239"/>
                  </a:cubicBezTo>
                  <a:cubicBezTo>
                    <a:pt x="191760" y="529531"/>
                    <a:pt x="203706" y="506869"/>
                    <a:pt x="217685" y="485932"/>
                  </a:cubicBezTo>
                  <a:cubicBezTo>
                    <a:pt x="231232" y="465734"/>
                    <a:pt x="246135" y="444982"/>
                    <a:pt x="263808" y="428232"/>
                  </a:cubicBezTo>
                  <a:cubicBezTo>
                    <a:pt x="265101" y="427062"/>
                    <a:pt x="266334" y="425831"/>
                    <a:pt x="267627" y="424660"/>
                  </a:cubicBezTo>
                  <a:cubicBezTo>
                    <a:pt x="270891" y="415731"/>
                    <a:pt x="274646" y="407048"/>
                    <a:pt x="279141" y="398735"/>
                  </a:cubicBezTo>
                  <a:cubicBezTo>
                    <a:pt x="280189" y="399720"/>
                    <a:pt x="281297" y="400644"/>
                    <a:pt x="282467" y="401259"/>
                  </a:cubicBezTo>
                  <a:close/>
                  <a:moveTo>
                    <a:pt x="258020" y="553239"/>
                  </a:moveTo>
                  <a:cubicBezTo>
                    <a:pt x="263561" y="537782"/>
                    <a:pt x="269228" y="522449"/>
                    <a:pt x="275201" y="507177"/>
                  </a:cubicBezTo>
                  <a:cubicBezTo>
                    <a:pt x="275509" y="508101"/>
                    <a:pt x="276001" y="509024"/>
                    <a:pt x="276617" y="509886"/>
                  </a:cubicBezTo>
                  <a:cubicBezTo>
                    <a:pt x="278465" y="512288"/>
                    <a:pt x="280374" y="514690"/>
                    <a:pt x="282220" y="517092"/>
                  </a:cubicBezTo>
                  <a:cubicBezTo>
                    <a:pt x="274769" y="529777"/>
                    <a:pt x="267627" y="542647"/>
                    <a:pt x="260667" y="555641"/>
                  </a:cubicBezTo>
                  <a:cubicBezTo>
                    <a:pt x="259806" y="554840"/>
                    <a:pt x="258943" y="554040"/>
                    <a:pt x="258020" y="553239"/>
                  </a:cubicBezTo>
                  <a:close/>
                  <a:moveTo>
                    <a:pt x="260361" y="587231"/>
                  </a:moveTo>
                  <a:cubicBezTo>
                    <a:pt x="260729" y="587662"/>
                    <a:pt x="261037" y="588093"/>
                    <a:pt x="261407" y="588524"/>
                  </a:cubicBezTo>
                  <a:cubicBezTo>
                    <a:pt x="259868" y="590741"/>
                    <a:pt x="258390" y="593019"/>
                    <a:pt x="256850" y="595236"/>
                  </a:cubicBezTo>
                  <a:cubicBezTo>
                    <a:pt x="257035" y="594497"/>
                    <a:pt x="257282" y="593697"/>
                    <a:pt x="257465" y="592958"/>
                  </a:cubicBezTo>
                  <a:cubicBezTo>
                    <a:pt x="258451" y="591049"/>
                    <a:pt x="259436" y="589140"/>
                    <a:pt x="260361" y="587231"/>
                  </a:cubicBezTo>
                  <a:close/>
                  <a:moveTo>
                    <a:pt x="263993" y="678616"/>
                  </a:moveTo>
                  <a:cubicBezTo>
                    <a:pt x="266825" y="674613"/>
                    <a:pt x="269719" y="670671"/>
                    <a:pt x="272615" y="666731"/>
                  </a:cubicBezTo>
                  <a:cubicBezTo>
                    <a:pt x="273230" y="667285"/>
                    <a:pt x="273785" y="667777"/>
                    <a:pt x="274400" y="668331"/>
                  </a:cubicBezTo>
                  <a:cubicBezTo>
                    <a:pt x="270767" y="672396"/>
                    <a:pt x="267134" y="676460"/>
                    <a:pt x="263501" y="680525"/>
                  </a:cubicBezTo>
                  <a:cubicBezTo>
                    <a:pt x="263623" y="679908"/>
                    <a:pt x="263808" y="679231"/>
                    <a:pt x="263993" y="678616"/>
                  </a:cubicBezTo>
                  <a:close/>
                  <a:moveTo>
                    <a:pt x="277417" y="693518"/>
                  </a:moveTo>
                  <a:cubicBezTo>
                    <a:pt x="277172" y="698999"/>
                    <a:pt x="277049" y="704540"/>
                    <a:pt x="276864" y="710021"/>
                  </a:cubicBezTo>
                  <a:lnTo>
                    <a:pt x="271752" y="700415"/>
                  </a:lnTo>
                  <a:cubicBezTo>
                    <a:pt x="273600" y="698137"/>
                    <a:pt x="275509" y="695858"/>
                    <a:pt x="277417" y="693518"/>
                  </a:cubicBezTo>
                  <a:close/>
                  <a:moveTo>
                    <a:pt x="276247" y="771355"/>
                  </a:moveTo>
                  <a:cubicBezTo>
                    <a:pt x="263931" y="762487"/>
                    <a:pt x="251554" y="753682"/>
                    <a:pt x="239238" y="744814"/>
                  </a:cubicBezTo>
                  <a:cubicBezTo>
                    <a:pt x="241763" y="740257"/>
                    <a:pt x="244041" y="735639"/>
                    <a:pt x="246135" y="730897"/>
                  </a:cubicBezTo>
                  <a:cubicBezTo>
                    <a:pt x="255864" y="741735"/>
                    <a:pt x="265964" y="752326"/>
                    <a:pt x="276186" y="762672"/>
                  </a:cubicBezTo>
                  <a:cubicBezTo>
                    <a:pt x="276186" y="765259"/>
                    <a:pt x="276186" y="767906"/>
                    <a:pt x="276186" y="770493"/>
                  </a:cubicBezTo>
                  <a:cubicBezTo>
                    <a:pt x="276124" y="770800"/>
                    <a:pt x="276186" y="771047"/>
                    <a:pt x="276247" y="771355"/>
                  </a:cubicBezTo>
                  <a:close/>
                  <a:moveTo>
                    <a:pt x="246197" y="542401"/>
                  </a:moveTo>
                  <a:cubicBezTo>
                    <a:pt x="248783" y="538398"/>
                    <a:pt x="251430" y="534457"/>
                    <a:pt x="254079" y="530455"/>
                  </a:cubicBezTo>
                  <a:cubicBezTo>
                    <a:pt x="252047" y="535012"/>
                    <a:pt x="250137" y="539630"/>
                    <a:pt x="248228" y="544249"/>
                  </a:cubicBezTo>
                  <a:cubicBezTo>
                    <a:pt x="247552" y="543632"/>
                    <a:pt x="246874" y="543017"/>
                    <a:pt x="246197" y="542401"/>
                  </a:cubicBezTo>
                  <a:close/>
                  <a:moveTo>
                    <a:pt x="247490" y="644254"/>
                  </a:moveTo>
                  <a:cubicBezTo>
                    <a:pt x="249523" y="646040"/>
                    <a:pt x="251492" y="647826"/>
                    <a:pt x="253525" y="649612"/>
                  </a:cubicBezTo>
                  <a:cubicBezTo>
                    <a:pt x="253216" y="650658"/>
                    <a:pt x="252847" y="651643"/>
                    <a:pt x="252540" y="652691"/>
                  </a:cubicBezTo>
                  <a:cubicBezTo>
                    <a:pt x="251739" y="654045"/>
                    <a:pt x="250939" y="655461"/>
                    <a:pt x="250137" y="656816"/>
                  </a:cubicBezTo>
                  <a:cubicBezTo>
                    <a:pt x="249584" y="656570"/>
                    <a:pt x="248968" y="656570"/>
                    <a:pt x="248475" y="656939"/>
                  </a:cubicBezTo>
                  <a:cubicBezTo>
                    <a:pt x="247921" y="655893"/>
                    <a:pt x="247367" y="654846"/>
                    <a:pt x="246750" y="653737"/>
                  </a:cubicBezTo>
                  <a:cubicBezTo>
                    <a:pt x="246997" y="650597"/>
                    <a:pt x="247243" y="647395"/>
                    <a:pt x="247490" y="644254"/>
                  </a:cubicBezTo>
                  <a:close/>
                  <a:moveTo>
                    <a:pt x="255434" y="619314"/>
                  </a:moveTo>
                  <a:cubicBezTo>
                    <a:pt x="254571" y="621777"/>
                    <a:pt x="253710" y="624302"/>
                    <a:pt x="252847" y="626765"/>
                  </a:cubicBezTo>
                  <a:cubicBezTo>
                    <a:pt x="252232" y="626581"/>
                    <a:pt x="251739" y="626088"/>
                    <a:pt x="251185" y="625657"/>
                  </a:cubicBezTo>
                  <a:cubicBezTo>
                    <a:pt x="252602" y="623563"/>
                    <a:pt x="254018" y="621408"/>
                    <a:pt x="255434" y="619314"/>
                  </a:cubicBezTo>
                  <a:close/>
                  <a:moveTo>
                    <a:pt x="295091" y="444735"/>
                  </a:moveTo>
                  <a:cubicBezTo>
                    <a:pt x="287394" y="454341"/>
                    <a:pt x="279881" y="464010"/>
                    <a:pt x="272553" y="473801"/>
                  </a:cubicBezTo>
                  <a:cubicBezTo>
                    <a:pt x="273785" y="471769"/>
                    <a:pt x="275016" y="469736"/>
                    <a:pt x="276247" y="467643"/>
                  </a:cubicBezTo>
                  <a:cubicBezTo>
                    <a:pt x="278711" y="463578"/>
                    <a:pt x="274400" y="458899"/>
                    <a:pt x="270582" y="459515"/>
                  </a:cubicBezTo>
                  <a:cubicBezTo>
                    <a:pt x="276617" y="451694"/>
                    <a:pt x="282713" y="443996"/>
                    <a:pt x="288871" y="436299"/>
                  </a:cubicBezTo>
                  <a:cubicBezTo>
                    <a:pt x="290904" y="439193"/>
                    <a:pt x="292997" y="441964"/>
                    <a:pt x="295091" y="444735"/>
                  </a:cubicBezTo>
                  <a:close/>
                  <a:moveTo>
                    <a:pt x="299771" y="465918"/>
                  </a:moveTo>
                  <a:cubicBezTo>
                    <a:pt x="298355" y="475956"/>
                    <a:pt x="296939" y="485993"/>
                    <a:pt x="295584" y="496031"/>
                  </a:cubicBezTo>
                  <a:cubicBezTo>
                    <a:pt x="294845" y="496339"/>
                    <a:pt x="294230" y="496955"/>
                    <a:pt x="293798" y="497940"/>
                  </a:cubicBezTo>
                  <a:cubicBezTo>
                    <a:pt x="293367" y="498679"/>
                    <a:pt x="292935" y="499357"/>
                    <a:pt x="292505" y="500095"/>
                  </a:cubicBezTo>
                  <a:cubicBezTo>
                    <a:pt x="290658" y="498864"/>
                    <a:pt x="288871" y="497571"/>
                    <a:pt x="287024" y="496339"/>
                  </a:cubicBezTo>
                  <a:cubicBezTo>
                    <a:pt x="284376" y="494553"/>
                    <a:pt x="281914" y="494430"/>
                    <a:pt x="279881" y="495292"/>
                  </a:cubicBezTo>
                  <a:cubicBezTo>
                    <a:pt x="280681" y="493322"/>
                    <a:pt x="281482" y="491351"/>
                    <a:pt x="282282" y="489442"/>
                  </a:cubicBezTo>
                  <a:cubicBezTo>
                    <a:pt x="287579" y="482052"/>
                    <a:pt x="292935" y="474725"/>
                    <a:pt x="298417" y="467520"/>
                  </a:cubicBezTo>
                  <a:cubicBezTo>
                    <a:pt x="298910" y="467027"/>
                    <a:pt x="299340" y="466473"/>
                    <a:pt x="299771" y="465918"/>
                  </a:cubicBezTo>
                  <a:close/>
                  <a:moveTo>
                    <a:pt x="289856" y="526883"/>
                  </a:moveTo>
                  <a:cubicBezTo>
                    <a:pt x="290349" y="527560"/>
                    <a:pt x="290904" y="528237"/>
                    <a:pt x="291396" y="528854"/>
                  </a:cubicBezTo>
                  <a:cubicBezTo>
                    <a:pt x="291396" y="529038"/>
                    <a:pt x="291334" y="529223"/>
                    <a:pt x="291334" y="529408"/>
                  </a:cubicBezTo>
                  <a:cubicBezTo>
                    <a:pt x="290966" y="530208"/>
                    <a:pt x="290596" y="531009"/>
                    <a:pt x="290226" y="531809"/>
                  </a:cubicBezTo>
                  <a:cubicBezTo>
                    <a:pt x="289180" y="531748"/>
                    <a:pt x="288193" y="531933"/>
                    <a:pt x="287209" y="532302"/>
                  </a:cubicBezTo>
                  <a:cubicBezTo>
                    <a:pt x="288133" y="530455"/>
                    <a:pt x="288995" y="528669"/>
                    <a:pt x="289856" y="526883"/>
                  </a:cubicBezTo>
                  <a:close/>
                  <a:moveTo>
                    <a:pt x="301434" y="742720"/>
                  </a:moveTo>
                  <a:cubicBezTo>
                    <a:pt x="301311" y="743028"/>
                    <a:pt x="301187" y="743274"/>
                    <a:pt x="301064" y="743583"/>
                  </a:cubicBezTo>
                  <a:cubicBezTo>
                    <a:pt x="299833" y="742659"/>
                    <a:pt x="298663" y="741735"/>
                    <a:pt x="297430" y="740811"/>
                  </a:cubicBezTo>
                  <a:cubicBezTo>
                    <a:pt x="297430" y="740565"/>
                    <a:pt x="297492" y="740380"/>
                    <a:pt x="297554" y="740134"/>
                  </a:cubicBezTo>
                  <a:cubicBezTo>
                    <a:pt x="297862" y="735023"/>
                    <a:pt x="298170" y="729911"/>
                    <a:pt x="298478" y="724800"/>
                  </a:cubicBezTo>
                  <a:cubicBezTo>
                    <a:pt x="299648" y="730897"/>
                    <a:pt x="300571" y="736809"/>
                    <a:pt x="301434" y="742720"/>
                  </a:cubicBezTo>
                  <a:close/>
                  <a:moveTo>
                    <a:pt x="301311" y="506192"/>
                  </a:moveTo>
                  <a:cubicBezTo>
                    <a:pt x="301989" y="500219"/>
                    <a:pt x="302727" y="494246"/>
                    <a:pt x="303467" y="488334"/>
                  </a:cubicBezTo>
                  <a:cubicBezTo>
                    <a:pt x="302974" y="494430"/>
                    <a:pt x="302419" y="500526"/>
                    <a:pt x="301927" y="506623"/>
                  </a:cubicBezTo>
                  <a:cubicBezTo>
                    <a:pt x="301742" y="506438"/>
                    <a:pt x="301557" y="506315"/>
                    <a:pt x="301311" y="506192"/>
                  </a:cubicBezTo>
                  <a:close/>
                  <a:moveTo>
                    <a:pt x="307530" y="413822"/>
                  </a:moveTo>
                  <a:cubicBezTo>
                    <a:pt x="306976" y="417517"/>
                    <a:pt x="306422" y="421150"/>
                    <a:pt x="305806" y="424845"/>
                  </a:cubicBezTo>
                  <a:cubicBezTo>
                    <a:pt x="304205" y="423736"/>
                    <a:pt x="302542" y="422690"/>
                    <a:pt x="300941" y="421581"/>
                  </a:cubicBezTo>
                  <a:cubicBezTo>
                    <a:pt x="303097" y="418995"/>
                    <a:pt x="305313" y="416470"/>
                    <a:pt x="307530" y="413822"/>
                  </a:cubicBezTo>
                  <a:close/>
                  <a:moveTo>
                    <a:pt x="318430" y="563646"/>
                  </a:moveTo>
                  <a:cubicBezTo>
                    <a:pt x="321447" y="567525"/>
                    <a:pt x="324526" y="571466"/>
                    <a:pt x="327544" y="575346"/>
                  </a:cubicBezTo>
                  <a:cubicBezTo>
                    <a:pt x="321139" y="583228"/>
                    <a:pt x="314796" y="591172"/>
                    <a:pt x="308515" y="599116"/>
                  </a:cubicBezTo>
                  <a:cubicBezTo>
                    <a:pt x="308207" y="598808"/>
                    <a:pt x="307900" y="598562"/>
                    <a:pt x="307592" y="598254"/>
                  </a:cubicBezTo>
                  <a:cubicBezTo>
                    <a:pt x="307962" y="593758"/>
                    <a:pt x="308330" y="589201"/>
                    <a:pt x="308700" y="584706"/>
                  </a:cubicBezTo>
                  <a:cubicBezTo>
                    <a:pt x="312026" y="577748"/>
                    <a:pt x="315351" y="570727"/>
                    <a:pt x="318430" y="563646"/>
                  </a:cubicBezTo>
                  <a:close/>
                  <a:moveTo>
                    <a:pt x="334378" y="584152"/>
                  </a:moveTo>
                  <a:cubicBezTo>
                    <a:pt x="335979" y="586184"/>
                    <a:pt x="337519" y="588217"/>
                    <a:pt x="339120" y="590249"/>
                  </a:cubicBezTo>
                  <a:cubicBezTo>
                    <a:pt x="336596" y="593820"/>
                    <a:pt x="334195" y="597454"/>
                    <a:pt x="331669" y="601025"/>
                  </a:cubicBezTo>
                  <a:cubicBezTo>
                    <a:pt x="328713" y="604596"/>
                    <a:pt x="325696" y="608107"/>
                    <a:pt x="322679" y="611678"/>
                  </a:cubicBezTo>
                  <a:cubicBezTo>
                    <a:pt x="320831" y="610015"/>
                    <a:pt x="318923" y="608353"/>
                    <a:pt x="317076" y="606691"/>
                  </a:cubicBezTo>
                  <a:cubicBezTo>
                    <a:pt x="322802" y="599177"/>
                    <a:pt x="328590" y="591665"/>
                    <a:pt x="334378" y="584152"/>
                  </a:cubicBezTo>
                  <a:close/>
                  <a:moveTo>
                    <a:pt x="320585" y="502928"/>
                  </a:moveTo>
                  <a:cubicBezTo>
                    <a:pt x="323172" y="498125"/>
                    <a:pt x="325634" y="493322"/>
                    <a:pt x="328282" y="488580"/>
                  </a:cubicBezTo>
                  <a:cubicBezTo>
                    <a:pt x="330500" y="491536"/>
                    <a:pt x="332779" y="494430"/>
                    <a:pt x="334995" y="497386"/>
                  </a:cubicBezTo>
                  <a:cubicBezTo>
                    <a:pt x="334563" y="497509"/>
                    <a:pt x="334133" y="497632"/>
                    <a:pt x="333702" y="497940"/>
                  </a:cubicBezTo>
                  <a:cubicBezTo>
                    <a:pt x="328467" y="501697"/>
                    <a:pt x="323664" y="505761"/>
                    <a:pt x="319168" y="510133"/>
                  </a:cubicBezTo>
                  <a:cubicBezTo>
                    <a:pt x="319661" y="507731"/>
                    <a:pt x="320093" y="505330"/>
                    <a:pt x="320585" y="502928"/>
                  </a:cubicBezTo>
                  <a:close/>
                  <a:moveTo>
                    <a:pt x="355686" y="439870"/>
                  </a:moveTo>
                  <a:cubicBezTo>
                    <a:pt x="355316" y="446336"/>
                    <a:pt x="355008" y="452863"/>
                    <a:pt x="354577" y="459330"/>
                  </a:cubicBezTo>
                  <a:cubicBezTo>
                    <a:pt x="352237" y="457544"/>
                    <a:pt x="349897" y="455758"/>
                    <a:pt x="347557" y="454034"/>
                  </a:cubicBezTo>
                  <a:cubicBezTo>
                    <a:pt x="350205" y="449354"/>
                    <a:pt x="352976" y="444612"/>
                    <a:pt x="355686" y="439870"/>
                  </a:cubicBezTo>
                  <a:close/>
                  <a:moveTo>
                    <a:pt x="337151" y="446521"/>
                  </a:moveTo>
                  <a:cubicBezTo>
                    <a:pt x="335979" y="445659"/>
                    <a:pt x="334810" y="444859"/>
                    <a:pt x="333640" y="444058"/>
                  </a:cubicBezTo>
                  <a:cubicBezTo>
                    <a:pt x="335979" y="434451"/>
                    <a:pt x="338382" y="424845"/>
                    <a:pt x="340845" y="415238"/>
                  </a:cubicBezTo>
                  <a:cubicBezTo>
                    <a:pt x="346756" y="408341"/>
                    <a:pt x="352731" y="401568"/>
                    <a:pt x="358704" y="394856"/>
                  </a:cubicBezTo>
                  <a:cubicBezTo>
                    <a:pt x="357964" y="403169"/>
                    <a:pt x="357226" y="411235"/>
                    <a:pt x="356794" y="418687"/>
                  </a:cubicBezTo>
                  <a:cubicBezTo>
                    <a:pt x="349958" y="427739"/>
                    <a:pt x="343432" y="437038"/>
                    <a:pt x="337151" y="446521"/>
                  </a:cubicBezTo>
                  <a:close/>
                  <a:moveTo>
                    <a:pt x="353161" y="480329"/>
                  </a:moveTo>
                  <a:cubicBezTo>
                    <a:pt x="352914" y="483962"/>
                    <a:pt x="352669" y="487595"/>
                    <a:pt x="352422" y="491289"/>
                  </a:cubicBezTo>
                  <a:cubicBezTo>
                    <a:pt x="347434" y="484824"/>
                    <a:pt x="342446" y="478358"/>
                    <a:pt x="337519" y="471892"/>
                  </a:cubicBezTo>
                  <a:cubicBezTo>
                    <a:pt x="337950" y="471092"/>
                    <a:pt x="338382" y="470291"/>
                    <a:pt x="338813" y="469490"/>
                  </a:cubicBezTo>
                  <a:cubicBezTo>
                    <a:pt x="343615" y="473062"/>
                    <a:pt x="348419" y="476695"/>
                    <a:pt x="353161" y="480329"/>
                  </a:cubicBezTo>
                  <a:close/>
                  <a:moveTo>
                    <a:pt x="350513" y="517277"/>
                  </a:moveTo>
                  <a:cubicBezTo>
                    <a:pt x="350143" y="522202"/>
                    <a:pt x="349773" y="527129"/>
                    <a:pt x="349405" y="531994"/>
                  </a:cubicBezTo>
                  <a:cubicBezTo>
                    <a:pt x="348974" y="534950"/>
                    <a:pt x="348542" y="537906"/>
                    <a:pt x="348112" y="540861"/>
                  </a:cubicBezTo>
                  <a:cubicBezTo>
                    <a:pt x="342816" y="536674"/>
                    <a:pt x="337397" y="532548"/>
                    <a:pt x="332039" y="528484"/>
                  </a:cubicBezTo>
                  <a:cubicBezTo>
                    <a:pt x="333085" y="525281"/>
                    <a:pt x="334195" y="522079"/>
                    <a:pt x="335180" y="518816"/>
                  </a:cubicBezTo>
                  <a:cubicBezTo>
                    <a:pt x="335426" y="518446"/>
                    <a:pt x="335611" y="518015"/>
                    <a:pt x="335858" y="517646"/>
                  </a:cubicBezTo>
                  <a:cubicBezTo>
                    <a:pt x="336349" y="516722"/>
                    <a:pt x="336473" y="515860"/>
                    <a:pt x="336349" y="514998"/>
                  </a:cubicBezTo>
                  <a:cubicBezTo>
                    <a:pt x="337457" y="511119"/>
                    <a:pt x="338567" y="507239"/>
                    <a:pt x="339552" y="503298"/>
                  </a:cubicBezTo>
                  <a:cubicBezTo>
                    <a:pt x="343185" y="507916"/>
                    <a:pt x="346879" y="512596"/>
                    <a:pt x="350513" y="517277"/>
                  </a:cubicBezTo>
                  <a:close/>
                  <a:moveTo>
                    <a:pt x="337519" y="379091"/>
                  </a:moveTo>
                  <a:cubicBezTo>
                    <a:pt x="335611" y="386419"/>
                    <a:pt x="333763" y="393747"/>
                    <a:pt x="331854" y="401137"/>
                  </a:cubicBezTo>
                  <a:cubicBezTo>
                    <a:pt x="328344" y="405139"/>
                    <a:pt x="324773" y="409142"/>
                    <a:pt x="321263" y="413206"/>
                  </a:cubicBezTo>
                  <a:cubicBezTo>
                    <a:pt x="321571" y="407664"/>
                    <a:pt x="321879" y="402060"/>
                    <a:pt x="322186" y="396518"/>
                  </a:cubicBezTo>
                  <a:cubicBezTo>
                    <a:pt x="327236" y="390606"/>
                    <a:pt x="332409" y="384880"/>
                    <a:pt x="337519" y="379091"/>
                  </a:cubicBezTo>
                  <a:close/>
                  <a:moveTo>
                    <a:pt x="345895" y="346207"/>
                  </a:moveTo>
                  <a:cubicBezTo>
                    <a:pt x="345340" y="348486"/>
                    <a:pt x="344725" y="350703"/>
                    <a:pt x="344170" y="352981"/>
                  </a:cubicBezTo>
                  <a:cubicBezTo>
                    <a:pt x="342384" y="352489"/>
                    <a:pt x="340415" y="352674"/>
                    <a:pt x="338567" y="353905"/>
                  </a:cubicBezTo>
                  <a:cubicBezTo>
                    <a:pt x="339490" y="352612"/>
                    <a:pt x="340353" y="351318"/>
                    <a:pt x="341214" y="350025"/>
                  </a:cubicBezTo>
                  <a:cubicBezTo>
                    <a:pt x="342816" y="348732"/>
                    <a:pt x="344355" y="347500"/>
                    <a:pt x="345895" y="346207"/>
                  </a:cubicBezTo>
                  <a:close/>
                  <a:moveTo>
                    <a:pt x="360120" y="370162"/>
                  </a:moveTo>
                  <a:cubicBezTo>
                    <a:pt x="356733" y="373733"/>
                    <a:pt x="353345" y="377366"/>
                    <a:pt x="349958" y="381000"/>
                  </a:cubicBezTo>
                  <a:cubicBezTo>
                    <a:pt x="352852" y="370409"/>
                    <a:pt x="355871" y="359816"/>
                    <a:pt x="358889" y="349348"/>
                  </a:cubicBezTo>
                  <a:cubicBezTo>
                    <a:pt x="359935" y="356060"/>
                    <a:pt x="360181" y="363080"/>
                    <a:pt x="360120" y="370162"/>
                  </a:cubicBezTo>
                  <a:close/>
                  <a:moveTo>
                    <a:pt x="361228" y="668271"/>
                  </a:moveTo>
                  <a:cubicBezTo>
                    <a:pt x="365785" y="672211"/>
                    <a:pt x="370342" y="676152"/>
                    <a:pt x="374898" y="680093"/>
                  </a:cubicBezTo>
                  <a:cubicBezTo>
                    <a:pt x="373790" y="683234"/>
                    <a:pt x="372682" y="686375"/>
                    <a:pt x="371573" y="689577"/>
                  </a:cubicBezTo>
                  <a:cubicBezTo>
                    <a:pt x="371205" y="690624"/>
                    <a:pt x="370835" y="691670"/>
                    <a:pt x="370465" y="692718"/>
                  </a:cubicBezTo>
                  <a:cubicBezTo>
                    <a:pt x="366954" y="690501"/>
                    <a:pt x="363384" y="688345"/>
                    <a:pt x="359812" y="686251"/>
                  </a:cubicBezTo>
                  <a:cubicBezTo>
                    <a:pt x="358519" y="684589"/>
                    <a:pt x="357226" y="682987"/>
                    <a:pt x="355931" y="681325"/>
                  </a:cubicBezTo>
                  <a:cubicBezTo>
                    <a:pt x="355993" y="681017"/>
                    <a:pt x="355993" y="680709"/>
                    <a:pt x="356055" y="680402"/>
                  </a:cubicBezTo>
                  <a:cubicBezTo>
                    <a:pt x="357717" y="676337"/>
                    <a:pt x="359442" y="672334"/>
                    <a:pt x="361228" y="668271"/>
                  </a:cubicBezTo>
                  <a:close/>
                  <a:moveTo>
                    <a:pt x="384444" y="648564"/>
                  </a:moveTo>
                  <a:cubicBezTo>
                    <a:pt x="380995" y="651459"/>
                    <a:pt x="378717" y="656015"/>
                    <a:pt x="378286" y="660819"/>
                  </a:cubicBezTo>
                  <a:cubicBezTo>
                    <a:pt x="374960" y="657925"/>
                    <a:pt x="371573" y="655031"/>
                    <a:pt x="368247" y="652137"/>
                  </a:cubicBezTo>
                  <a:cubicBezTo>
                    <a:pt x="370526" y="646963"/>
                    <a:pt x="372806" y="641791"/>
                    <a:pt x="375145" y="636618"/>
                  </a:cubicBezTo>
                  <a:cubicBezTo>
                    <a:pt x="378286" y="640560"/>
                    <a:pt x="381365" y="644562"/>
                    <a:pt x="384444" y="648564"/>
                  </a:cubicBezTo>
                  <a:close/>
                  <a:moveTo>
                    <a:pt x="383027" y="619129"/>
                  </a:moveTo>
                  <a:cubicBezTo>
                    <a:pt x="385921" y="612664"/>
                    <a:pt x="388877" y="606259"/>
                    <a:pt x="391833" y="599855"/>
                  </a:cubicBezTo>
                  <a:cubicBezTo>
                    <a:pt x="394174" y="601949"/>
                    <a:pt x="396513" y="604042"/>
                    <a:pt x="398854" y="606136"/>
                  </a:cubicBezTo>
                  <a:cubicBezTo>
                    <a:pt x="398361" y="607799"/>
                    <a:pt x="397868" y="609461"/>
                    <a:pt x="397438" y="611063"/>
                  </a:cubicBezTo>
                  <a:cubicBezTo>
                    <a:pt x="395652" y="617528"/>
                    <a:pt x="393865" y="624056"/>
                    <a:pt x="392141" y="630584"/>
                  </a:cubicBezTo>
                  <a:cubicBezTo>
                    <a:pt x="392079" y="630768"/>
                    <a:pt x="383027" y="619129"/>
                    <a:pt x="383027" y="619129"/>
                  </a:cubicBezTo>
                  <a:close/>
                  <a:moveTo>
                    <a:pt x="369665" y="310245"/>
                  </a:moveTo>
                  <a:cubicBezTo>
                    <a:pt x="369357" y="312215"/>
                    <a:pt x="369049" y="314247"/>
                    <a:pt x="368740" y="316218"/>
                  </a:cubicBezTo>
                  <a:cubicBezTo>
                    <a:pt x="367263" y="317449"/>
                    <a:pt x="365785" y="318681"/>
                    <a:pt x="364368" y="319974"/>
                  </a:cubicBezTo>
                  <a:cubicBezTo>
                    <a:pt x="364060" y="319544"/>
                    <a:pt x="363752" y="319174"/>
                    <a:pt x="363384" y="318866"/>
                  </a:cubicBezTo>
                  <a:cubicBezTo>
                    <a:pt x="365476" y="315972"/>
                    <a:pt x="367509" y="313139"/>
                    <a:pt x="369665" y="310245"/>
                  </a:cubicBezTo>
                  <a:close/>
                  <a:moveTo>
                    <a:pt x="369787" y="580765"/>
                  </a:moveTo>
                  <a:cubicBezTo>
                    <a:pt x="368371" y="584399"/>
                    <a:pt x="366893" y="587970"/>
                    <a:pt x="365476" y="591603"/>
                  </a:cubicBezTo>
                  <a:cubicBezTo>
                    <a:pt x="365661" y="589510"/>
                    <a:pt x="365846" y="587354"/>
                    <a:pt x="366093" y="585260"/>
                  </a:cubicBezTo>
                  <a:cubicBezTo>
                    <a:pt x="367324" y="583721"/>
                    <a:pt x="368555" y="582181"/>
                    <a:pt x="369787" y="580765"/>
                  </a:cubicBezTo>
                  <a:cubicBezTo>
                    <a:pt x="369787" y="580703"/>
                    <a:pt x="369787" y="580703"/>
                    <a:pt x="369787" y="580765"/>
                  </a:cubicBezTo>
                  <a:close/>
                  <a:moveTo>
                    <a:pt x="399469" y="517707"/>
                  </a:moveTo>
                  <a:cubicBezTo>
                    <a:pt x="398546" y="518878"/>
                    <a:pt x="397621" y="520047"/>
                    <a:pt x="396636" y="521218"/>
                  </a:cubicBezTo>
                  <a:cubicBezTo>
                    <a:pt x="394604" y="517769"/>
                    <a:pt x="388754" y="516291"/>
                    <a:pt x="385798" y="520786"/>
                  </a:cubicBezTo>
                  <a:cubicBezTo>
                    <a:pt x="384197" y="523250"/>
                    <a:pt x="382596" y="525651"/>
                    <a:pt x="380995" y="528053"/>
                  </a:cubicBezTo>
                  <a:cubicBezTo>
                    <a:pt x="377731" y="523927"/>
                    <a:pt x="374467" y="519740"/>
                    <a:pt x="371205" y="515552"/>
                  </a:cubicBezTo>
                  <a:cubicBezTo>
                    <a:pt x="371573" y="509394"/>
                    <a:pt x="371881" y="503174"/>
                    <a:pt x="372128" y="497017"/>
                  </a:cubicBezTo>
                  <a:cubicBezTo>
                    <a:pt x="372189" y="496524"/>
                    <a:pt x="372313" y="496031"/>
                    <a:pt x="372374" y="495477"/>
                  </a:cubicBezTo>
                  <a:cubicBezTo>
                    <a:pt x="381549" y="502805"/>
                    <a:pt x="390540" y="510195"/>
                    <a:pt x="399469" y="517707"/>
                  </a:cubicBezTo>
                  <a:close/>
                  <a:moveTo>
                    <a:pt x="400762" y="580703"/>
                  </a:moveTo>
                  <a:cubicBezTo>
                    <a:pt x="402116" y="582366"/>
                    <a:pt x="403472" y="584091"/>
                    <a:pt x="404827" y="585753"/>
                  </a:cubicBezTo>
                  <a:cubicBezTo>
                    <a:pt x="404642" y="586431"/>
                    <a:pt x="404395" y="587108"/>
                    <a:pt x="404210" y="587847"/>
                  </a:cubicBezTo>
                  <a:cubicBezTo>
                    <a:pt x="402609" y="586431"/>
                    <a:pt x="401008" y="585076"/>
                    <a:pt x="399407" y="583659"/>
                  </a:cubicBezTo>
                  <a:cubicBezTo>
                    <a:pt x="399839" y="582613"/>
                    <a:pt x="400332" y="581689"/>
                    <a:pt x="400762" y="580703"/>
                  </a:cubicBezTo>
                  <a:close/>
                  <a:moveTo>
                    <a:pt x="404519" y="456497"/>
                  </a:moveTo>
                  <a:cubicBezTo>
                    <a:pt x="405442" y="471399"/>
                    <a:pt x="406243" y="486302"/>
                    <a:pt x="407166" y="501204"/>
                  </a:cubicBezTo>
                  <a:cubicBezTo>
                    <a:pt x="396760" y="492521"/>
                    <a:pt x="386291" y="483962"/>
                    <a:pt x="375638" y="475587"/>
                  </a:cubicBezTo>
                  <a:cubicBezTo>
                    <a:pt x="378286" y="459330"/>
                    <a:pt x="381056" y="443134"/>
                    <a:pt x="383889" y="426939"/>
                  </a:cubicBezTo>
                  <a:cubicBezTo>
                    <a:pt x="390725" y="436791"/>
                    <a:pt x="397621" y="446644"/>
                    <a:pt x="404519" y="456497"/>
                  </a:cubicBezTo>
                  <a:close/>
                  <a:moveTo>
                    <a:pt x="403534" y="300392"/>
                  </a:moveTo>
                  <a:cubicBezTo>
                    <a:pt x="407783" y="297005"/>
                    <a:pt x="412031" y="293618"/>
                    <a:pt x="416280" y="290293"/>
                  </a:cubicBezTo>
                  <a:cubicBezTo>
                    <a:pt x="415542" y="293618"/>
                    <a:pt x="414802" y="296944"/>
                    <a:pt x="414002" y="300207"/>
                  </a:cubicBezTo>
                  <a:cubicBezTo>
                    <a:pt x="410553" y="305318"/>
                    <a:pt x="407289" y="310491"/>
                    <a:pt x="404087" y="315726"/>
                  </a:cubicBezTo>
                  <a:cubicBezTo>
                    <a:pt x="403841" y="314247"/>
                    <a:pt x="403596" y="312831"/>
                    <a:pt x="403349" y="311353"/>
                  </a:cubicBezTo>
                  <a:cubicBezTo>
                    <a:pt x="403164" y="310429"/>
                    <a:pt x="402794" y="309629"/>
                    <a:pt x="402301" y="308890"/>
                  </a:cubicBezTo>
                  <a:cubicBezTo>
                    <a:pt x="402733" y="306119"/>
                    <a:pt x="403102" y="303286"/>
                    <a:pt x="403534" y="300392"/>
                  </a:cubicBezTo>
                  <a:close/>
                  <a:moveTo>
                    <a:pt x="431798" y="836321"/>
                  </a:moveTo>
                  <a:cubicBezTo>
                    <a:pt x="427981" y="833058"/>
                    <a:pt x="424101" y="829918"/>
                    <a:pt x="420345" y="826592"/>
                  </a:cubicBezTo>
                  <a:cubicBezTo>
                    <a:pt x="421145" y="823451"/>
                    <a:pt x="421946" y="820249"/>
                    <a:pt x="422746" y="817109"/>
                  </a:cubicBezTo>
                  <a:cubicBezTo>
                    <a:pt x="423854" y="818032"/>
                    <a:pt x="425025" y="818956"/>
                    <a:pt x="426133" y="819880"/>
                  </a:cubicBezTo>
                  <a:cubicBezTo>
                    <a:pt x="425948" y="822035"/>
                    <a:pt x="426257" y="824314"/>
                    <a:pt x="427241" y="826346"/>
                  </a:cubicBezTo>
                  <a:cubicBezTo>
                    <a:pt x="428781" y="829671"/>
                    <a:pt x="430259" y="832997"/>
                    <a:pt x="431798" y="836321"/>
                  </a:cubicBezTo>
                  <a:close/>
                  <a:moveTo>
                    <a:pt x="431122" y="422997"/>
                  </a:moveTo>
                  <a:cubicBezTo>
                    <a:pt x="426933" y="418317"/>
                    <a:pt x="422746" y="413575"/>
                    <a:pt x="418559" y="408896"/>
                  </a:cubicBezTo>
                  <a:cubicBezTo>
                    <a:pt x="417204" y="398058"/>
                    <a:pt x="415665" y="387281"/>
                    <a:pt x="414064" y="376443"/>
                  </a:cubicBezTo>
                  <a:cubicBezTo>
                    <a:pt x="415049" y="372871"/>
                    <a:pt x="416033" y="369300"/>
                    <a:pt x="417081" y="365790"/>
                  </a:cubicBezTo>
                  <a:cubicBezTo>
                    <a:pt x="422253" y="373857"/>
                    <a:pt x="427426" y="381862"/>
                    <a:pt x="432599" y="389929"/>
                  </a:cubicBezTo>
                  <a:cubicBezTo>
                    <a:pt x="432106" y="400952"/>
                    <a:pt x="431613" y="411975"/>
                    <a:pt x="431122" y="422997"/>
                  </a:cubicBezTo>
                  <a:close/>
                  <a:moveTo>
                    <a:pt x="410307" y="654168"/>
                  </a:moveTo>
                  <a:cubicBezTo>
                    <a:pt x="409630" y="653306"/>
                    <a:pt x="408952" y="652382"/>
                    <a:pt x="408214" y="651520"/>
                  </a:cubicBezTo>
                  <a:cubicBezTo>
                    <a:pt x="411170" y="643269"/>
                    <a:pt x="414125" y="635017"/>
                    <a:pt x="417081" y="626704"/>
                  </a:cubicBezTo>
                  <a:cubicBezTo>
                    <a:pt x="418251" y="638219"/>
                    <a:pt x="419482" y="649797"/>
                    <a:pt x="420898" y="661434"/>
                  </a:cubicBezTo>
                  <a:cubicBezTo>
                    <a:pt x="417328" y="659034"/>
                    <a:pt x="413817" y="656570"/>
                    <a:pt x="410307" y="654168"/>
                  </a:cubicBezTo>
                  <a:close/>
                  <a:moveTo>
                    <a:pt x="410862" y="565432"/>
                  </a:moveTo>
                  <a:cubicBezTo>
                    <a:pt x="410245" y="564693"/>
                    <a:pt x="409630" y="563892"/>
                    <a:pt x="409076" y="563153"/>
                  </a:cubicBezTo>
                  <a:cubicBezTo>
                    <a:pt x="409754" y="561675"/>
                    <a:pt x="410492" y="560259"/>
                    <a:pt x="411170" y="558781"/>
                  </a:cubicBezTo>
                  <a:cubicBezTo>
                    <a:pt x="411293" y="560321"/>
                    <a:pt x="411415" y="561799"/>
                    <a:pt x="411538" y="563338"/>
                  </a:cubicBezTo>
                  <a:cubicBezTo>
                    <a:pt x="411293" y="564077"/>
                    <a:pt x="411047" y="564754"/>
                    <a:pt x="410862" y="565432"/>
                  </a:cubicBezTo>
                  <a:close/>
                  <a:moveTo>
                    <a:pt x="424470" y="249342"/>
                  </a:moveTo>
                  <a:cubicBezTo>
                    <a:pt x="422869" y="257964"/>
                    <a:pt x="421268" y="266584"/>
                    <a:pt x="419544" y="275144"/>
                  </a:cubicBezTo>
                  <a:cubicBezTo>
                    <a:pt x="415049" y="278716"/>
                    <a:pt x="410492" y="282288"/>
                    <a:pt x="405997" y="285859"/>
                  </a:cubicBezTo>
                  <a:cubicBezTo>
                    <a:pt x="407228" y="278839"/>
                    <a:pt x="408521" y="271819"/>
                    <a:pt x="409937" y="264861"/>
                  </a:cubicBezTo>
                  <a:cubicBezTo>
                    <a:pt x="409999" y="264676"/>
                    <a:pt x="409999" y="264491"/>
                    <a:pt x="410060" y="264306"/>
                  </a:cubicBezTo>
                  <a:cubicBezTo>
                    <a:pt x="412524" y="261720"/>
                    <a:pt x="414925" y="259133"/>
                    <a:pt x="417389" y="256547"/>
                  </a:cubicBezTo>
                  <a:cubicBezTo>
                    <a:pt x="419667" y="254146"/>
                    <a:pt x="422070" y="251744"/>
                    <a:pt x="424470" y="249342"/>
                  </a:cubicBezTo>
                  <a:close/>
                  <a:moveTo>
                    <a:pt x="425825" y="339002"/>
                  </a:moveTo>
                  <a:cubicBezTo>
                    <a:pt x="429151" y="334939"/>
                    <a:pt x="432538" y="330874"/>
                    <a:pt x="435925" y="326810"/>
                  </a:cubicBezTo>
                  <a:cubicBezTo>
                    <a:pt x="435555" y="333399"/>
                    <a:pt x="435185" y="339988"/>
                    <a:pt x="434877" y="346577"/>
                  </a:cubicBezTo>
                  <a:cubicBezTo>
                    <a:pt x="431860" y="344052"/>
                    <a:pt x="428842" y="341466"/>
                    <a:pt x="425825" y="339002"/>
                  </a:cubicBezTo>
                  <a:close/>
                  <a:moveTo>
                    <a:pt x="453783" y="220215"/>
                  </a:moveTo>
                  <a:cubicBezTo>
                    <a:pt x="453289" y="222062"/>
                    <a:pt x="452798" y="223848"/>
                    <a:pt x="452366" y="225696"/>
                  </a:cubicBezTo>
                  <a:cubicBezTo>
                    <a:pt x="450272" y="234686"/>
                    <a:pt x="448856" y="243738"/>
                    <a:pt x="447810" y="252852"/>
                  </a:cubicBezTo>
                  <a:cubicBezTo>
                    <a:pt x="443006" y="256608"/>
                    <a:pt x="438264" y="260426"/>
                    <a:pt x="433461" y="264183"/>
                  </a:cubicBezTo>
                  <a:cubicBezTo>
                    <a:pt x="435432" y="254330"/>
                    <a:pt x="437403" y="244416"/>
                    <a:pt x="439187" y="234501"/>
                  </a:cubicBezTo>
                  <a:cubicBezTo>
                    <a:pt x="443991" y="229698"/>
                    <a:pt x="448856" y="224956"/>
                    <a:pt x="453783" y="220215"/>
                  </a:cubicBezTo>
                  <a:close/>
                  <a:moveTo>
                    <a:pt x="485865" y="359571"/>
                  </a:moveTo>
                  <a:cubicBezTo>
                    <a:pt x="485004" y="361541"/>
                    <a:pt x="484203" y="363511"/>
                    <a:pt x="483341" y="365482"/>
                  </a:cubicBezTo>
                  <a:cubicBezTo>
                    <a:pt x="483588" y="362895"/>
                    <a:pt x="483894" y="360371"/>
                    <a:pt x="484141" y="357784"/>
                  </a:cubicBezTo>
                  <a:cubicBezTo>
                    <a:pt x="484696" y="358400"/>
                    <a:pt x="485311" y="359016"/>
                    <a:pt x="485865" y="359571"/>
                  </a:cubicBezTo>
                  <a:close/>
                  <a:moveTo>
                    <a:pt x="483341" y="412529"/>
                  </a:moveTo>
                  <a:cubicBezTo>
                    <a:pt x="484018" y="413083"/>
                    <a:pt x="484634" y="413699"/>
                    <a:pt x="485311" y="414314"/>
                  </a:cubicBezTo>
                  <a:cubicBezTo>
                    <a:pt x="484573" y="419980"/>
                    <a:pt x="483771" y="425707"/>
                    <a:pt x="482971" y="431372"/>
                  </a:cubicBezTo>
                  <a:cubicBezTo>
                    <a:pt x="482478" y="426446"/>
                    <a:pt x="482048" y="421520"/>
                    <a:pt x="481678" y="416594"/>
                  </a:cubicBezTo>
                  <a:cubicBezTo>
                    <a:pt x="482293" y="415238"/>
                    <a:pt x="482786" y="413884"/>
                    <a:pt x="483341" y="412529"/>
                  </a:cubicBezTo>
                  <a:close/>
                  <a:moveTo>
                    <a:pt x="493994" y="260365"/>
                  </a:moveTo>
                  <a:cubicBezTo>
                    <a:pt x="497073" y="256917"/>
                    <a:pt x="500214" y="253529"/>
                    <a:pt x="503355" y="250143"/>
                  </a:cubicBezTo>
                  <a:cubicBezTo>
                    <a:pt x="502062" y="264614"/>
                    <a:pt x="500767" y="279085"/>
                    <a:pt x="499351" y="293556"/>
                  </a:cubicBezTo>
                  <a:cubicBezTo>
                    <a:pt x="495842" y="297682"/>
                    <a:pt x="492393" y="301870"/>
                    <a:pt x="488944" y="305996"/>
                  </a:cubicBezTo>
                  <a:cubicBezTo>
                    <a:pt x="489253" y="302609"/>
                    <a:pt x="489561" y="299222"/>
                    <a:pt x="489929" y="295896"/>
                  </a:cubicBezTo>
                  <a:cubicBezTo>
                    <a:pt x="491100" y="284012"/>
                    <a:pt x="492640" y="272188"/>
                    <a:pt x="493994" y="260365"/>
                  </a:cubicBezTo>
                  <a:close/>
                  <a:moveTo>
                    <a:pt x="502677" y="377921"/>
                  </a:moveTo>
                  <a:cubicBezTo>
                    <a:pt x="504339" y="379768"/>
                    <a:pt x="506002" y="381616"/>
                    <a:pt x="507665" y="383524"/>
                  </a:cubicBezTo>
                  <a:cubicBezTo>
                    <a:pt x="506557" y="387959"/>
                    <a:pt x="505447" y="392392"/>
                    <a:pt x="504339" y="396764"/>
                  </a:cubicBezTo>
                  <a:cubicBezTo>
                    <a:pt x="503663" y="399474"/>
                    <a:pt x="502923" y="402183"/>
                    <a:pt x="502245" y="404955"/>
                  </a:cubicBezTo>
                  <a:cubicBezTo>
                    <a:pt x="501445" y="404216"/>
                    <a:pt x="500644" y="403538"/>
                    <a:pt x="499844" y="402799"/>
                  </a:cubicBezTo>
                  <a:cubicBezTo>
                    <a:pt x="500829" y="394424"/>
                    <a:pt x="501754" y="386173"/>
                    <a:pt x="502677" y="377921"/>
                  </a:cubicBezTo>
                  <a:close/>
                  <a:moveTo>
                    <a:pt x="531742" y="255993"/>
                  </a:moveTo>
                  <a:cubicBezTo>
                    <a:pt x="531742" y="250143"/>
                    <a:pt x="531742" y="244292"/>
                    <a:pt x="531681" y="238443"/>
                  </a:cubicBezTo>
                  <a:cubicBezTo>
                    <a:pt x="531681" y="232654"/>
                    <a:pt x="531681" y="226866"/>
                    <a:pt x="531619" y="221016"/>
                  </a:cubicBezTo>
                  <a:cubicBezTo>
                    <a:pt x="532913" y="219784"/>
                    <a:pt x="534083" y="218491"/>
                    <a:pt x="535376" y="217259"/>
                  </a:cubicBezTo>
                  <a:cubicBezTo>
                    <a:pt x="539131" y="220769"/>
                    <a:pt x="542888" y="224279"/>
                    <a:pt x="546584" y="227789"/>
                  </a:cubicBezTo>
                  <a:cubicBezTo>
                    <a:pt x="545659" y="232715"/>
                    <a:pt x="544736" y="237704"/>
                    <a:pt x="543812" y="242630"/>
                  </a:cubicBezTo>
                  <a:cubicBezTo>
                    <a:pt x="539809" y="247002"/>
                    <a:pt x="535807" y="251498"/>
                    <a:pt x="531742" y="255993"/>
                  </a:cubicBezTo>
                  <a:close/>
                  <a:moveTo>
                    <a:pt x="536669" y="274713"/>
                  </a:moveTo>
                  <a:cubicBezTo>
                    <a:pt x="535006" y="277422"/>
                    <a:pt x="533405" y="280132"/>
                    <a:pt x="531865" y="282903"/>
                  </a:cubicBezTo>
                  <a:cubicBezTo>
                    <a:pt x="531865" y="282103"/>
                    <a:pt x="531865" y="281364"/>
                    <a:pt x="531865" y="280563"/>
                  </a:cubicBezTo>
                  <a:cubicBezTo>
                    <a:pt x="533405" y="278593"/>
                    <a:pt x="535068" y="276622"/>
                    <a:pt x="536669" y="274713"/>
                  </a:cubicBezTo>
                  <a:close/>
                  <a:moveTo>
                    <a:pt x="547137" y="324285"/>
                  </a:moveTo>
                  <a:cubicBezTo>
                    <a:pt x="543690" y="332968"/>
                    <a:pt x="540241" y="341651"/>
                    <a:pt x="536915" y="350334"/>
                  </a:cubicBezTo>
                  <a:cubicBezTo>
                    <a:pt x="537839" y="339064"/>
                    <a:pt x="539316" y="327672"/>
                    <a:pt x="541226" y="316403"/>
                  </a:cubicBezTo>
                  <a:cubicBezTo>
                    <a:pt x="544120" y="317204"/>
                    <a:pt x="547322" y="316218"/>
                    <a:pt x="548553" y="312954"/>
                  </a:cubicBezTo>
                  <a:cubicBezTo>
                    <a:pt x="548123" y="316772"/>
                    <a:pt x="547630" y="320528"/>
                    <a:pt x="547137" y="324285"/>
                  </a:cubicBezTo>
                  <a:close/>
                  <a:moveTo>
                    <a:pt x="531496" y="795556"/>
                  </a:moveTo>
                  <a:cubicBezTo>
                    <a:pt x="531989" y="794016"/>
                    <a:pt x="532420" y="792477"/>
                    <a:pt x="532913" y="790937"/>
                  </a:cubicBezTo>
                  <a:cubicBezTo>
                    <a:pt x="536977" y="794509"/>
                    <a:pt x="540979" y="798204"/>
                    <a:pt x="544983" y="801837"/>
                  </a:cubicBezTo>
                  <a:cubicBezTo>
                    <a:pt x="544428" y="803930"/>
                    <a:pt x="543935" y="806086"/>
                    <a:pt x="543443" y="808180"/>
                  </a:cubicBezTo>
                  <a:cubicBezTo>
                    <a:pt x="539440" y="803930"/>
                    <a:pt x="535438" y="799743"/>
                    <a:pt x="531496" y="795556"/>
                  </a:cubicBezTo>
                  <a:close/>
                  <a:moveTo>
                    <a:pt x="530449" y="156664"/>
                  </a:moveTo>
                  <a:cubicBezTo>
                    <a:pt x="534453" y="156541"/>
                    <a:pt x="538393" y="157835"/>
                    <a:pt x="541472" y="160297"/>
                  </a:cubicBezTo>
                  <a:cubicBezTo>
                    <a:pt x="537962" y="163376"/>
                    <a:pt x="534575" y="166579"/>
                    <a:pt x="531189" y="169719"/>
                  </a:cubicBezTo>
                  <a:cubicBezTo>
                    <a:pt x="530881" y="165778"/>
                    <a:pt x="530634" y="161283"/>
                    <a:pt x="530449" y="156664"/>
                  </a:cubicBezTo>
                  <a:close/>
                  <a:moveTo>
                    <a:pt x="508958" y="179326"/>
                  </a:moveTo>
                  <a:cubicBezTo>
                    <a:pt x="508711" y="183390"/>
                    <a:pt x="508342" y="187454"/>
                    <a:pt x="508035" y="191580"/>
                  </a:cubicBezTo>
                  <a:cubicBezTo>
                    <a:pt x="504401" y="195152"/>
                    <a:pt x="500706" y="198601"/>
                    <a:pt x="497135" y="202234"/>
                  </a:cubicBezTo>
                  <a:cubicBezTo>
                    <a:pt x="497135" y="194413"/>
                    <a:pt x="497135" y="186654"/>
                    <a:pt x="497505" y="178895"/>
                  </a:cubicBezTo>
                  <a:cubicBezTo>
                    <a:pt x="503785" y="172860"/>
                    <a:pt x="510312" y="166949"/>
                    <a:pt x="517395" y="162145"/>
                  </a:cubicBezTo>
                  <a:cubicBezTo>
                    <a:pt x="517578" y="166086"/>
                    <a:pt x="517763" y="170028"/>
                    <a:pt x="517887" y="173907"/>
                  </a:cubicBezTo>
                  <a:cubicBezTo>
                    <a:pt x="514499" y="172429"/>
                    <a:pt x="509266" y="174893"/>
                    <a:pt x="508958" y="179326"/>
                  </a:cubicBezTo>
                  <a:close/>
                  <a:moveTo>
                    <a:pt x="515732" y="274220"/>
                  </a:moveTo>
                  <a:cubicBezTo>
                    <a:pt x="514808" y="275329"/>
                    <a:pt x="513885" y="276438"/>
                    <a:pt x="512900" y="277546"/>
                  </a:cubicBezTo>
                  <a:cubicBezTo>
                    <a:pt x="513700" y="268555"/>
                    <a:pt x="514499" y="259565"/>
                    <a:pt x="515239" y="250574"/>
                  </a:cubicBezTo>
                  <a:cubicBezTo>
                    <a:pt x="515547" y="258456"/>
                    <a:pt x="515732" y="266339"/>
                    <a:pt x="515732" y="274220"/>
                  </a:cubicBezTo>
                  <a:close/>
                  <a:moveTo>
                    <a:pt x="510128" y="307043"/>
                  </a:moveTo>
                  <a:cubicBezTo>
                    <a:pt x="510128" y="306858"/>
                    <a:pt x="510189" y="306673"/>
                    <a:pt x="510189" y="306550"/>
                  </a:cubicBezTo>
                  <a:cubicBezTo>
                    <a:pt x="511975" y="304394"/>
                    <a:pt x="513761" y="302239"/>
                    <a:pt x="515547" y="300084"/>
                  </a:cubicBezTo>
                  <a:cubicBezTo>
                    <a:pt x="515547" y="301809"/>
                    <a:pt x="515486" y="303471"/>
                    <a:pt x="515486" y="305195"/>
                  </a:cubicBezTo>
                  <a:cubicBezTo>
                    <a:pt x="513515" y="305257"/>
                    <a:pt x="511667" y="305934"/>
                    <a:pt x="510128" y="307043"/>
                  </a:cubicBezTo>
                  <a:close/>
                  <a:moveTo>
                    <a:pt x="497627" y="902890"/>
                  </a:moveTo>
                  <a:cubicBezTo>
                    <a:pt x="498366" y="900673"/>
                    <a:pt x="499044" y="898456"/>
                    <a:pt x="499783" y="896300"/>
                  </a:cubicBezTo>
                  <a:cubicBezTo>
                    <a:pt x="502985" y="899687"/>
                    <a:pt x="506187" y="903013"/>
                    <a:pt x="509513" y="906276"/>
                  </a:cubicBezTo>
                  <a:cubicBezTo>
                    <a:pt x="505571" y="905168"/>
                    <a:pt x="501630" y="903998"/>
                    <a:pt x="497627" y="902890"/>
                  </a:cubicBezTo>
                  <a:close/>
                  <a:moveTo>
                    <a:pt x="493378" y="326933"/>
                  </a:moveTo>
                  <a:cubicBezTo>
                    <a:pt x="494303" y="325824"/>
                    <a:pt x="495226" y="324654"/>
                    <a:pt x="496149" y="323546"/>
                  </a:cubicBezTo>
                  <a:cubicBezTo>
                    <a:pt x="495965" y="325209"/>
                    <a:pt x="495780" y="326871"/>
                    <a:pt x="495596" y="328596"/>
                  </a:cubicBezTo>
                  <a:cubicBezTo>
                    <a:pt x="494918" y="328042"/>
                    <a:pt x="494179" y="327487"/>
                    <a:pt x="493378" y="326933"/>
                  </a:cubicBezTo>
                  <a:close/>
                  <a:moveTo>
                    <a:pt x="473180" y="641114"/>
                  </a:moveTo>
                  <a:cubicBezTo>
                    <a:pt x="476259" y="631323"/>
                    <a:pt x="479461" y="621469"/>
                    <a:pt x="482602" y="611678"/>
                  </a:cubicBezTo>
                  <a:cubicBezTo>
                    <a:pt x="486174" y="615496"/>
                    <a:pt x="489746" y="619314"/>
                    <a:pt x="493316" y="623070"/>
                  </a:cubicBezTo>
                  <a:cubicBezTo>
                    <a:pt x="491715" y="630337"/>
                    <a:pt x="490052" y="637603"/>
                    <a:pt x="488451" y="644808"/>
                  </a:cubicBezTo>
                  <a:cubicBezTo>
                    <a:pt x="485681" y="640128"/>
                    <a:pt x="478723" y="641729"/>
                    <a:pt x="477245" y="645979"/>
                  </a:cubicBezTo>
                  <a:cubicBezTo>
                    <a:pt x="475952" y="644377"/>
                    <a:pt x="474596" y="642715"/>
                    <a:pt x="473180" y="641114"/>
                  </a:cubicBezTo>
                  <a:close/>
                  <a:moveTo>
                    <a:pt x="472133" y="468320"/>
                  </a:moveTo>
                  <a:cubicBezTo>
                    <a:pt x="471578" y="467828"/>
                    <a:pt x="470964" y="467335"/>
                    <a:pt x="470409" y="466842"/>
                  </a:cubicBezTo>
                  <a:cubicBezTo>
                    <a:pt x="470532" y="464687"/>
                    <a:pt x="470717" y="462532"/>
                    <a:pt x="470902" y="460377"/>
                  </a:cubicBezTo>
                  <a:cubicBezTo>
                    <a:pt x="471333" y="463024"/>
                    <a:pt x="471702" y="465673"/>
                    <a:pt x="472133" y="468320"/>
                  </a:cubicBezTo>
                  <a:close/>
                  <a:moveTo>
                    <a:pt x="464682" y="692902"/>
                  </a:moveTo>
                  <a:cubicBezTo>
                    <a:pt x="462650" y="691363"/>
                    <a:pt x="460617" y="689884"/>
                    <a:pt x="458586" y="688406"/>
                  </a:cubicBezTo>
                  <a:cubicBezTo>
                    <a:pt x="460617" y="681633"/>
                    <a:pt x="462650" y="674921"/>
                    <a:pt x="464744" y="668147"/>
                  </a:cubicBezTo>
                  <a:cubicBezTo>
                    <a:pt x="467207" y="670549"/>
                    <a:pt x="469671" y="672950"/>
                    <a:pt x="472133" y="675413"/>
                  </a:cubicBezTo>
                  <a:cubicBezTo>
                    <a:pt x="466653" y="679663"/>
                    <a:pt x="463081" y="686251"/>
                    <a:pt x="464682" y="692902"/>
                  </a:cubicBezTo>
                  <a:close/>
                  <a:moveTo>
                    <a:pt x="443929" y="795617"/>
                  </a:moveTo>
                  <a:cubicBezTo>
                    <a:pt x="440050" y="790445"/>
                    <a:pt x="436108" y="785333"/>
                    <a:pt x="432230" y="780161"/>
                  </a:cubicBezTo>
                  <a:cubicBezTo>
                    <a:pt x="432968" y="777451"/>
                    <a:pt x="433707" y="774803"/>
                    <a:pt x="434446" y="772094"/>
                  </a:cubicBezTo>
                  <a:cubicBezTo>
                    <a:pt x="441652" y="778006"/>
                    <a:pt x="448733" y="784040"/>
                    <a:pt x="455815" y="790075"/>
                  </a:cubicBezTo>
                  <a:cubicBezTo>
                    <a:pt x="456862" y="791430"/>
                    <a:pt x="457846" y="792785"/>
                    <a:pt x="458894" y="794139"/>
                  </a:cubicBezTo>
                  <a:cubicBezTo>
                    <a:pt x="458771" y="794632"/>
                    <a:pt x="458709" y="795187"/>
                    <a:pt x="458586" y="795679"/>
                  </a:cubicBezTo>
                  <a:cubicBezTo>
                    <a:pt x="453659" y="792662"/>
                    <a:pt x="448056" y="793031"/>
                    <a:pt x="443929" y="795617"/>
                  </a:cubicBezTo>
                  <a:close/>
                  <a:moveTo>
                    <a:pt x="417204" y="854488"/>
                  </a:moveTo>
                  <a:cubicBezTo>
                    <a:pt x="426626" y="861385"/>
                    <a:pt x="436047" y="868220"/>
                    <a:pt x="445469" y="875055"/>
                  </a:cubicBezTo>
                  <a:cubicBezTo>
                    <a:pt x="445345" y="875671"/>
                    <a:pt x="445284" y="876348"/>
                    <a:pt x="445162" y="876964"/>
                  </a:cubicBezTo>
                  <a:cubicBezTo>
                    <a:pt x="435802" y="869636"/>
                    <a:pt x="426441" y="862124"/>
                    <a:pt x="417204" y="854488"/>
                  </a:cubicBezTo>
                  <a:close/>
                  <a:moveTo>
                    <a:pt x="414555" y="722830"/>
                  </a:moveTo>
                  <a:cubicBezTo>
                    <a:pt x="406858" y="717165"/>
                    <a:pt x="399099" y="711622"/>
                    <a:pt x="391218" y="706265"/>
                  </a:cubicBezTo>
                  <a:cubicBezTo>
                    <a:pt x="392018" y="703001"/>
                    <a:pt x="392879" y="699676"/>
                    <a:pt x="393681" y="696412"/>
                  </a:cubicBezTo>
                  <a:cubicBezTo>
                    <a:pt x="401255" y="702940"/>
                    <a:pt x="408829" y="709529"/>
                    <a:pt x="416403" y="716056"/>
                  </a:cubicBezTo>
                  <a:cubicBezTo>
                    <a:pt x="415788" y="718335"/>
                    <a:pt x="415172" y="720552"/>
                    <a:pt x="414555" y="722830"/>
                  </a:cubicBezTo>
                  <a:close/>
                  <a:moveTo>
                    <a:pt x="370896" y="780222"/>
                  </a:moveTo>
                  <a:cubicBezTo>
                    <a:pt x="371388" y="778683"/>
                    <a:pt x="371819" y="777205"/>
                    <a:pt x="372313" y="775665"/>
                  </a:cubicBezTo>
                  <a:cubicBezTo>
                    <a:pt x="380133" y="782070"/>
                    <a:pt x="387892" y="788474"/>
                    <a:pt x="395713" y="794940"/>
                  </a:cubicBezTo>
                  <a:cubicBezTo>
                    <a:pt x="395035" y="797527"/>
                    <a:pt x="394419" y="800174"/>
                    <a:pt x="393804" y="802761"/>
                  </a:cubicBezTo>
                  <a:cubicBezTo>
                    <a:pt x="385983" y="795371"/>
                    <a:pt x="378347" y="787920"/>
                    <a:pt x="370896" y="780222"/>
                  </a:cubicBezTo>
                  <a:close/>
                  <a:moveTo>
                    <a:pt x="347311" y="843342"/>
                  </a:moveTo>
                  <a:cubicBezTo>
                    <a:pt x="347496" y="842849"/>
                    <a:pt x="347742" y="842418"/>
                    <a:pt x="347927" y="841925"/>
                  </a:cubicBezTo>
                  <a:cubicBezTo>
                    <a:pt x="358272" y="849376"/>
                    <a:pt x="368617" y="856828"/>
                    <a:pt x="378964" y="864341"/>
                  </a:cubicBezTo>
                  <a:cubicBezTo>
                    <a:pt x="378840" y="864956"/>
                    <a:pt x="378717" y="865510"/>
                    <a:pt x="378532" y="866127"/>
                  </a:cubicBezTo>
                  <a:cubicBezTo>
                    <a:pt x="377669" y="865880"/>
                    <a:pt x="376993" y="865634"/>
                    <a:pt x="376253" y="865387"/>
                  </a:cubicBezTo>
                  <a:cubicBezTo>
                    <a:pt x="374467" y="864833"/>
                    <a:pt x="372806" y="864094"/>
                    <a:pt x="371143" y="863355"/>
                  </a:cubicBezTo>
                  <a:cubicBezTo>
                    <a:pt x="364368" y="860708"/>
                    <a:pt x="357841" y="857690"/>
                    <a:pt x="351559" y="854426"/>
                  </a:cubicBezTo>
                  <a:cubicBezTo>
                    <a:pt x="350636" y="851655"/>
                    <a:pt x="349590" y="848946"/>
                    <a:pt x="348419" y="846174"/>
                  </a:cubicBezTo>
                  <a:cubicBezTo>
                    <a:pt x="348174" y="845189"/>
                    <a:pt x="347742" y="844266"/>
                    <a:pt x="347311" y="843342"/>
                  </a:cubicBezTo>
                  <a:close/>
                  <a:moveTo>
                    <a:pt x="344355" y="569311"/>
                  </a:moveTo>
                  <a:cubicBezTo>
                    <a:pt x="338197" y="561367"/>
                    <a:pt x="332039" y="553424"/>
                    <a:pt x="325881" y="545480"/>
                  </a:cubicBezTo>
                  <a:cubicBezTo>
                    <a:pt x="332532" y="550345"/>
                    <a:pt x="338997" y="555456"/>
                    <a:pt x="345463" y="560628"/>
                  </a:cubicBezTo>
                  <a:cubicBezTo>
                    <a:pt x="345095" y="563585"/>
                    <a:pt x="344725" y="566417"/>
                    <a:pt x="344355" y="569311"/>
                  </a:cubicBezTo>
                  <a:close/>
                  <a:moveTo>
                    <a:pt x="338875" y="626088"/>
                  </a:moveTo>
                  <a:cubicBezTo>
                    <a:pt x="337581" y="624980"/>
                    <a:pt x="336288" y="623809"/>
                    <a:pt x="335056" y="622701"/>
                  </a:cubicBezTo>
                  <a:cubicBezTo>
                    <a:pt x="336534" y="620915"/>
                    <a:pt x="338074" y="619067"/>
                    <a:pt x="339552" y="617282"/>
                  </a:cubicBezTo>
                  <a:cubicBezTo>
                    <a:pt x="339243" y="620176"/>
                    <a:pt x="339058" y="623132"/>
                    <a:pt x="338875" y="626088"/>
                  </a:cubicBezTo>
                  <a:close/>
                  <a:moveTo>
                    <a:pt x="337027" y="657247"/>
                  </a:moveTo>
                  <a:cubicBezTo>
                    <a:pt x="331977" y="650843"/>
                    <a:pt x="326989" y="644500"/>
                    <a:pt x="321941" y="638096"/>
                  </a:cubicBezTo>
                  <a:cubicBezTo>
                    <a:pt x="322679" y="637234"/>
                    <a:pt x="323418" y="636372"/>
                    <a:pt x="324157" y="635510"/>
                  </a:cubicBezTo>
                  <a:cubicBezTo>
                    <a:pt x="328590" y="639451"/>
                    <a:pt x="333085" y="643454"/>
                    <a:pt x="337519" y="647395"/>
                  </a:cubicBezTo>
                  <a:cubicBezTo>
                    <a:pt x="337336" y="650720"/>
                    <a:pt x="337151" y="653984"/>
                    <a:pt x="337027" y="657247"/>
                  </a:cubicBezTo>
                  <a:close/>
                  <a:moveTo>
                    <a:pt x="329145" y="788782"/>
                  </a:moveTo>
                  <a:cubicBezTo>
                    <a:pt x="330931" y="790137"/>
                    <a:pt x="332655" y="791491"/>
                    <a:pt x="334440" y="792846"/>
                  </a:cubicBezTo>
                  <a:cubicBezTo>
                    <a:pt x="334257" y="793339"/>
                    <a:pt x="334072" y="793831"/>
                    <a:pt x="333887" y="794324"/>
                  </a:cubicBezTo>
                  <a:cubicBezTo>
                    <a:pt x="332347" y="792908"/>
                    <a:pt x="330808" y="791430"/>
                    <a:pt x="329268" y="790013"/>
                  </a:cubicBezTo>
                  <a:cubicBezTo>
                    <a:pt x="329268" y="789644"/>
                    <a:pt x="329207" y="789213"/>
                    <a:pt x="329145" y="788782"/>
                  </a:cubicBezTo>
                  <a:close/>
                  <a:moveTo>
                    <a:pt x="310301" y="678862"/>
                  </a:moveTo>
                  <a:cubicBezTo>
                    <a:pt x="308453" y="677138"/>
                    <a:pt x="306607" y="675475"/>
                    <a:pt x="304698" y="673750"/>
                  </a:cubicBezTo>
                  <a:cubicBezTo>
                    <a:pt x="304020" y="672396"/>
                    <a:pt x="303097" y="671410"/>
                    <a:pt x="302049" y="670733"/>
                  </a:cubicBezTo>
                  <a:cubicBezTo>
                    <a:pt x="302295" y="667408"/>
                    <a:pt x="302542" y="664021"/>
                    <a:pt x="302789" y="660696"/>
                  </a:cubicBezTo>
                  <a:cubicBezTo>
                    <a:pt x="304020" y="659279"/>
                    <a:pt x="305251" y="657801"/>
                    <a:pt x="306422" y="656385"/>
                  </a:cubicBezTo>
                  <a:cubicBezTo>
                    <a:pt x="307962" y="654599"/>
                    <a:pt x="309440" y="652814"/>
                    <a:pt x="310979" y="651028"/>
                  </a:cubicBezTo>
                  <a:cubicBezTo>
                    <a:pt x="315598" y="656878"/>
                    <a:pt x="320216" y="662728"/>
                    <a:pt x="324835" y="668578"/>
                  </a:cubicBezTo>
                  <a:cubicBezTo>
                    <a:pt x="318368" y="668516"/>
                    <a:pt x="311717" y="673073"/>
                    <a:pt x="310301" y="678862"/>
                  </a:cubicBezTo>
                  <a:close/>
                  <a:moveTo>
                    <a:pt x="309008" y="819510"/>
                  </a:moveTo>
                  <a:cubicBezTo>
                    <a:pt x="306791" y="817602"/>
                    <a:pt x="304513" y="815631"/>
                    <a:pt x="302295" y="813722"/>
                  </a:cubicBezTo>
                  <a:cubicBezTo>
                    <a:pt x="302789" y="812490"/>
                    <a:pt x="303282" y="811259"/>
                    <a:pt x="303712" y="810027"/>
                  </a:cubicBezTo>
                  <a:cubicBezTo>
                    <a:pt x="305374" y="811197"/>
                    <a:pt x="307037" y="812428"/>
                    <a:pt x="308700" y="813599"/>
                  </a:cubicBezTo>
                  <a:cubicBezTo>
                    <a:pt x="308823" y="815569"/>
                    <a:pt x="308947" y="817540"/>
                    <a:pt x="309008" y="819510"/>
                  </a:cubicBezTo>
                  <a:close/>
                  <a:moveTo>
                    <a:pt x="289795" y="846606"/>
                  </a:moveTo>
                  <a:cubicBezTo>
                    <a:pt x="290781" y="843896"/>
                    <a:pt x="291766" y="841125"/>
                    <a:pt x="292812" y="838416"/>
                  </a:cubicBezTo>
                  <a:cubicBezTo>
                    <a:pt x="296692" y="841125"/>
                    <a:pt x="300509" y="843834"/>
                    <a:pt x="304390" y="846544"/>
                  </a:cubicBezTo>
                  <a:cubicBezTo>
                    <a:pt x="304205" y="846544"/>
                    <a:pt x="304020" y="846606"/>
                    <a:pt x="303835" y="846606"/>
                  </a:cubicBezTo>
                  <a:cubicBezTo>
                    <a:pt x="299093" y="846790"/>
                    <a:pt x="294413" y="846790"/>
                    <a:pt x="289795" y="846606"/>
                  </a:cubicBezTo>
                  <a:close/>
                  <a:moveTo>
                    <a:pt x="283698" y="776651"/>
                  </a:moveTo>
                  <a:cubicBezTo>
                    <a:pt x="285238" y="776404"/>
                    <a:pt x="286716" y="775665"/>
                    <a:pt x="287702" y="774434"/>
                  </a:cubicBezTo>
                  <a:cubicBezTo>
                    <a:pt x="287948" y="774680"/>
                    <a:pt x="288133" y="774865"/>
                    <a:pt x="288317" y="775111"/>
                  </a:cubicBezTo>
                  <a:cubicBezTo>
                    <a:pt x="287825" y="776404"/>
                    <a:pt x="287332" y="777636"/>
                    <a:pt x="286777" y="778929"/>
                  </a:cubicBezTo>
                  <a:cubicBezTo>
                    <a:pt x="285731" y="778190"/>
                    <a:pt x="284746" y="777451"/>
                    <a:pt x="283698" y="776651"/>
                  </a:cubicBezTo>
                  <a:close/>
                  <a:moveTo>
                    <a:pt x="283392" y="547081"/>
                  </a:moveTo>
                  <a:cubicBezTo>
                    <a:pt x="280374" y="554101"/>
                    <a:pt x="277357" y="561121"/>
                    <a:pt x="274523" y="568203"/>
                  </a:cubicBezTo>
                  <a:cubicBezTo>
                    <a:pt x="273415" y="567218"/>
                    <a:pt x="272368" y="566232"/>
                    <a:pt x="271259" y="565247"/>
                  </a:cubicBezTo>
                  <a:cubicBezTo>
                    <a:pt x="275447" y="556810"/>
                    <a:pt x="279573" y="548312"/>
                    <a:pt x="283637" y="539814"/>
                  </a:cubicBezTo>
                  <a:cubicBezTo>
                    <a:pt x="283575" y="542278"/>
                    <a:pt x="283453" y="544679"/>
                    <a:pt x="283392" y="547081"/>
                  </a:cubicBezTo>
                  <a:close/>
                  <a:moveTo>
                    <a:pt x="280496" y="794878"/>
                  </a:moveTo>
                  <a:cubicBezTo>
                    <a:pt x="276740" y="791614"/>
                    <a:pt x="272983" y="788412"/>
                    <a:pt x="269228" y="785149"/>
                  </a:cubicBezTo>
                  <a:cubicBezTo>
                    <a:pt x="273168" y="787981"/>
                    <a:pt x="277049" y="790752"/>
                    <a:pt x="280989" y="793585"/>
                  </a:cubicBezTo>
                  <a:cubicBezTo>
                    <a:pt x="280804" y="794078"/>
                    <a:pt x="280619" y="794509"/>
                    <a:pt x="280496" y="794878"/>
                  </a:cubicBezTo>
                  <a:close/>
                  <a:moveTo>
                    <a:pt x="266272" y="820126"/>
                  </a:moveTo>
                  <a:cubicBezTo>
                    <a:pt x="267442" y="820926"/>
                    <a:pt x="268673" y="821727"/>
                    <a:pt x="269843" y="822528"/>
                  </a:cubicBezTo>
                  <a:cubicBezTo>
                    <a:pt x="269536" y="823328"/>
                    <a:pt x="269290" y="824067"/>
                    <a:pt x="268981" y="824868"/>
                  </a:cubicBezTo>
                  <a:cubicBezTo>
                    <a:pt x="268058" y="823267"/>
                    <a:pt x="267134" y="821727"/>
                    <a:pt x="266272" y="820126"/>
                  </a:cubicBezTo>
                  <a:close/>
                  <a:moveTo>
                    <a:pt x="232588" y="834720"/>
                  </a:moveTo>
                  <a:cubicBezTo>
                    <a:pt x="233943" y="824868"/>
                    <a:pt x="234927" y="814953"/>
                    <a:pt x="235482" y="804978"/>
                  </a:cubicBezTo>
                  <a:cubicBezTo>
                    <a:pt x="240592" y="817170"/>
                    <a:pt x="246259" y="829055"/>
                    <a:pt x="252478" y="840755"/>
                  </a:cubicBezTo>
                  <a:cubicBezTo>
                    <a:pt x="245827" y="839031"/>
                    <a:pt x="239176" y="836999"/>
                    <a:pt x="232588" y="834720"/>
                  </a:cubicBezTo>
                  <a:close/>
                  <a:moveTo>
                    <a:pt x="227415" y="690316"/>
                  </a:moveTo>
                  <a:cubicBezTo>
                    <a:pt x="230124" y="682557"/>
                    <a:pt x="232772" y="674736"/>
                    <a:pt x="235297" y="666915"/>
                  </a:cubicBezTo>
                  <a:lnTo>
                    <a:pt x="237390" y="670856"/>
                  </a:lnTo>
                  <a:cubicBezTo>
                    <a:pt x="237145" y="673812"/>
                    <a:pt x="236898" y="676769"/>
                    <a:pt x="236652" y="679724"/>
                  </a:cubicBezTo>
                  <a:cubicBezTo>
                    <a:pt x="233819" y="684650"/>
                    <a:pt x="230925" y="689515"/>
                    <a:pt x="228093" y="694442"/>
                  </a:cubicBezTo>
                  <a:cubicBezTo>
                    <a:pt x="227908" y="693025"/>
                    <a:pt x="227661" y="691670"/>
                    <a:pt x="227415" y="690316"/>
                  </a:cubicBezTo>
                  <a:close/>
                  <a:moveTo>
                    <a:pt x="226922" y="604289"/>
                  </a:moveTo>
                  <a:cubicBezTo>
                    <a:pt x="222735" y="600594"/>
                    <a:pt x="218548" y="596899"/>
                    <a:pt x="214298" y="593266"/>
                  </a:cubicBezTo>
                  <a:cubicBezTo>
                    <a:pt x="221627" y="581258"/>
                    <a:pt x="229078" y="569250"/>
                    <a:pt x="236590" y="557365"/>
                  </a:cubicBezTo>
                  <a:cubicBezTo>
                    <a:pt x="238068" y="559212"/>
                    <a:pt x="239484" y="560998"/>
                    <a:pt x="240962" y="562846"/>
                  </a:cubicBezTo>
                  <a:cubicBezTo>
                    <a:pt x="235851" y="576516"/>
                    <a:pt x="231172" y="590372"/>
                    <a:pt x="226922" y="604289"/>
                  </a:cubicBezTo>
                  <a:close/>
                  <a:moveTo>
                    <a:pt x="215654" y="630029"/>
                  </a:moveTo>
                  <a:cubicBezTo>
                    <a:pt x="210172" y="639143"/>
                    <a:pt x="204631" y="648318"/>
                    <a:pt x="199149" y="657432"/>
                  </a:cubicBezTo>
                  <a:cubicBezTo>
                    <a:pt x="186833" y="667532"/>
                    <a:pt x="174641" y="677877"/>
                    <a:pt x="162571" y="688284"/>
                  </a:cubicBezTo>
                  <a:cubicBezTo>
                    <a:pt x="162140" y="685821"/>
                    <a:pt x="161710" y="683296"/>
                    <a:pt x="161401" y="680832"/>
                  </a:cubicBezTo>
                  <a:cubicBezTo>
                    <a:pt x="164480" y="676029"/>
                    <a:pt x="167559" y="671165"/>
                    <a:pt x="170700" y="666361"/>
                  </a:cubicBezTo>
                  <a:cubicBezTo>
                    <a:pt x="175134" y="670733"/>
                    <a:pt x="184247" y="670611"/>
                    <a:pt x="186465" y="662790"/>
                  </a:cubicBezTo>
                  <a:cubicBezTo>
                    <a:pt x="190282" y="649365"/>
                    <a:pt x="194531" y="636249"/>
                    <a:pt x="199149" y="623317"/>
                  </a:cubicBezTo>
                  <a:cubicBezTo>
                    <a:pt x="201490" y="619684"/>
                    <a:pt x="203829" y="615988"/>
                    <a:pt x="206108" y="612294"/>
                  </a:cubicBezTo>
                  <a:lnTo>
                    <a:pt x="215654" y="630029"/>
                  </a:lnTo>
                  <a:close/>
                  <a:moveTo>
                    <a:pt x="202783" y="786812"/>
                  </a:moveTo>
                  <a:cubicBezTo>
                    <a:pt x="203276" y="784348"/>
                    <a:pt x="203768" y="781947"/>
                    <a:pt x="204261" y="779483"/>
                  </a:cubicBezTo>
                  <a:cubicBezTo>
                    <a:pt x="205985" y="780530"/>
                    <a:pt x="207648" y="781639"/>
                    <a:pt x="209311" y="782686"/>
                  </a:cubicBezTo>
                  <a:cubicBezTo>
                    <a:pt x="209003" y="791676"/>
                    <a:pt x="208633" y="800728"/>
                    <a:pt x="208201" y="809843"/>
                  </a:cubicBezTo>
                  <a:cubicBezTo>
                    <a:pt x="205246" y="803068"/>
                    <a:pt x="203644" y="794940"/>
                    <a:pt x="202783" y="786812"/>
                  </a:cubicBezTo>
                  <a:close/>
                  <a:moveTo>
                    <a:pt x="195702" y="676029"/>
                  </a:moveTo>
                  <a:lnTo>
                    <a:pt x="203521" y="662974"/>
                  </a:lnTo>
                  <a:cubicBezTo>
                    <a:pt x="203706" y="665252"/>
                    <a:pt x="203829" y="667470"/>
                    <a:pt x="204014" y="669748"/>
                  </a:cubicBezTo>
                  <a:cubicBezTo>
                    <a:pt x="202351" y="673258"/>
                    <a:pt x="200627" y="676829"/>
                    <a:pt x="198964" y="680340"/>
                  </a:cubicBezTo>
                  <a:cubicBezTo>
                    <a:pt x="198041" y="681694"/>
                    <a:pt x="197118" y="683049"/>
                    <a:pt x="196193" y="684404"/>
                  </a:cubicBezTo>
                  <a:cubicBezTo>
                    <a:pt x="196009" y="681633"/>
                    <a:pt x="195824" y="678800"/>
                    <a:pt x="195702" y="676029"/>
                  </a:cubicBezTo>
                  <a:close/>
                  <a:moveTo>
                    <a:pt x="167128" y="693148"/>
                  </a:moveTo>
                  <a:cubicBezTo>
                    <a:pt x="174456" y="686805"/>
                    <a:pt x="181846" y="680402"/>
                    <a:pt x="189174" y="674059"/>
                  </a:cubicBezTo>
                  <a:lnTo>
                    <a:pt x="174517" y="698444"/>
                  </a:lnTo>
                  <a:cubicBezTo>
                    <a:pt x="172055" y="696659"/>
                    <a:pt x="169592" y="694873"/>
                    <a:pt x="167128" y="693148"/>
                  </a:cubicBezTo>
                  <a:close/>
                  <a:moveTo>
                    <a:pt x="156906" y="764827"/>
                  </a:moveTo>
                  <a:cubicBezTo>
                    <a:pt x="159246" y="761625"/>
                    <a:pt x="161648" y="758484"/>
                    <a:pt x="163987" y="755221"/>
                  </a:cubicBezTo>
                  <a:cubicBezTo>
                    <a:pt x="164172" y="755344"/>
                    <a:pt x="164419" y="755467"/>
                    <a:pt x="164604" y="755590"/>
                  </a:cubicBezTo>
                  <a:cubicBezTo>
                    <a:pt x="162879" y="759532"/>
                    <a:pt x="161155" y="763411"/>
                    <a:pt x="159492" y="767352"/>
                  </a:cubicBezTo>
                  <a:cubicBezTo>
                    <a:pt x="158631" y="766490"/>
                    <a:pt x="157768" y="765628"/>
                    <a:pt x="156906" y="764827"/>
                  </a:cubicBezTo>
                  <a:close/>
                  <a:moveTo>
                    <a:pt x="156290" y="723138"/>
                  </a:moveTo>
                  <a:cubicBezTo>
                    <a:pt x="154380" y="725293"/>
                    <a:pt x="152411" y="727387"/>
                    <a:pt x="150502" y="729604"/>
                  </a:cubicBezTo>
                  <a:cubicBezTo>
                    <a:pt x="145883" y="727079"/>
                    <a:pt x="141265" y="724554"/>
                    <a:pt x="136646" y="722091"/>
                  </a:cubicBezTo>
                  <a:cubicBezTo>
                    <a:pt x="137139" y="721167"/>
                    <a:pt x="137693" y="720244"/>
                    <a:pt x="138186" y="719381"/>
                  </a:cubicBezTo>
                  <a:cubicBezTo>
                    <a:pt x="141018" y="719505"/>
                    <a:pt x="143851" y="719935"/>
                    <a:pt x="146683" y="720736"/>
                  </a:cubicBezTo>
                  <a:cubicBezTo>
                    <a:pt x="148592" y="721291"/>
                    <a:pt x="150440" y="721968"/>
                    <a:pt x="152349" y="722584"/>
                  </a:cubicBezTo>
                  <a:cubicBezTo>
                    <a:pt x="153704" y="722830"/>
                    <a:pt x="154997" y="723014"/>
                    <a:pt x="156290" y="723138"/>
                  </a:cubicBezTo>
                  <a:close/>
                  <a:moveTo>
                    <a:pt x="152841" y="783979"/>
                  </a:moveTo>
                  <a:cubicBezTo>
                    <a:pt x="150687" y="782193"/>
                    <a:pt x="148592" y="780407"/>
                    <a:pt x="146438" y="778560"/>
                  </a:cubicBezTo>
                  <a:cubicBezTo>
                    <a:pt x="146745" y="778190"/>
                    <a:pt x="146991" y="777821"/>
                    <a:pt x="147299" y="777451"/>
                  </a:cubicBezTo>
                  <a:cubicBezTo>
                    <a:pt x="149209" y="779360"/>
                    <a:pt x="151178" y="781269"/>
                    <a:pt x="153088" y="783178"/>
                  </a:cubicBezTo>
                  <a:cubicBezTo>
                    <a:pt x="153026" y="783486"/>
                    <a:pt x="152964" y="783733"/>
                    <a:pt x="152841" y="783979"/>
                  </a:cubicBezTo>
                  <a:close/>
                  <a:moveTo>
                    <a:pt x="125685" y="792353"/>
                  </a:moveTo>
                  <a:cubicBezTo>
                    <a:pt x="127163" y="790198"/>
                    <a:pt x="128579" y="788043"/>
                    <a:pt x="130118" y="785950"/>
                  </a:cubicBezTo>
                  <a:cubicBezTo>
                    <a:pt x="130550" y="786319"/>
                    <a:pt x="130981" y="786688"/>
                    <a:pt x="131411" y="786996"/>
                  </a:cubicBezTo>
                  <a:cubicBezTo>
                    <a:pt x="131350" y="787119"/>
                    <a:pt x="131288" y="787242"/>
                    <a:pt x="131165" y="787427"/>
                  </a:cubicBezTo>
                  <a:cubicBezTo>
                    <a:pt x="129442" y="790630"/>
                    <a:pt x="133937" y="794448"/>
                    <a:pt x="136400" y="791430"/>
                  </a:cubicBezTo>
                  <a:cubicBezTo>
                    <a:pt x="139294" y="793524"/>
                    <a:pt x="142065" y="795802"/>
                    <a:pt x="144898" y="798019"/>
                  </a:cubicBezTo>
                  <a:cubicBezTo>
                    <a:pt x="145637" y="798635"/>
                    <a:pt x="146315" y="799189"/>
                    <a:pt x="146991" y="799805"/>
                  </a:cubicBezTo>
                  <a:cubicBezTo>
                    <a:pt x="142866" y="798266"/>
                    <a:pt x="138740" y="796726"/>
                    <a:pt x="134552" y="795371"/>
                  </a:cubicBezTo>
                  <a:cubicBezTo>
                    <a:pt x="131904" y="794693"/>
                    <a:pt x="129380" y="793893"/>
                    <a:pt x="126854" y="792846"/>
                  </a:cubicBezTo>
                  <a:cubicBezTo>
                    <a:pt x="126486" y="792723"/>
                    <a:pt x="126116" y="792538"/>
                    <a:pt x="125685" y="792353"/>
                  </a:cubicBezTo>
                  <a:close/>
                  <a:moveTo>
                    <a:pt x="118172" y="755160"/>
                  </a:moveTo>
                  <a:cubicBezTo>
                    <a:pt x="118972" y="753682"/>
                    <a:pt x="119773" y="752142"/>
                    <a:pt x="120635" y="750664"/>
                  </a:cubicBezTo>
                  <a:cubicBezTo>
                    <a:pt x="123037" y="753127"/>
                    <a:pt x="125438" y="755529"/>
                    <a:pt x="127841" y="757992"/>
                  </a:cubicBezTo>
                  <a:cubicBezTo>
                    <a:pt x="127101" y="758978"/>
                    <a:pt x="126424" y="759901"/>
                    <a:pt x="125685" y="760886"/>
                  </a:cubicBezTo>
                  <a:cubicBezTo>
                    <a:pt x="124022" y="759470"/>
                    <a:pt x="122359" y="758054"/>
                    <a:pt x="120696" y="756637"/>
                  </a:cubicBezTo>
                  <a:cubicBezTo>
                    <a:pt x="119897" y="755960"/>
                    <a:pt x="119034" y="755529"/>
                    <a:pt x="118172" y="755160"/>
                  </a:cubicBezTo>
                  <a:close/>
                  <a:moveTo>
                    <a:pt x="106718" y="778006"/>
                  </a:moveTo>
                  <a:cubicBezTo>
                    <a:pt x="108134" y="775111"/>
                    <a:pt x="109490" y="772217"/>
                    <a:pt x="110906" y="769323"/>
                  </a:cubicBezTo>
                  <a:cubicBezTo>
                    <a:pt x="112691" y="770924"/>
                    <a:pt x="114477" y="772525"/>
                    <a:pt x="116325" y="774064"/>
                  </a:cubicBezTo>
                  <a:cubicBezTo>
                    <a:pt x="114415" y="776836"/>
                    <a:pt x="112507" y="779607"/>
                    <a:pt x="110660" y="782377"/>
                  </a:cubicBezTo>
                  <a:cubicBezTo>
                    <a:pt x="109243" y="781023"/>
                    <a:pt x="107889" y="779545"/>
                    <a:pt x="106718" y="778006"/>
                  </a:cubicBezTo>
                  <a:close/>
                  <a:moveTo>
                    <a:pt x="99637" y="752388"/>
                  </a:moveTo>
                  <a:cubicBezTo>
                    <a:pt x="99883" y="750541"/>
                    <a:pt x="100191" y="748693"/>
                    <a:pt x="100683" y="746846"/>
                  </a:cubicBezTo>
                  <a:cubicBezTo>
                    <a:pt x="101793" y="742844"/>
                    <a:pt x="103639" y="739087"/>
                    <a:pt x="105980" y="735762"/>
                  </a:cubicBezTo>
                  <a:cubicBezTo>
                    <a:pt x="106226" y="736008"/>
                    <a:pt x="106473" y="736316"/>
                    <a:pt x="106779" y="736562"/>
                  </a:cubicBezTo>
                  <a:cubicBezTo>
                    <a:pt x="104810" y="740934"/>
                    <a:pt x="102284" y="746353"/>
                    <a:pt x="99637" y="752388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741E526-6C62-4E72-9635-80A28631E8C5}"/>
                </a:ext>
              </a:extLst>
            </p:cNvPr>
            <p:cNvSpPr/>
            <p:nvPr/>
          </p:nvSpPr>
          <p:spPr>
            <a:xfrm>
              <a:off x="22534326" y="11353873"/>
              <a:ext cx="6158" cy="6158"/>
            </a:xfrm>
            <a:custGeom>
              <a:avLst/>
              <a:gdLst>
                <a:gd name="connsiteX0" fmla="*/ 4864 w 6157"/>
                <a:gd name="connsiteY0" fmla="*/ 5851 h 6157"/>
                <a:gd name="connsiteX1" fmla="*/ 5357 w 6157"/>
                <a:gd name="connsiteY1" fmla="*/ 5357 h 6157"/>
                <a:gd name="connsiteX2" fmla="*/ 5603 w 6157"/>
                <a:gd name="connsiteY2" fmla="*/ 4618 h 6157"/>
                <a:gd name="connsiteX3" fmla="*/ 4618 w 6157"/>
                <a:gd name="connsiteY3" fmla="*/ 4680 h 6157"/>
                <a:gd name="connsiteX4" fmla="*/ 4864 w 6157"/>
                <a:gd name="connsiteY4" fmla="*/ 5851 h 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7" h="6157">
                  <a:moveTo>
                    <a:pt x="4864" y="5851"/>
                  </a:moveTo>
                  <a:cubicBezTo>
                    <a:pt x="5048" y="5666"/>
                    <a:pt x="5172" y="5542"/>
                    <a:pt x="5357" y="5357"/>
                  </a:cubicBezTo>
                  <a:cubicBezTo>
                    <a:pt x="5418" y="5112"/>
                    <a:pt x="5542" y="4865"/>
                    <a:pt x="5603" y="4618"/>
                  </a:cubicBezTo>
                  <a:cubicBezTo>
                    <a:pt x="5295" y="4618"/>
                    <a:pt x="4987" y="4618"/>
                    <a:pt x="4618" y="4680"/>
                  </a:cubicBezTo>
                  <a:cubicBezTo>
                    <a:pt x="4740" y="5112"/>
                    <a:pt x="4802" y="5481"/>
                    <a:pt x="4864" y="5851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508CB6-A995-4184-B15F-082C03CFA634}"/>
                </a:ext>
              </a:extLst>
            </p:cNvPr>
            <p:cNvSpPr/>
            <p:nvPr/>
          </p:nvSpPr>
          <p:spPr>
            <a:xfrm>
              <a:off x="21750259" y="11909842"/>
              <a:ext cx="1619551" cy="406427"/>
            </a:xfrm>
            <a:custGeom>
              <a:avLst/>
              <a:gdLst>
                <a:gd name="connsiteX0" fmla="*/ 5511 w 1619550"/>
                <a:gd name="connsiteY0" fmla="*/ 119747 h 406427"/>
                <a:gd name="connsiteX1" fmla="*/ 21399 w 1619550"/>
                <a:gd name="connsiteY1" fmla="*/ 112911 h 406427"/>
                <a:gd name="connsiteX2" fmla="*/ 347341 w 1619550"/>
                <a:gd name="connsiteY2" fmla="*/ 337494 h 406427"/>
                <a:gd name="connsiteX3" fmla="*/ 538670 w 1619550"/>
                <a:gd name="connsiteY3" fmla="*/ 360955 h 406427"/>
                <a:gd name="connsiteX4" fmla="*/ 727720 w 1619550"/>
                <a:gd name="connsiteY4" fmla="*/ 307258 h 406427"/>
                <a:gd name="connsiteX5" fmla="*/ 1505105 w 1619550"/>
                <a:gd name="connsiteY5" fmla="*/ 12352 h 406427"/>
                <a:gd name="connsiteX6" fmla="*/ 1615210 w 1619550"/>
                <a:gd name="connsiteY6" fmla="*/ 17155 h 406427"/>
                <a:gd name="connsiteX7" fmla="*/ 1187107 w 1619550"/>
                <a:gd name="connsiteY7" fmla="*/ 343220 h 406427"/>
                <a:gd name="connsiteX8" fmla="*/ 1154839 w 1619550"/>
                <a:gd name="connsiteY8" fmla="*/ 354367 h 406427"/>
                <a:gd name="connsiteX9" fmla="*/ 1153791 w 1619550"/>
                <a:gd name="connsiteY9" fmla="*/ 354736 h 406427"/>
                <a:gd name="connsiteX10" fmla="*/ 809375 w 1619550"/>
                <a:gd name="connsiteY10" fmla="*/ 406771 h 406427"/>
                <a:gd name="connsiteX11" fmla="*/ 795150 w 1619550"/>
                <a:gd name="connsiteY11" fmla="*/ 406771 h 406427"/>
                <a:gd name="connsiteX12" fmla="*/ 658566 w 1619550"/>
                <a:gd name="connsiteY12" fmla="*/ 400921 h 406427"/>
                <a:gd name="connsiteX13" fmla="*/ 655241 w 1619550"/>
                <a:gd name="connsiteY13" fmla="*/ 400797 h 406427"/>
                <a:gd name="connsiteX14" fmla="*/ 634181 w 1619550"/>
                <a:gd name="connsiteY14" fmla="*/ 389282 h 406427"/>
                <a:gd name="connsiteX15" fmla="*/ 613613 w 1619550"/>
                <a:gd name="connsiteY15" fmla="*/ 399998 h 406427"/>
                <a:gd name="connsiteX16" fmla="*/ 574634 w 1619550"/>
                <a:gd name="connsiteY16" fmla="*/ 398765 h 406427"/>
                <a:gd name="connsiteX17" fmla="*/ 433615 w 1619550"/>
                <a:gd name="connsiteY17" fmla="*/ 379122 h 406427"/>
                <a:gd name="connsiteX18" fmla="*/ 341368 w 1619550"/>
                <a:gd name="connsiteY18" fmla="*/ 349625 h 406427"/>
                <a:gd name="connsiteX19" fmla="*/ 5511 w 1619550"/>
                <a:gd name="connsiteY19" fmla="*/ 119747 h 40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19550" h="406427">
                  <a:moveTo>
                    <a:pt x="5511" y="119747"/>
                  </a:moveTo>
                  <a:cubicBezTo>
                    <a:pt x="7297" y="116175"/>
                    <a:pt x="11854" y="114020"/>
                    <a:pt x="21399" y="112911"/>
                  </a:cubicBezTo>
                  <a:cubicBezTo>
                    <a:pt x="120297" y="102012"/>
                    <a:pt x="178736" y="272650"/>
                    <a:pt x="347341" y="337494"/>
                  </a:cubicBezTo>
                  <a:cubicBezTo>
                    <a:pt x="428073" y="368530"/>
                    <a:pt x="503570" y="363604"/>
                    <a:pt x="538670" y="360955"/>
                  </a:cubicBezTo>
                  <a:cubicBezTo>
                    <a:pt x="625437" y="354367"/>
                    <a:pt x="687693" y="325670"/>
                    <a:pt x="727720" y="307258"/>
                  </a:cubicBezTo>
                  <a:cubicBezTo>
                    <a:pt x="940109" y="193027"/>
                    <a:pt x="1235078" y="56135"/>
                    <a:pt x="1505105" y="12352"/>
                  </a:cubicBezTo>
                  <a:cubicBezTo>
                    <a:pt x="1575307" y="960"/>
                    <a:pt x="1607205" y="1822"/>
                    <a:pt x="1615210" y="17155"/>
                  </a:cubicBezTo>
                  <a:cubicBezTo>
                    <a:pt x="1649571" y="82676"/>
                    <a:pt x="1207674" y="335708"/>
                    <a:pt x="1187107" y="343220"/>
                  </a:cubicBezTo>
                  <a:cubicBezTo>
                    <a:pt x="1171219" y="349009"/>
                    <a:pt x="1154839" y="354367"/>
                    <a:pt x="1154839" y="354367"/>
                  </a:cubicBezTo>
                  <a:cubicBezTo>
                    <a:pt x="1154346" y="354490"/>
                    <a:pt x="1154038" y="354612"/>
                    <a:pt x="1153791" y="354736"/>
                  </a:cubicBezTo>
                  <a:cubicBezTo>
                    <a:pt x="1075832" y="380168"/>
                    <a:pt x="966712" y="405416"/>
                    <a:pt x="809375" y="406771"/>
                  </a:cubicBezTo>
                  <a:cubicBezTo>
                    <a:pt x="802724" y="406833"/>
                    <a:pt x="795150" y="406771"/>
                    <a:pt x="795150" y="406771"/>
                  </a:cubicBezTo>
                  <a:cubicBezTo>
                    <a:pt x="750381" y="404369"/>
                    <a:pt x="704813" y="402398"/>
                    <a:pt x="658566" y="400921"/>
                  </a:cubicBezTo>
                  <a:cubicBezTo>
                    <a:pt x="657397" y="400859"/>
                    <a:pt x="656289" y="400859"/>
                    <a:pt x="655241" y="400797"/>
                  </a:cubicBezTo>
                  <a:cubicBezTo>
                    <a:pt x="651300" y="394085"/>
                    <a:pt x="644341" y="389282"/>
                    <a:pt x="634181" y="389282"/>
                  </a:cubicBezTo>
                  <a:cubicBezTo>
                    <a:pt x="624451" y="389282"/>
                    <a:pt x="617616" y="393716"/>
                    <a:pt x="613613" y="399998"/>
                  </a:cubicBezTo>
                  <a:cubicBezTo>
                    <a:pt x="600374" y="399874"/>
                    <a:pt x="590705" y="399751"/>
                    <a:pt x="574634" y="398765"/>
                  </a:cubicBezTo>
                  <a:cubicBezTo>
                    <a:pt x="541380" y="396672"/>
                    <a:pt x="492732" y="393408"/>
                    <a:pt x="433615" y="379122"/>
                  </a:cubicBezTo>
                  <a:cubicBezTo>
                    <a:pt x="423946" y="376782"/>
                    <a:pt x="387060" y="367606"/>
                    <a:pt x="341368" y="349625"/>
                  </a:cubicBezTo>
                  <a:cubicBezTo>
                    <a:pt x="189020" y="289646"/>
                    <a:pt x="-10375" y="151460"/>
                    <a:pt x="5511" y="119747"/>
                  </a:cubicBezTo>
                  <a:close/>
                </a:path>
              </a:pathLst>
            </a:custGeom>
            <a:solidFill>
              <a:srgbClr val="3972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277C9F-42C4-4214-B02D-7E2E981878D9}"/>
                </a:ext>
              </a:extLst>
            </p:cNvPr>
            <p:cNvSpPr/>
            <p:nvPr/>
          </p:nvSpPr>
          <p:spPr>
            <a:xfrm>
              <a:off x="22910269" y="11449322"/>
              <a:ext cx="394111" cy="301741"/>
            </a:xfrm>
            <a:custGeom>
              <a:avLst/>
              <a:gdLst>
                <a:gd name="connsiteX0" fmla="*/ 44339 w 394111"/>
                <a:gd name="connsiteY0" fmla="*/ 71802 h 301741"/>
                <a:gd name="connsiteX1" fmla="*/ 45693 w 394111"/>
                <a:gd name="connsiteY1" fmla="*/ 78638 h 301741"/>
                <a:gd name="connsiteX2" fmla="*/ 54129 w 394111"/>
                <a:gd name="connsiteY2" fmla="*/ 88306 h 301741"/>
                <a:gd name="connsiteX3" fmla="*/ 58624 w 394111"/>
                <a:gd name="connsiteY3" fmla="*/ 95880 h 301741"/>
                <a:gd name="connsiteX4" fmla="*/ 62443 w 394111"/>
                <a:gd name="connsiteY4" fmla="*/ 97851 h 301741"/>
                <a:gd name="connsiteX5" fmla="*/ 82271 w 394111"/>
                <a:gd name="connsiteY5" fmla="*/ 121005 h 301741"/>
                <a:gd name="connsiteX6" fmla="*/ 139048 w 394111"/>
                <a:gd name="connsiteY6" fmla="*/ 204076 h 301741"/>
                <a:gd name="connsiteX7" fmla="*/ 118973 w 394111"/>
                <a:gd name="connsiteY7" fmla="*/ 197918 h 301741"/>
                <a:gd name="connsiteX8" fmla="*/ 178028 w 394111"/>
                <a:gd name="connsiteY8" fmla="*/ 297678 h 301741"/>
                <a:gd name="connsiteX9" fmla="*/ 283452 w 394111"/>
                <a:gd name="connsiteY9" fmla="*/ 278772 h 301741"/>
                <a:gd name="connsiteX10" fmla="*/ 386229 w 394111"/>
                <a:gd name="connsiteY10" fmla="*/ 138616 h 301741"/>
                <a:gd name="connsiteX11" fmla="*/ 241086 w 394111"/>
                <a:gd name="connsiteY11" fmla="*/ 122175 h 301741"/>
                <a:gd name="connsiteX12" fmla="*/ 4618 w 394111"/>
                <a:gd name="connsiteY12" fmla="*/ 4618 h 301741"/>
                <a:gd name="connsiteX13" fmla="*/ 44339 w 394111"/>
                <a:gd name="connsiteY13" fmla="*/ 71802 h 301741"/>
                <a:gd name="connsiteX14" fmla="*/ 183385 w 394111"/>
                <a:gd name="connsiteY14" fmla="*/ 208448 h 301741"/>
                <a:gd name="connsiteX15" fmla="*/ 176735 w 394111"/>
                <a:gd name="connsiteY15" fmla="*/ 201120 h 301741"/>
                <a:gd name="connsiteX16" fmla="*/ 184493 w 394111"/>
                <a:gd name="connsiteY16" fmla="*/ 203953 h 301741"/>
                <a:gd name="connsiteX17" fmla="*/ 187450 w 394111"/>
                <a:gd name="connsiteY17" fmla="*/ 206601 h 301741"/>
                <a:gd name="connsiteX18" fmla="*/ 183385 w 394111"/>
                <a:gd name="connsiteY18" fmla="*/ 208448 h 301741"/>
                <a:gd name="connsiteX19" fmla="*/ 330562 w 394111"/>
                <a:gd name="connsiteY19" fmla="*/ 209002 h 301741"/>
                <a:gd name="connsiteX20" fmla="*/ 331177 w 394111"/>
                <a:gd name="connsiteY20" fmla="*/ 209064 h 301741"/>
                <a:gd name="connsiteX21" fmla="*/ 330685 w 394111"/>
                <a:gd name="connsiteY21" fmla="*/ 209680 h 301741"/>
                <a:gd name="connsiteX22" fmla="*/ 330562 w 394111"/>
                <a:gd name="connsiteY22" fmla="*/ 209002 h 301741"/>
                <a:gd name="connsiteX23" fmla="*/ 296077 w 394111"/>
                <a:gd name="connsiteY23" fmla="*/ 185233 h 301741"/>
                <a:gd name="connsiteX24" fmla="*/ 304635 w 394111"/>
                <a:gd name="connsiteY24" fmla="*/ 183817 h 301741"/>
                <a:gd name="connsiteX25" fmla="*/ 335980 w 394111"/>
                <a:gd name="connsiteY25" fmla="*/ 194962 h 301741"/>
                <a:gd name="connsiteX26" fmla="*/ 337951 w 394111"/>
                <a:gd name="connsiteY26" fmla="*/ 195024 h 301741"/>
                <a:gd name="connsiteX27" fmla="*/ 333579 w 394111"/>
                <a:gd name="connsiteY27" fmla="*/ 205615 h 301741"/>
                <a:gd name="connsiteX28" fmla="*/ 332470 w 394111"/>
                <a:gd name="connsiteY28" fmla="*/ 204322 h 301741"/>
                <a:gd name="connsiteX29" fmla="*/ 296077 w 394111"/>
                <a:gd name="connsiteY29" fmla="*/ 185233 h 301741"/>
                <a:gd name="connsiteX30" fmla="*/ 335487 w 394111"/>
                <a:gd name="connsiteY30" fmla="*/ 180491 h 301741"/>
                <a:gd name="connsiteX31" fmla="*/ 326005 w 394111"/>
                <a:gd name="connsiteY31" fmla="*/ 178213 h 301741"/>
                <a:gd name="connsiteX32" fmla="*/ 337396 w 394111"/>
                <a:gd name="connsiteY32" fmla="*/ 173841 h 301741"/>
                <a:gd name="connsiteX33" fmla="*/ 338936 w 394111"/>
                <a:gd name="connsiteY33" fmla="*/ 187388 h 301741"/>
                <a:gd name="connsiteX34" fmla="*/ 324281 w 394111"/>
                <a:gd name="connsiteY34" fmla="*/ 180306 h 301741"/>
                <a:gd name="connsiteX35" fmla="*/ 334995 w 394111"/>
                <a:gd name="connsiteY35" fmla="*/ 182277 h 301741"/>
                <a:gd name="connsiteX36" fmla="*/ 335487 w 394111"/>
                <a:gd name="connsiteY36" fmla="*/ 180491 h 301741"/>
                <a:gd name="connsiteX37" fmla="*/ 301741 w 394111"/>
                <a:gd name="connsiteY37" fmla="*/ 170762 h 301741"/>
                <a:gd name="connsiteX38" fmla="*/ 299094 w 394111"/>
                <a:gd name="connsiteY38" fmla="*/ 169776 h 301741"/>
                <a:gd name="connsiteX39" fmla="*/ 315350 w 394111"/>
                <a:gd name="connsiteY39" fmla="*/ 166636 h 301741"/>
                <a:gd name="connsiteX40" fmla="*/ 316521 w 394111"/>
                <a:gd name="connsiteY40" fmla="*/ 166882 h 301741"/>
                <a:gd name="connsiteX41" fmla="*/ 317013 w 394111"/>
                <a:gd name="connsiteY41" fmla="*/ 168422 h 301741"/>
                <a:gd name="connsiteX42" fmla="*/ 301741 w 394111"/>
                <a:gd name="connsiteY42" fmla="*/ 170762 h 301741"/>
                <a:gd name="connsiteX43" fmla="*/ 292874 w 394111"/>
                <a:gd name="connsiteY43" fmla="*/ 167436 h 301741"/>
                <a:gd name="connsiteX44" fmla="*/ 269597 w 394111"/>
                <a:gd name="connsiteY44" fmla="*/ 159369 h 301741"/>
                <a:gd name="connsiteX45" fmla="*/ 291766 w 394111"/>
                <a:gd name="connsiteY45" fmla="*/ 161463 h 301741"/>
                <a:gd name="connsiteX46" fmla="*/ 292136 w 394111"/>
                <a:gd name="connsiteY46" fmla="*/ 161525 h 301741"/>
                <a:gd name="connsiteX47" fmla="*/ 309809 w 394111"/>
                <a:gd name="connsiteY47" fmla="*/ 165404 h 301741"/>
                <a:gd name="connsiteX48" fmla="*/ 292874 w 394111"/>
                <a:gd name="connsiteY48" fmla="*/ 167436 h 301741"/>
                <a:gd name="connsiteX49" fmla="*/ 211897 w 394111"/>
                <a:gd name="connsiteY49" fmla="*/ 204692 h 301741"/>
                <a:gd name="connsiteX50" fmla="*/ 214052 w 394111"/>
                <a:gd name="connsiteY50" fmla="*/ 207710 h 301741"/>
                <a:gd name="connsiteX51" fmla="*/ 211096 w 394111"/>
                <a:gd name="connsiteY51" fmla="*/ 208140 h 301741"/>
                <a:gd name="connsiteX52" fmla="*/ 207770 w 394111"/>
                <a:gd name="connsiteY52" fmla="*/ 205431 h 301741"/>
                <a:gd name="connsiteX53" fmla="*/ 211897 w 394111"/>
                <a:gd name="connsiteY53" fmla="*/ 204692 h 301741"/>
                <a:gd name="connsiteX54" fmla="*/ 238254 w 394111"/>
                <a:gd name="connsiteY54" fmla="*/ 201428 h 301741"/>
                <a:gd name="connsiteX55" fmla="*/ 237884 w 394111"/>
                <a:gd name="connsiteY55" fmla="*/ 201674 h 301741"/>
                <a:gd name="connsiteX56" fmla="*/ 233757 w 394111"/>
                <a:gd name="connsiteY56" fmla="*/ 203153 h 301741"/>
                <a:gd name="connsiteX57" fmla="*/ 227292 w 394111"/>
                <a:gd name="connsiteY57" fmla="*/ 193977 h 301741"/>
                <a:gd name="connsiteX58" fmla="*/ 238254 w 394111"/>
                <a:gd name="connsiteY58" fmla="*/ 201428 h 301741"/>
                <a:gd name="connsiteX59" fmla="*/ 229262 w 394111"/>
                <a:gd name="connsiteY59" fmla="*/ 183323 h 301741"/>
                <a:gd name="connsiteX60" fmla="*/ 249399 w 394111"/>
                <a:gd name="connsiteY60" fmla="*/ 194223 h 301741"/>
                <a:gd name="connsiteX61" fmla="*/ 247244 w 394111"/>
                <a:gd name="connsiteY61" fmla="*/ 195701 h 301741"/>
                <a:gd name="connsiteX62" fmla="*/ 229262 w 394111"/>
                <a:gd name="connsiteY62" fmla="*/ 183323 h 301741"/>
                <a:gd name="connsiteX63" fmla="*/ 280682 w 394111"/>
                <a:gd name="connsiteY63" fmla="*/ 209064 h 301741"/>
                <a:gd name="connsiteX64" fmla="*/ 271506 w 394111"/>
                <a:gd name="connsiteY64" fmla="*/ 211096 h 301741"/>
                <a:gd name="connsiteX65" fmla="*/ 274524 w 394111"/>
                <a:gd name="connsiteY65" fmla="*/ 207278 h 301741"/>
                <a:gd name="connsiteX66" fmla="*/ 275078 w 394111"/>
                <a:gd name="connsiteY66" fmla="*/ 206601 h 301741"/>
                <a:gd name="connsiteX67" fmla="*/ 280682 w 394111"/>
                <a:gd name="connsiteY67" fmla="*/ 209064 h 301741"/>
                <a:gd name="connsiteX68" fmla="*/ 198349 w 394111"/>
                <a:gd name="connsiteY68" fmla="*/ 234558 h 301741"/>
                <a:gd name="connsiteX69" fmla="*/ 199027 w 394111"/>
                <a:gd name="connsiteY69" fmla="*/ 233203 h 301741"/>
                <a:gd name="connsiteX70" fmla="*/ 202291 w 394111"/>
                <a:gd name="connsiteY70" fmla="*/ 233019 h 301741"/>
                <a:gd name="connsiteX71" fmla="*/ 201797 w 394111"/>
                <a:gd name="connsiteY71" fmla="*/ 234435 h 301741"/>
                <a:gd name="connsiteX72" fmla="*/ 198349 w 394111"/>
                <a:gd name="connsiteY72" fmla="*/ 234558 h 301741"/>
                <a:gd name="connsiteX73" fmla="*/ 314859 w 394111"/>
                <a:gd name="connsiteY73" fmla="*/ 148654 h 301741"/>
                <a:gd name="connsiteX74" fmla="*/ 296508 w 394111"/>
                <a:gd name="connsiteY74" fmla="*/ 148223 h 301741"/>
                <a:gd name="connsiteX75" fmla="*/ 314859 w 394111"/>
                <a:gd name="connsiteY75" fmla="*/ 148654 h 301741"/>
                <a:gd name="connsiteX76" fmla="*/ 328159 w 394111"/>
                <a:gd name="connsiteY76" fmla="*/ 157214 h 301741"/>
                <a:gd name="connsiteX77" fmla="*/ 307469 w 394111"/>
                <a:gd name="connsiteY77" fmla="*/ 154566 h 301741"/>
                <a:gd name="connsiteX78" fmla="*/ 322371 w 394111"/>
                <a:gd name="connsiteY78" fmla="*/ 153334 h 301741"/>
                <a:gd name="connsiteX79" fmla="*/ 323418 w 394111"/>
                <a:gd name="connsiteY79" fmla="*/ 153027 h 301741"/>
                <a:gd name="connsiteX80" fmla="*/ 328159 w 394111"/>
                <a:gd name="connsiteY80" fmla="*/ 157214 h 301741"/>
                <a:gd name="connsiteX81" fmla="*/ 277972 w 394111"/>
                <a:gd name="connsiteY81" fmla="*/ 229324 h 301741"/>
                <a:gd name="connsiteX82" fmla="*/ 300079 w 394111"/>
                <a:gd name="connsiteY82" fmla="*/ 217008 h 301741"/>
                <a:gd name="connsiteX83" fmla="*/ 304697 w 394111"/>
                <a:gd name="connsiteY83" fmla="*/ 218855 h 301741"/>
                <a:gd name="connsiteX84" fmla="*/ 314304 w 394111"/>
                <a:gd name="connsiteY84" fmla="*/ 209926 h 301741"/>
                <a:gd name="connsiteX85" fmla="*/ 324281 w 394111"/>
                <a:gd name="connsiteY85" fmla="*/ 214113 h 301741"/>
                <a:gd name="connsiteX86" fmla="*/ 325574 w 394111"/>
                <a:gd name="connsiteY86" fmla="*/ 214668 h 301741"/>
                <a:gd name="connsiteX87" fmla="*/ 313011 w 394111"/>
                <a:gd name="connsiteY87" fmla="*/ 221318 h 301741"/>
                <a:gd name="connsiteX88" fmla="*/ 277972 w 394111"/>
                <a:gd name="connsiteY88" fmla="*/ 229324 h 301741"/>
                <a:gd name="connsiteX89" fmla="*/ 106410 w 394111"/>
                <a:gd name="connsiteY89" fmla="*/ 116017 h 301741"/>
                <a:gd name="connsiteX90" fmla="*/ 117125 w 394111"/>
                <a:gd name="connsiteY90" fmla="*/ 119527 h 301741"/>
                <a:gd name="connsiteX91" fmla="*/ 197795 w 394111"/>
                <a:gd name="connsiteY91" fmla="*/ 189913 h 301741"/>
                <a:gd name="connsiteX92" fmla="*/ 186402 w 394111"/>
                <a:gd name="connsiteY92" fmla="*/ 187326 h 301741"/>
                <a:gd name="connsiteX93" fmla="*/ 153950 w 394111"/>
                <a:gd name="connsiteY93" fmla="*/ 158691 h 301741"/>
                <a:gd name="connsiteX94" fmla="*/ 106410 w 394111"/>
                <a:gd name="connsiteY94" fmla="*/ 116017 h 3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94111" h="301741">
                  <a:moveTo>
                    <a:pt x="44339" y="71802"/>
                  </a:moveTo>
                  <a:cubicBezTo>
                    <a:pt x="43537" y="73896"/>
                    <a:pt x="43722" y="76421"/>
                    <a:pt x="45693" y="78638"/>
                  </a:cubicBezTo>
                  <a:cubicBezTo>
                    <a:pt x="48526" y="81840"/>
                    <a:pt x="51297" y="85104"/>
                    <a:pt x="54129" y="88306"/>
                  </a:cubicBezTo>
                  <a:lnTo>
                    <a:pt x="58624" y="95880"/>
                  </a:lnTo>
                  <a:cubicBezTo>
                    <a:pt x="59855" y="96558"/>
                    <a:pt x="61150" y="97173"/>
                    <a:pt x="62443" y="97851"/>
                  </a:cubicBezTo>
                  <a:cubicBezTo>
                    <a:pt x="69092" y="105548"/>
                    <a:pt x="75682" y="113245"/>
                    <a:pt x="82271" y="121005"/>
                  </a:cubicBezTo>
                  <a:cubicBezTo>
                    <a:pt x="102346" y="147977"/>
                    <a:pt x="121067" y="175626"/>
                    <a:pt x="139048" y="204076"/>
                  </a:cubicBezTo>
                  <a:cubicBezTo>
                    <a:pt x="132397" y="202044"/>
                    <a:pt x="125685" y="199950"/>
                    <a:pt x="118973" y="197918"/>
                  </a:cubicBezTo>
                  <a:lnTo>
                    <a:pt x="178028" y="297678"/>
                  </a:lnTo>
                  <a:cubicBezTo>
                    <a:pt x="201551" y="299463"/>
                    <a:pt x="241701" y="299032"/>
                    <a:pt x="283452" y="278772"/>
                  </a:cubicBezTo>
                  <a:cubicBezTo>
                    <a:pt x="350390" y="246259"/>
                    <a:pt x="403903" y="171192"/>
                    <a:pt x="386229" y="138616"/>
                  </a:cubicBezTo>
                  <a:cubicBezTo>
                    <a:pt x="373298" y="114785"/>
                    <a:pt x="328283" y="124884"/>
                    <a:pt x="241086" y="122175"/>
                  </a:cubicBezTo>
                  <a:cubicBezTo>
                    <a:pt x="149454" y="119342"/>
                    <a:pt x="51481" y="16504"/>
                    <a:pt x="4618" y="4618"/>
                  </a:cubicBezTo>
                  <a:lnTo>
                    <a:pt x="44339" y="71802"/>
                  </a:lnTo>
                  <a:close/>
                  <a:moveTo>
                    <a:pt x="183385" y="208448"/>
                  </a:moveTo>
                  <a:cubicBezTo>
                    <a:pt x="181169" y="205985"/>
                    <a:pt x="178951" y="203583"/>
                    <a:pt x="176735" y="201120"/>
                  </a:cubicBezTo>
                  <a:cubicBezTo>
                    <a:pt x="179260" y="202229"/>
                    <a:pt x="181846" y="203214"/>
                    <a:pt x="184493" y="203953"/>
                  </a:cubicBezTo>
                  <a:cubicBezTo>
                    <a:pt x="185479" y="204815"/>
                    <a:pt x="186464" y="205677"/>
                    <a:pt x="187450" y="206601"/>
                  </a:cubicBezTo>
                  <a:cubicBezTo>
                    <a:pt x="186094" y="207216"/>
                    <a:pt x="184740" y="207832"/>
                    <a:pt x="183385" y="208448"/>
                  </a:cubicBezTo>
                  <a:close/>
                  <a:moveTo>
                    <a:pt x="330562" y="209002"/>
                  </a:moveTo>
                  <a:cubicBezTo>
                    <a:pt x="330745" y="209064"/>
                    <a:pt x="330930" y="209064"/>
                    <a:pt x="331177" y="209064"/>
                  </a:cubicBezTo>
                  <a:cubicBezTo>
                    <a:pt x="330992" y="209249"/>
                    <a:pt x="330869" y="209495"/>
                    <a:pt x="330685" y="209680"/>
                  </a:cubicBezTo>
                  <a:cubicBezTo>
                    <a:pt x="330624" y="209433"/>
                    <a:pt x="330624" y="209187"/>
                    <a:pt x="330562" y="209002"/>
                  </a:cubicBezTo>
                  <a:close/>
                  <a:moveTo>
                    <a:pt x="296077" y="185233"/>
                  </a:moveTo>
                  <a:cubicBezTo>
                    <a:pt x="298971" y="184801"/>
                    <a:pt x="301803" y="184309"/>
                    <a:pt x="304635" y="183817"/>
                  </a:cubicBezTo>
                  <a:cubicBezTo>
                    <a:pt x="315044" y="187634"/>
                    <a:pt x="325512" y="191391"/>
                    <a:pt x="335980" y="194962"/>
                  </a:cubicBezTo>
                  <a:cubicBezTo>
                    <a:pt x="336658" y="195209"/>
                    <a:pt x="337335" y="195147"/>
                    <a:pt x="337951" y="195024"/>
                  </a:cubicBezTo>
                  <a:cubicBezTo>
                    <a:pt x="337088" y="198718"/>
                    <a:pt x="335610" y="202352"/>
                    <a:pt x="333579" y="205615"/>
                  </a:cubicBezTo>
                  <a:cubicBezTo>
                    <a:pt x="333394" y="205123"/>
                    <a:pt x="333086" y="204631"/>
                    <a:pt x="332470" y="204322"/>
                  </a:cubicBezTo>
                  <a:cubicBezTo>
                    <a:pt x="319909" y="198411"/>
                    <a:pt x="307838" y="192006"/>
                    <a:pt x="296077" y="185233"/>
                  </a:cubicBezTo>
                  <a:close/>
                  <a:moveTo>
                    <a:pt x="335487" y="180491"/>
                  </a:moveTo>
                  <a:cubicBezTo>
                    <a:pt x="332285" y="179752"/>
                    <a:pt x="329146" y="178951"/>
                    <a:pt x="326005" y="178213"/>
                  </a:cubicBezTo>
                  <a:cubicBezTo>
                    <a:pt x="329945" y="176920"/>
                    <a:pt x="333764" y="175442"/>
                    <a:pt x="337396" y="173841"/>
                  </a:cubicBezTo>
                  <a:cubicBezTo>
                    <a:pt x="338628" y="178213"/>
                    <a:pt x="339182" y="182831"/>
                    <a:pt x="338936" y="187388"/>
                  </a:cubicBezTo>
                  <a:cubicBezTo>
                    <a:pt x="334071" y="184925"/>
                    <a:pt x="329206" y="182584"/>
                    <a:pt x="324281" y="180306"/>
                  </a:cubicBezTo>
                  <a:cubicBezTo>
                    <a:pt x="327851" y="180983"/>
                    <a:pt x="331423" y="181661"/>
                    <a:pt x="334995" y="182277"/>
                  </a:cubicBezTo>
                  <a:cubicBezTo>
                    <a:pt x="336103" y="182461"/>
                    <a:pt x="336658" y="180799"/>
                    <a:pt x="335487" y="180491"/>
                  </a:cubicBezTo>
                  <a:close/>
                  <a:moveTo>
                    <a:pt x="301741" y="170762"/>
                  </a:moveTo>
                  <a:cubicBezTo>
                    <a:pt x="300880" y="170392"/>
                    <a:pt x="299955" y="170084"/>
                    <a:pt x="299094" y="169776"/>
                  </a:cubicBezTo>
                  <a:cubicBezTo>
                    <a:pt x="304635" y="169284"/>
                    <a:pt x="309932" y="168175"/>
                    <a:pt x="315350" y="166636"/>
                  </a:cubicBezTo>
                  <a:cubicBezTo>
                    <a:pt x="315720" y="166697"/>
                    <a:pt x="316152" y="166820"/>
                    <a:pt x="316521" y="166882"/>
                  </a:cubicBezTo>
                  <a:cubicBezTo>
                    <a:pt x="316521" y="167436"/>
                    <a:pt x="316706" y="167990"/>
                    <a:pt x="317013" y="168422"/>
                  </a:cubicBezTo>
                  <a:cubicBezTo>
                    <a:pt x="311841" y="169222"/>
                    <a:pt x="306791" y="170023"/>
                    <a:pt x="301741" y="170762"/>
                  </a:cubicBezTo>
                  <a:close/>
                  <a:moveTo>
                    <a:pt x="292874" y="167436"/>
                  </a:moveTo>
                  <a:cubicBezTo>
                    <a:pt x="285177" y="164604"/>
                    <a:pt x="277418" y="161894"/>
                    <a:pt x="269597" y="159369"/>
                  </a:cubicBezTo>
                  <a:cubicBezTo>
                    <a:pt x="277109" y="160047"/>
                    <a:pt x="284560" y="160601"/>
                    <a:pt x="291766" y="161463"/>
                  </a:cubicBezTo>
                  <a:cubicBezTo>
                    <a:pt x="291890" y="161463"/>
                    <a:pt x="292013" y="161463"/>
                    <a:pt x="292136" y="161525"/>
                  </a:cubicBezTo>
                  <a:cubicBezTo>
                    <a:pt x="298048" y="162756"/>
                    <a:pt x="303897" y="164049"/>
                    <a:pt x="309809" y="165404"/>
                  </a:cubicBezTo>
                  <a:cubicBezTo>
                    <a:pt x="305190" y="166820"/>
                    <a:pt x="296938" y="167251"/>
                    <a:pt x="292874" y="167436"/>
                  </a:cubicBezTo>
                  <a:close/>
                  <a:moveTo>
                    <a:pt x="211897" y="204692"/>
                  </a:moveTo>
                  <a:cubicBezTo>
                    <a:pt x="212636" y="205677"/>
                    <a:pt x="213314" y="206662"/>
                    <a:pt x="214052" y="207710"/>
                  </a:cubicBezTo>
                  <a:cubicBezTo>
                    <a:pt x="213067" y="207832"/>
                    <a:pt x="212082" y="208017"/>
                    <a:pt x="211096" y="208140"/>
                  </a:cubicBezTo>
                  <a:cubicBezTo>
                    <a:pt x="209988" y="207216"/>
                    <a:pt x="208880" y="206354"/>
                    <a:pt x="207770" y="205431"/>
                  </a:cubicBezTo>
                  <a:cubicBezTo>
                    <a:pt x="209187" y="205185"/>
                    <a:pt x="210543" y="204938"/>
                    <a:pt x="211897" y="204692"/>
                  </a:cubicBezTo>
                  <a:close/>
                  <a:moveTo>
                    <a:pt x="238254" y="201428"/>
                  </a:moveTo>
                  <a:cubicBezTo>
                    <a:pt x="238130" y="201490"/>
                    <a:pt x="238007" y="201552"/>
                    <a:pt x="237884" y="201674"/>
                  </a:cubicBezTo>
                  <a:cubicBezTo>
                    <a:pt x="236468" y="202229"/>
                    <a:pt x="235113" y="202721"/>
                    <a:pt x="233757" y="203153"/>
                  </a:cubicBezTo>
                  <a:cubicBezTo>
                    <a:pt x="231603" y="200074"/>
                    <a:pt x="229508" y="196995"/>
                    <a:pt x="227292" y="193977"/>
                  </a:cubicBezTo>
                  <a:cubicBezTo>
                    <a:pt x="230863" y="196502"/>
                    <a:pt x="234558" y="198903"/>
                    <a:pt x="238254" y="201428"/>
                  </a:cubicBezTo>
                  <a:close/>
                  <a:moveTo>
                    <a:pt x="229262" y="183323"/>
                  </a:moveTo>
                  <a:cubicBezTo>
                    <a:pt x="235913" y="187141"/>
                    <a:pt x="242626" y="190713"/>
                    <a:pt x="249399" y="194223"/>
                  </a:cubicBezTo>
                  <a:cubicBezTo>
                    <a:pt x="248660" y="194716"/>
                    <a:pt x="247982" y="195209"/>
                    <a:pt x="247244" y="195701"/>
                  </a:cubicBezTo>
                  <a:cubicBezTo>
                    <a:pt x="241209" y="191576"/>
                    <a:pt x="235236" y="187450"/>
                    <a:pt x="229262" y="183323"/>
                  </a:cubicBezTo>
                  <a:close/>
                  <a:moveTo>
                    <a:pt x="280682" y="209064"/>
                  </a:moveTo>
                  <a:cubicBezTo>
                    <a:pt x="277603" y="209741"/>
                    <a:pt x="274524" y="210419"/>
                    <a:pt x="271506" y="211096"/>
                  </a:cubicBezTo>
                  <a:cubicBezTo>
                    <a:pt x="272491" y="209865"/>
                    <a:pt x="273539" y="208633"/>
                    <a:pt x="274524" y="207278"/>
                  </a:cubicBezTo>
                  <a:cubicBezTo>
                    <a:pt x="274709" y="207032"/>
                    <a:pt x="274893" y="206847"/>
                    <a:pt x="275078" y="206601"/>
                  </a:cubicBezTo>
                  <a:cubicBezTo>
                    <a:pt x="276986" y="207463"/>
                    <a:pt x="278834" y="208264"/>
                    <a:pt x="280682" y="209064"/>
                  </a:cubicBezTo>
                  <a:close/>
                  <a:moveTo>
                    <a:pt x="198349" y="234558"/>
                  </a:moveTo>
                  <a:cubicBezTo>
                    <a:pt x="198595" y="234127"/>
                    <a:pt x="198842" y="233696"/>
                    <a:pt x="199027" y="233203"/>
                  </a:cubicBezTo>
                  <a:cubicBezTo>
                    <a:pt x="200135" y="233142"/>
                    <a:pt x="201182" y="233080"/>
                    <a:pt x="202291" y="233019"/>
                  </a:cubicBezTo>
                  <a:cubicBezTo>
                    <a:pt x="202044" y="233450"/>
                    <a:pt x="201921" y="233943"/>
                    <a:pt x="201797" y="234435"/>
                  </a:cubicBezTo>
                  <a:cubicBezTo>
                    <a:pt x="200628" y="234435"/>
                    <a:pt x="199458" y="234497"/>
                    <a:pt x="198349" y="234558"/>
                  </a:cubicBezTo>
                  <a:close/>
                  <a:moveTo>
                    <a:pt x="314859" y="148654"/>
                  </a:moveTo>
                  <a:cubicBezTo>
                    <a:pt x="308762" y="148531"/>
                    <a:pt x="302604" y="148346"/>
                    <a:pt x="296508" y="148223"/>
                  </a:cubicBezTo>
                  <a:cubicBezTo>
                    <a:pt x="303281" y="146560"/>
                    <a:pt x="309439" y="146930"/>
                    <a:pt x="314859" y="148654"/>
                  </a:cubicBezTo>
                  <a:close/>
                  <a:moveTo>
                    <a:pt x="328159" y="157214"/>
                  </a:moveTo>
                  <a:cubicBezTo>
                    <a:pt x="321263" y="156290"/>
                    <a:pt x="314366" y="155428"/>
                    <a:pt x="307469" y="154566"/>
                  </a:cubicBezTo>
                  <a:lnTo>
                    <a:pt x="322371" y="153334"/>
                  </a:lnTo>
                  <a:cubicBezTo>
                    <a:pt x="322803" y="153272"/>
                    <a:pt x="323109" y="153149"/>
                    <a:pt x="323418" y="153027"/>
                  </a:cubicBezTo>
                  <a:cubicBezTo>
                    <a:pt x="325080" y="154258"/>
                    <a:pt x="326682" y="155674"/>
                    <a:pt x="328159" y="157214"/>
                  </a:cubicBezTo>
                  <a:close/>
                  <a:moveTo>
                    <a:pt x="277972" y="229324"/>
                  </a:moveTo>
                  <a:cubicBezTo>
                    <a:pt x="285423" y="225445"/>
                    <a:pt x="292813" y="221380"/>
                    <a:pt x="300079" y="217008"/>
                  </a:cubicBezTo>
                  <a:cubicBezTo>
                    <a:pt x="301618" y="217624"/>
                    <a:pt x="303158" y="218239"/>
                    <a:pt x="304697" y="218855"/>
                  </a:cubicBezTo>
                  <a:cubicBezTo>
                    <a:pt x="310672" y="221072"/>
                    <a:pt x="314982" y="215099"/>
                    <a:pt x="314304" y="209926"/>
                  </a:cubicBezTo>
                  <a:cubicBezTo>
                    <a:pt x="317630" y="211343"/>
                    <a:pt x="320955" y="212759"/>
                    <a:pt x="324281" y="214113"/>
                  </a:cubicBezTo>
                  <a:cubicBezTo>
                    <a:pt x="324711" y="214360"/>
                    <a:pt x="325142" y="214545"/>
                    <a:pt x="325574" y="214668"/>
                  </a:cubicBezTo>
                  <a:cubicBezTo>
                    <a:pt x="322125" y="217439"/>
                    <a:pt x="317999" y="219717"/>
                    <a:pt x="313011" y="221318"/>
                  </a:cubicBezTo>
                  <a:cubicBezTo>
                    <a:pt x="301495" y="225075"/>
                    <a:pt x="289795" y="227538"/>
                    <a:pt x="277972" y="229324"/>
                  </a:cubicBezTo>
                  <a:close/>
                  <a:moveTo>
                    <a:pt x="106410" y="116017"/>
                  </a:moveTo>
                  <a:cubicBezTo>
                    <a:pt x="109982" y="117248"/>
                    <a:pt x="113554" y="118419"/>
                    <a:pt x="117125" y="119527"/>
                  </a:cubicBezTo>
                  <a:cubicBezTo>
                    <a:pt x="140279" y="146622"/>
                    <a:pt x="166820" y="172301"/>
                    <a:pt x="197795" y="189913"/>
                  </a:cubicBezTo>
                  <a:cubicBezTo>
                    <a:pt x="193853" y="189358"/>
                    <a:pt x="190098" y="188497"/>
                    <a:pt x="186402" y="187326"/>
                  </a:cubicBezTo>
                  <a:cubicBezTo>
                    <a:pt x="175503" y="177843"/>
                    <a:pt x="164788" y="168237"/>
                    <a:pt x="153950" y="158691"/>
                  </a:cubicBezTo>
                  <a:cubicBezTo>
                    <a:pt x="138001" y="144652"/>
                    <a:pt x="122175" y="130365"/>
                    <a:pt x="106410" y="116017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BA1345-B73A-4C86-B8F9-D73C3D3AF1DA}"/>
                </a:ext>
              </a:extLst>
            </p:cNvPr>
            <p:cNvSpPr/>
            <p:nvPr/>
          </p:nvSpPr>
          <p:spPr>
            <a:xfrm>
              <a:off x="21782281" y="11638742"/>
              <a:ext cx="351005" cy="351005"/>
            </a:xfrm>
            <a:custGeom>
              <a:avLst/>
              <a:gdLst>
                <a:gd name="connsiteX0" fmla="*/ 4833 w 351005"/>
                <a:gd name="connsiteY0" fmla="*/ 235913 h 351005"/>
                <a:gd name="connsiteX1" fmla="*/ 72756 w 351005"/>
                <a:gd name="connsiteY1" fmla="*/ 196810 h 351005"/>
                <a:gd name="connsiteX2" fmla="*/ 90984 w 351005"/>
                <a:gd name="connsiteY2" fmla="*/ 204507 h 351005"/>
                <a:gd name="connsiteX3" fmla="*/ 115615 w 351005"/>
                <a:gd name="connsiteY3" fmla="*/ 181292 h 351005"/>
                <a:gd name="connsiteX4" fmla="*/ 349681 w 351005"/>
                <a:gd name="connsiteY4" fmla="*/ 4618 h 351005"/>
                <a:gd name="connsiteX5" fmla="*/ 188648 w 351005"/>
                <a:gd name="connsiteY5" fmla="*/ 348543 h 351005"/>
                <a:gd name="connsiteX6" fmla="*/ 4833 w 351005"/>
                <a:gd name="connsiteY6" fmla="*/ 235913 h 3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005" h="351005">
                  <a:moveTo>
                    <a:pt x="4833" y="235913"/>
                  </a:moveTo>
                  <a:cubicBezTo>
                    <a:pt x="7604" y="217624"/>
                    <a:pt x="36608" y="208818"/>
                    <a:pt x="72756" y="196810"/>
                  </a:cubicBezTo>
                  <a:cubicBezTo>
                    <a:pt x="76881" y="201428"/>
                    <a:pt x="82916" y="204507"/>
                    <a:pt x="90984" y="204507"/>
                  </a:cubicBezTo>
                  <a:cubicBezTo>
                    <a:pt x="106440" y="204507"/>
                    <a:pt x="114692" y="193238"/>
                    <a:pt x="115615" y="181292"/>
                  </a:cubicBezTo>
                  <a:cubicBezTo>
                    <a:pt x="180459" y="154689"/>
                    <a:pt x="262852" y="104871"/>
                    <a:pt x="349681" y="4618"/>
                  </a:cubicBezTo>
                  <a:lnTo>
                    <a:pt x="188648" y="348543"/>
                  </a:lnTo>
                  <a:cubicBezTo>
                    <a:pt x="97511" y="315166"/>
                    <a:pt x="-586" y="271568"/>
                    <a:pt x="4833" y="235913"/>
                  </a:cubicBezTo>
                  <a:close/>
                </a:path>
              </a:pathLst>
            </a:custGeom>
            <a:solidFill>
              <a:srgbClr val="478E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1B30BD-2CCD-40EA-BF69-3936920A58E7}"/>
                </a:ext>
              </a:extLst>
            </p:cNvPr>
            <p:cNvSpPr/>
            <p:nvPr/>
          </p:nvSpPr>
          <p:spPr>
            <a:xfrm>
              <a:off x="23029875" y="11591147"/>
              <a:ext cx="258635" cy="147792"/>
            </a:xfrm>
            <a:custGeom>
              <a:avLst/>
              <a:gdLst>
                <a:gd name="connsiteX0" fmla="*/ 252029 w 258635"/>
                <a:gd name="connsiteY0" fmla="*/ 7629 h 147791"/>
                <a:gd name="connsiteX1" fmla="*/ 254124 w 258635"/>
                <a:gd name="connsiteY1" fmla="*/ 32384 h 147791"/>
                <a:gd name="connsiteX2" fmla="*/ 240145 w 258635"/>
                <a:gd name="connsiteY2" fmla="*/ 59726 h 147791"/>
                <a:gd name="connsiteX3" fmla="*/ 206767 w 258635"/>
                <a:gd name="connsiteY3" fmla="*/ 97905 h 147791"/>
                <a:gd name="connsiteX4" fmla="*/ 147097 w 258635"/>
                <a:gd name="connsiteY4" fmla="*/ 110468 h 147791"/>
                <a:gd name="connsiteX5" fmla="*/ 4847 w 258635"/>
                <a:gd name="connsiteY5" fmla="*/ 144460 h 147791"/>
                <a:gd name="connsiteX6" fmla="*/ 252029 w 258635"/>
                <a:gd name="connsiteY6" fmla="*/ 7629 h 14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35" h="147791">
                  <a:moveTo>
                    <a:pt x="252029" y="7629"/>
                  </a:moveTo>
                  <a:cubicBezTo>
                    <a:pt x="255540" y="11940"/>
                    <a:pt x="255785" y="24256"/>
                    <a:pt x="254124" y="32384"/>
                  </a:cubicBezTo>
                  <a:cubicBezTo>
                    <a:pt x="252276" y="41744"/>
                    <a:pt x="247904" y="49134"/>
                    <a:pt x="240145" y="59726"/>
                  </a:cubicBezTo>
                  <a:cubicBezTo>
                    <a:pt x="224318" y="81279"/>
                    <a:pt x="216128" y="91870"/>
                    <a:pt x="206767" y="97905"/>
                  </a:cubicBezTo>
                  <a:cubicBezTo>
                    <a:pt x="185153" y="111822"/>
                    <a:pt x="161754" y="110714"/>
                    <a:pt x="147097" y="110468"/>
                  </a:cubicBezTo>
                  <a:cubicBezTo>
                    <a:pt x="64887" y="109112"/>
                    <a:pt x="9220" y="152773"/>
                    <a:pt x="4847" y="144460"/>
                  </a:cubicBezTo>
                  <a:cubicBezTo>
                    <a:pt x="-3712" y="127833"/>
                    <a:pt x="231093" y="-17988"/>
                    <a:pt x="252029" y="7629"/>
                  </a:cubicBezTo>
                  <a:close/>
                </a:path>
              </a:pathLst>
            </a:custGeom>
            <a:solidFill>
              <a:srgbClr val="3972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3B4B11E-0423-48E9-9D7D-4219CBD7C2C5}"/>
                </a:ext>
              </a:extLst>
            </p:cNvPr>
            <p:cNvSpPr/>
            <p:nvPr/>
          </p:nvSpPr>
          <p:spPr>
            <a:xfrm>
              <a:off x="22356182" y="11930966"/>
              <a:ext cx="819012" cy="572693"/>
            </a:xfrm>
            <a:custGeom>
              <a:avLst/>
              <a:gdLst>
                <a:gd name="connsiteX0" fmla="*/ 5535 w 819012"/>
                <a:gd name="connsiteY0" fmla="*/ 330657 h 572692"/>
                <a:gd name="connsiteX1" fmla="*/ 125984 w 819012"/>
                <a:gd name="connsiteY1" fmla="*/ 343157 h 572692"/>
                <a:gd name="connsiteX2" fmla="*/ 171061 w 819012"/>
                <a:gd name="connsiteY2" fmla="*/ 344081 h 572692"/>
                <a:gd name="connsiteX3" fmla="*/ 121797 w 819012"/>
                <a:gd name="connsiteY3" fmla="*/ 573959 h 572692"/>
                <a:gd name="connsiteX4" fmla="*/ 167059 w 819012"/>
                <a:gd name="connsiteY4" fmla="*/ 571927 h 572692"/>
                <a:gd name="connsiteX5" fmla="*/ 184240 w 819012"/>
                <a:gd name="connsiteY5" fmla="*/ 510224 h 572692"/>
                <a:gd name="connsiteX6" fmla="*/ 184117 w 819012"/>
                <a:gd name="connsiteY6" fmla="*/ 510963 h 572692"/>
                <a:gd name="connsiteX7" fmla="*/ 169583 w 819012"/>
                <a:gd name="connsiteY7" fmla="*/ 571804 h 572692"/>
                <a:gd name="connsiteX8" fmla="*/ 178697 w 819012"/>
                <a:gd name="connsiteY8" fmla="*/ 571372 h 572692"/>
                <a:gd name="connsiteX9" fmla="*/ 183562 w 819012"/>
                <a:gd name="connsiteY9" fmla="*/ 550743 h 572692"/>
                <a:gd name="connsiteX10" fmla="*/ 182454 w 819012"/>
                <a:gd name="connsiteY10" fmla="*/ 566446 h 572692"/>
                <a:gd name="connsiteX11" fmla="*/ 181038 w 819012"/>
                <a:gd name="connsiteY11" fmla="*/ 571250 h 572692"/>
                <a:gd name="connsiteX12" fmla="*/ 283568 w 819012"/>
                <a:gd name="connsiteY12" fmla="*/ 566631 h 572692"/>
                <a:gd name="connsiteX13" fmla="*/ 289171 w 819012"/>
                <a:gd name="connsiteY13" fmla="*/ 564413 h 572692"/>
                <a:gd name="connsiteX14" fmla="*/ 284123 w 819012"/>
                <a:gd name="connsiteY14" fmla="*/ 380721 h 572692"/>
                <a:gd name="connsiteX15" fmla="*/ 306660 w 819012"/>
                <a:gd name="connsiteY15" fmla="*/ 369082 h 572692"/>
                <a:gd name="connsiteX16" fmla="*/ 396136 w 819012"/>
                <a:gd name="connsiteY16" fmla="*/ 328071 h 572692"/>
                <a:gd name="connsiteX17" fmla="*/ 557413 w 819012"/>
                <a:gd name="connsiteY17" fmla="*/ 240565 h 572692"/>
                <a:gd name="connsiteX18" fmla="*/ 814818 w 819012"/>
                <a:gd name="connsiteY18" fmla="*/ 6377 h 572692"/>
                <a:gd name="connsiteX19" fmla="*/ 812785 w 819012"/>
                <a:gd name="connsiteY19" fmla="*/ 4960 h 572692"/>
                <a:gd name="connsiteX20" fmla="*/ 678787 w 819012"/>
                <a:gd name="connsiteY20" fmla="*/ 127936 h 572692"/>
                <a:gd name="connsiteX21" fmla="*/ 536045 w 819012"/>
                <a:gd name="connsiteY21" fmla="*/ 222461 h 572692"/>
                <a:gd name="connsiteX22" fmla="*/ 501683 w 819012"/>
                <a:gd name="connsiteY22" fmla="*/ 240750 h 572692"/>
                <a:gd name="connsiteX23" fmla="*/ 369471 w 819012"/>
                <a:gd name="connsiteY23" fmla="*/ 166362 h 572692"/>
                <a:gd name="connsiteX24" fmla="*/ 367624 w 819012"/>
                <a:gd name="connsiteY24" fmla="*/ 167223 h 572692"/>
                <a:gd name="connsiteX25" fmla="*/ 472064 w 819012"/>
                <a:gd name="connsiteY25" fmla="*/ 255653 h 572692"/>
                <a:gd name="connsiteX26" fmla="*/ 366824 w 819012"/>
                <a:gd name="connsiteY26" fmla="*/ 303377 h 572692"/>
                <a:gd name="connsiteX27" fmla="*/ 283136 w 819012"/>
                <a:gd name="connsiteY27" fmla="*/ 335891 h 572692"/>
                <a:gd name="connsiteX28" fmla="*/ 278703 w 819012"/>
                <a:gd name="connsiteY28" fmla="*/ 337369 h 572692"/>
                <a:gd name="connsiteX29" fmla="*/ 263678 w 819012"/>
                <a:gd name="connsiteY29" fmla="*/ 244999 h 572692"/>
                <a:gd name="connsiteX30" fmla="*/ 241878 w 819012"/>
                <a:gd name="connsiteY30" fmla="*/ 252081 h 572692"/>
                <a:gd name="connsiteX31" fmla="*/ 177774 w 819012"/>
                <a:gd name="connsiteY31" fmla="*/ 273942 h 572692"/>
                <a:gd name="connsiteX32" fmla="*/ 174633 w 819012"/>
                <a:gd name="connsiteY32" fmla="*/ 313537 h 572692"/>
                <a:gd name="connsiteX33" fmla="*/ 174264 w 819012"/>
                <a:gd name="connsiteY33" fmla="*/ 317048 h 572692"/>
                <a:gd name="connsiteX34" fmla="*/ 129433 w 819012"/>
                <a:gd name="connsiteY34" fmla="*/ 322897 h 572692"/>
                <a:gd name="connsiteX35" fmla="*/ 5842 w 819012"/>
                <a:gd name="connsiteY35" fmla="*/ 328071 h 572692"/>
                <a:gd name="connsiteX36" fmla="*/ 5535 w 819012"/>
                <a:gd name="connsiteY36" fmla="*/ 330657 h 572692"/>
                <a:gd name="connsiteX37" fmla="*/ 192183 w 819012"/>
                <a:gd name="connsiteY37" fmla="*/ 349315 h 572692"/>
                <a:gd name="connsiteX38" fmla="*/ 191568 w 819012"/>
                <a:gd name="connsiteY38" fmla="*/ 352887 h 572692"/>
                <a:gd name="connsiteX39" fmla="*/ 186949 w 819012"/>
                <a:gd name="connsiteY39" fmla="*/ 365019 h 572692"/>
                <a:gd name="connsiteX40" fmla="*/ 187011 w 819012"/>
                <a:gd name="connsiteY40" fmla="*/ 364525 h 572692"/>
                <a:gd name="connsiteX41" fmla="*/ 192183 w 819012"/>
                <a:gd name="connsiteY41" fmla="*/ 349315 h 572692"/>
                <a:gd name="connsiteX42" fmla="*/ 199450 w 819012"/>
                <a:gd name="connsiteY42" fmla="*/ 410156 h 572692"/>
                <a:gd name="connsiteX43" fmla="*/ 201790 w 819012"/>
                <a:gd name="connsiteY43" fmla="*/ 411203 h 572692"/>
                <a:gd name="connsiteX44" fmla="*/ 198341 w 819012"/>
                <a:gd name="connsiteY44" fmla="*/ 433187 h 572692"/>
                <a:gd name="connsiteX45" fmla="*/ 199450 w 819012"/>
                <a:gd name="connsiteY45" fmla="*/ 410156 h 572692"/>
                <a:gd name="connsiteX46" fmla="*/ 240647 w 819012"/>
                <a:gd name="connsiteY46" fmla="*/ 290753 h 572692"/>
                <a:gd name="connsiteX47" fmla="*/ 242863 w 819012"/>
                <a:gd name="connsiteY47" fmla="*/ 303500 h 572692"/>
                <a:gd name="connsiteX48" fmla="*/ 240585 w 819012"/>
                <a:gd name="connsiteY48" fmla="*/ 302761 h 572692"/>
                <a:gd name="connsiteX49" fmla="*/ 240647 w 819012"/>
                <a:gd name="connsiteY49" fmla="*/ 297281 h 572692"/>
                <a:gd name="connsiteX50" fmla="*/ 241017 w 819012"/>
                <a:gd name="connsiteY50" fmla="*/ 295556 h 572692"/>
                <a:gd name="connsiteX51" fmla="*/ 240647 w 819012"/>
                <a:gd name="connsiteY51" fmla="*/ 291800 h 572692"/>
                <a:gd name="connsiteX52" fmla="*/ 240647 w 819012"/>
                <a:gd name="connsiteY52" fmla="*/ 290753 h 572692"/>
                <a:gd name="connsiteX53" fmla="*/ 250130 w 819012"/>
                <a:gd name="connsiteY53" fmla="*/ 274927 h 572692"/>
                <a:gd name="connsiteX54" fmla="*/ 249945 w 819012"/>
                <a:gd name="connsiteY54" fmla="*/ 280161 h 572692"/>
                <a:gd name="connsiteX55" fmla="*/ 248468 w 819012"/>
                <a:gd name="connsiteY55" fmla="*/ 277206 h 572692"/>
                <a:gd name="connsiteX56" fmla="*/ 247666 w 819012"/>
                <a:gd name="connsiteY56" fmla="*/ 257869 h 572692"/>
                <a:gd name="connsiteX57" fmla="*/ 250130 w 819012"/>
                <a:gd name="connsiteY57" fmla="*/ 274927 h 572692"/>
                <a:gd name="connsiteX58" fmla="*/ 240277 w 819012"/>
                <a:gd name="connsiteY58" fmla="*/ 348453 h 572692"/>
                <a:gd name="connsiteX59" fmla="*/ 239845 w 819012"/>
                <a:gd name="connsiteY59" fmla="*/ 345559 h 572692"/>
                <a:gd name="connsiteX60" fmla="*/ 246435 w 819012"/>
                <a:gd name="connsiteY60" fmla="*/ 341556 h 572692"/>
                <a:gd name="connsiteX61" fmla="*/ 246373 w 819012"/>
                <a:gd name="connsiteY61" fmla="*/ 346790 h 572692"/>
                <a:gd name="connsiteX62" fmla="*/ 240277 w 819012"/>
                <a:gd name="connsiteY62" fmla="*/ 348453 h 572692"/>
                <a:gd name="connsiteX63" fmla="*/ 233749 w 819012"/>
                <a:gd name="connsiteY63" fmla="*/ 438114 h 572692"/>
                <a:gd name="connsiteX64" fmla="*/ 232826 w 819012"/>
                <a:gd name="connsiteY64" fmla="*/ 439222 h 572692"/>
                <a:gd name="connsiteX65" fmla="*/ 232210 w 819012"/>
                <a:gd name="connsiteY65" fmla="*/ 440269 h 572692"/>
                <a:gd name="connsiteX66" fmla="*/ 233319 w 819012"/>
                <a:gd name="connsiteY66" fmla="*/ 430785 h 572692"/>
                <a:gd name="connsiteX67" fmla="*/ 233749 w 819012"/>
                <a:gd name="connsiteY67" fmla="*/ 438114 h 572692"/>
                <a:gd name="connsiteX68" fmla="*/ 222296 w 819012"/>
                <a:gd name="connsiteY68" fmla="*/ 502218 h 572692"/>
                <a:gd name="connsiteX69" fmla="*/ 222111 w 819012"/>
                <a:gd name="connsiteY69" fmla="*/ 496368 h 572692"/>
                <a:gd name="connsiteX70" fmla="*/ 225437 w 819012"/>
                <a:gd name="connsiteY70" fmla="*/ 480603 h 572692"/>
                <a:gd name="connsiteX71" fmla="*/ 234057 w 819012"/>
                <a:gd name="connsiteY71" fmla="*/ 460282 h 572692"/>
                <a:gd name="connsiteX72" fmla="*/ 226791 w 819012"/>
                <a:gd name="connsiteY72" fmla="*/ 497169 h 572692"/>
                <a:gd name="connsiteX73" fmla="*/ 225745 w 819012"/>
                <a:gd name="connsiteY73" fmla="*/ 502218 h 572692"/>
                <a:gd name="connsiteX74" fmla="*/ 222296 w 819012"/>
                <a:gd name="connsiteY74" fmla="*/ 502218 h 572692"/>
                <a:gd name="connsiteX75" fmla="*/ 199880 w 819012"/>
                <a:gd name="connsiteY75" fmla="*/ 504989 h 572692"/>
                <a:gd name="connsiteX76" fmla="*/ 195570 w 819012"/>
                <a:gd name="connsiteY76" fmla="*/ 520323 h 572692"/>
                <a:gd name="connsiteX77" fmla="*/ 196063 w 819012"/>
                <a:gd name="connsiteY77" fmla="*/ 507514 h 572692"/>
                <a:gd name="connsiteX78" fmla="*/ 196863 w 819012"/>
                <a:gd name="connsiteY78" fmla="*/ 480727 h 572692"/>
                <a:gd name="connsiteX79" fmla="*/ 203514 w 819012"/>
                <a:gd name="connsiteY79" fmla="*/ 435342 h 572692"/>
                <a:gd name="connsiteX80" fmla="*/ 201913 w 819012"/>
                <a:gd name="connsiteY80" fmla="*/ 483313 h 572692"/>
                <a:gd name="connsiteX81" fmla="*/ 199880 w 819012"/>
                <a:gd name="connsiteY81" fmla="*/ 504989 h 572692"/>
                <a:gd name="connsiteX82" fmla="*/ 193046 w 819012"/>
                <a:gd name="connsiteY82" fmla="*/ 558502 h 572692"/>
                <a:gd name="connsiteX83" fmla="*/ 194524 w 819012"/>
                <a:gd name="connsiteY83" fmla="*/ 539166 h 572692"/>
                <a:gd name="connsiteX84" fmla="*/ 197479 w 819012"/>
                <a:gd name="connsiteY84" fmla="*/ 528883 h 572692"/>
                <a:gd name="connsiteX85" fmla="*/ 194277 w 819012"/>
                <a:gd name="connsiteY85" fmla="*/ 553699 h 572692"/>
                <a:gd name="connsiteX86" fmla="*/ 193046 w 819012"/>
                <a:gd name="connsiteY86" fmla="*/ 558502 h 572692"/>
                <a:gd name="connsiteX87" fmla="*/ 181899 w 819012"/>
                <a:gd name="connsiteY87" fmla="*/ 493104 h 572692"/>
                <a:gd name="connsiteX88" fmla="*/ 185901 w 819012"/>
                <a:gd name="connsiteY88" fmla="*/ 470566 h 572692"/>
                <a:gd name="connsiteX89" fmla="*/ 187011 w 819012"/>
                <a:gd name="connsiteY89" fmla="*/ 463915 h 572692"/>
                <a:gd name="connsiteX90" fmla="*/ 186395 w 819012"/>
                <a:gd name="connsiteY90" fmla="*/ 482143 h 572692"/>
                <a:gd name="connsiteX91" fmla="*/ 181899 w 819012"/>
                <a:gd name="connsiteY91" fmla="*/ 493104 h 572692"/>
                <a:gd name="connsiteX92" fmla="*/ 174880 w 819012"/>
                <a:gd name="connsiteY92" fmla="*/ 531407 h 572692"/>
                <a:gd name="connsiteX93" fmla="*/ 165828 w 819012"/>
                <a:gd name="connsiteY93" fmla="*/ 569340 h 572692"/>
                <a:gd name="connsiteX94" fmla="*/ 166998 w 819012"/>
                <a:gd name="connsiteY94" fmla="*/ 562197 h 572692"/>
                <a:gd name="connsiteX95" fmla="*/ 172909 w 819012"/>
                <a:gd name="connsiteY95" fmla="*/ 537935 h 572692"/>
                <a:gd name="connsiteX96" fmla="*/ 174880 w 819012"/>
                <a:gd name="connsiteY96" fmla="*/ 531407 h 57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819012" h="572692">
                  <a:moveTo>
                    <a:pt x="5535" y="330657"/>
                  </a:moveTo>
                  <a:cubicBezTo>
                    <a:pt x="43221" y="342480"/>
                    <a:pt x="86759" y="341248"/>
                    <a:pt x="125984" y="343157"/>
                  </a:cubicBezTo>
                  <a:cubicBezTo>
                    <a:pt x="141011" y="343896"/>
                    <a:pt x="156036" y="344020"/>
                    <a:pt x="171061" y="344081"/>
                  </a:cubicBezTo>
                  <a:cubicBezTo>
                    <a:pt x="159608" y="432817"/>
                    <a:pt x="138424" y="510901"/>
                    <a:pt x="121797" y="573959"/>
                  </a:cubicBezTo>
                  <a:lnTo>
                    <a:pt x="167059" y="571927"/>
                  </a:lnTo>
                  <a:cubicBezTo>
                    <a:pt x="172662" y="551236"/>
                    <a:pt x="178512" y="530668"/>
                    <a:pt x="184240" y="510224"/>
                  </a:cubicBezTo>
                  <a:cubicBezTo>
                    <a:pt x="184179" y="510470"/>
                    <a:pt x="184117" y="510716"/>
                    <a:pt x="184117" y="510963"/>
                  </a:cubicBezTo>
                  <a:cubicBezTo>
                    <a:pt x="179805" y="531468"/>
                    <a:pt x="175065" y="551852"/>
                    <a:pt x="169583" y="571804"/>
                  </a:cubicBezTo>
                  <a:lnTo>
                    <a:pt x="178697" y="571372"/>
                  </a:lnTo>
                  <a:cubicBezTo>
                    <a:pt x="180421" y="564475"/>
                    <a:pt x="182023" y="557578"/>
                    <a:pt x="183562" y="550743"/>
                  </a:cubicBezTo>
                  <a:cubicBezTo>
                    <a:pt x="183254" y="555977"/>
                    <a:pt x="182884" y="561212"/>
                    <a:pt x="182454" y="566446"/>
                  </a:cubicBezTo>
                  <a:cubicBezTo>
                    <a:pt x="182023" y="568047"/>
                    <a:pt x="181530" y="569648"/>
                    <a:pt x="181038" y="571250"/>
                  </a:cubicBezTo>
                  <a:lnTo>
                    <a:pt x="283568" y="566631"/>
                  </a:lnTo>
                  <a:lnTo>
                    <a:pt x="289171" y="564413"/>
                  </a:lnTo>
                  <a:cubicBezTo>
                    <a:pt x="293606" y="517305"/>
                    <a:pt x="292743" y="457265"/>
                    <a:pt x="284123" y="380721"/>
                  </a:cubicBezTo>
                  <a:cubicBezTo>
                    <a:pt x="291697" y="376534"/>
                    <a:pt x="299209" y="372531"/>
                    <a:pt x="306660" y="369082"/>
                  </a:cubicBezTo>
                  <a:cubicBezTo>
                    <a:pt x="336404" y="355227"/>
                    <a:pt x="366392" y="341987"/>
                    <a:pt x="396136" y="328071"/>
                  </a:cubicBezTo>
                  <a:cubicBezTo>
                    <a:pt x="451681" y="302083"/>
                    <a:pt x="505748" y="273633"/>
                    <a:pt x="557413" y="240565"/>
                  </a:cubicBezTo>
                  <a:cubicBezTo>
                    <a:pt x="653170" y="179170"/>
                    <a:pt x="750035" y="100964"/>
                    <a:pt x="814818" y="6377"/>
                  </a:cubicBezTo>
                  <a:cubicBezTo>
                    <a:pt x="815679" y="5145"/>
                    <a:pt x="813771" y="4037"/>
                    <a:pt x="812785" y="4960"/>
                  </a:cubicBezTo>
                  <a:cubicBezTo>
                    <a:pt x="768694" y="46835"/>
                    <a:pt x="726573" y="90064"/>
                    <a:pt x="678787" y="127936"/>
                  </a:cubicBezTo>
                  <a:cubicBezTo>
                    <a:pt x="633957" y="163405"/>
                    <a:pt x="586049" y="194812"/>
                    <a:pt x="536045" y="222461"/>
                  </a:cubicBezTo>
                  <a:cubicBezTo>
                    <a:pt x="524714" y="228742"/>
                    <a:pt x="513199" y="234777"/>
                    <a:pt x="501683" y="240750"/>
                  </a:cubicBezTo>
                  <a:cubicBezTo>
                    <a:pt x="446816" y="232806"/>
                    <a:pt x="400878" y="214455"/>
                    <a:pt x="369471" y="166362"/>
                  </a:cubicBezTo>
                  <a:cubicBezTo>
                    <a:pt x="368795" y="165315"/>
                    <a:pt x="367317" y="166115"/>
                    <a:pt x="367624" y="167223"/>
                  </a:cubicBezTo>
                  <a:cubicBezTo>
                    <a:pt x="379325" y="215748"/>
                    <a:pt x="426433" y="241489"/>
                    <a:pt x="472064" y="255653"/>
                  </a:cubicBezTo>
                  <a:cubicBezTo>
                    <a:pt x="437456" y="272587"/>
                    <a:pt x="402232" y="288351"/>
                    <a:pt x="366824" y="303377"/>
                  </a:cubicBezTo>
                  <a:cubicBezTo>
                    <a:pt x="339175" y="315077"/>
                    <a:pt x="311340" y="325791"/>
                    <a:pt x="283136" y="335891"/>
                  </a:cubicBezTo>
                  <a:cubicBezTo>
                    <a:pt x="281658" y="336384"/>
                    <a:pt x="280181" y="336876"/>
                    <a:pt x="278703" y="337369"/>
                  </a:cubicBezTo>
                  <a:cubicBezTo>
                    <a:pt x="274701" y="308673"/>
                    <a:pt x="269712" y="278006"/>
                    <a:pt x="263678" y="244999"/>
                  </a:cubicBezTo>
                  <a:cubicBezTo>
                    <a:pt x="256412" y="247339"/>
                    <a:pt x="249144" y="249679"/>
                    <a:pt x="241878" y="252081"/>
                  </a:cubicBezTo>
                  <a:cubicBezTo>
                    <a:pt x="220448" y="259039"/>
                    <a:pt x="199080" y="266183"/>
                    <a:pt x="177774" y="273942"/>
                  </a:cubicBezTo>
                  <a:cubicBezTo>
                    <a:pt x="176973" y="286997"/>
                    <a:pt x="175926" y="300175"/>
                    <a:pt x="174633" y="313537"/>
                  </a:cubicBezTo>
                  <a:cubicBezTo>
                    <a:pt x="174510" y="314708"/>
                    <a:pt x="174387" y="315877"/>
                    <a:pt x="174264" y="317048"/>
                  </a:cubicBezTo>
                  <a:cubicBezTo>
                    <a:pt x="159423" y="319757"/>
                    <a:pt x="144090" y="321173"/>
                    <a:pt x="129433" y="322897"/>
                  </a:cubicBezTo>
                  <a:cubicBezTo>
                    <a:pt x="88360" y="327762"/>
                    <a:pt x="46609" y="323144"/>
                    <a:pt x="5842" y="328071"/>
                  </a:cubicBezTo>
                  <a:cubicBezTo>
                    <a:pt x="4364" y="328316"/>
                    <a:pt x="4181" y="330226"/>
                    <a:pt x="5535" y="330657"/>
                  </a:cubicBezTo>
                  <a:close/>
                  <a:moveTo>
                    <a:pt x="192183" y="349315"/>
                  </a:moveTo>
                  <a:cubicBezTo>
                    <a:pt x="191999" y="350485"/>
                    <a:pt x="191753" y="351717"/>
                    <a:pt x="191568" y="352887"/>
                  </a:cubicBezTo>
                  <a:cubicBezTo>
                    <a:pt x="189967" y="356890"/>
                    <a:pt x="188427" y="360954"/>
                    <a:pt x="186949" y="365019"/>
                  </a:cubicBezTo>
                  <a:cubicBezTo>
                    <a:pt x="186949" y="364834"/>
                    <a:pt x="187011" y="364710"/>
                    <a:pt x="187011" y="364525"/>
                  </a:cubicBezTo>
                  <a:cubicBezTo>
                    <a:pt x="187872" y="358060"/>
                    <a:pt x="189720" y="353010"/>
                    <a:pt x="192183" y="349315"/>
                  </a:cubicBezTo>
                  <a:close/>
                  <a:moveTo>
                    <a:pt x="199450" y="410156"/>
                  </a:moveTo>
                  <a:cubicBezTo>
                    <a:pt x="200188" y="410525"/>
                    <a:pt x="200990" y="410895"/>
                    <a:pt x="201790" y="411203"/>
                  </a:cubicBezTo>
                  <a:cubicBezTo>
                    <a:pt x="200620" y="418531"/>
                    <a:pt x="199512" y="425859"/>
                    <a:pt x="198341" y="433187"/>
                  </a:cubicBezTo>
                  <a:cubicBezTo>
                    <a:pt x="198649" y="425490"/>
                    <a:pt x="199019" y="417854"/>
                    <a:pt x="199450" y="410156"/>
                  </a:cubicBezTo>
                  <a:close/>
                  <a:moveTo>
                    <a:pt x="240647" y="290753"/>
                  </a:moveTo>
                  <a:cubicBezTo>
                    <a:pt x="241385" y="295002"/>
                    <a:pt x="242125" y="299251"/>
                    <a:pt x="242863" y="303500"/>
                  </a:cubicBezTo>
                  <a:cubicBezTo>
                    <a:pt x="242063" y="303192"/>
                    <a:pt x="241323" y="302946"/>
                    <a:pt x="240585" y="302761"/>
                  </a:cubicBezTo>
                  <a:cubicBezTo>
                    <a:pt x="240585" y="300914"/>
                    <a:pt x="240647" y="299128"/>
                    <a:pt x="240647" y="297281"/>
                  </a:cubicBezTo>
                  <a:cubicBezTo>
                    <a:pt x="240955" y="296849"/>
                    <a:pt x="241078" y="296295"/>
                    <a:pt x="241017" y="295556"/>
                  </a:cubicBezTo>
                  <a:cubicBezTo>
                    <a:pt x="240893" y="294263"/>
                    <a:pt x="240770" y="293031"/>
                    <a:pt x="240647" y="291800"/>
                  </a:cubicBezTo>
                  <a:cubicBezTo>
                    <a:pt x="240647" y="291430"/>
                    <a:pt x="240647" y="291123"/>
                    <a:pt x="240647" y="290753"/>
                  </a:cubicBezTo>
                  <a:close/>
                  <a:moveTo>
                    <a:pt x="250130" y="274927"/>
                  </a:moveTo>
                  <a:cubicBezTo>
                    <a:pt x="250069" y="276651"/>
                    <a:pt x="250007" y="278437"/>
                    <a:pt x="249945" y="280161"/>
                  </a:cubicBezTo>
                  <a:cubicBezTo>
                    <a:pt x="249760" y="278745"/>
                    <a:pt x="249206" y="277760"/>
                    <a:pt x="248468" y="277206"/>
                  </a:cubicBezTo>
                  <a:cubicBezTo>
                    <a:pt x="248283" y="270739"/>
                    <a:pt x="248036" y="264335"/>
                    <a:pt x="247666" y="257869"/>
                  </a:cubicBezTo>
                  <a:cubicBezTo>
                    <a:pt x="248591" y="263534"/>
                    <a:pt x="249391" y="269200"/>
                    <a:pt x="250130" y="274927"/>
                  </a:cubicBezTo>
                  <a:close/>
                  <a:moveTo>
                    <a:pt x="240277" y="348453"/>
                  </a:moveTo>
                  <a:cubicBezTo>
                    <a:pt x="240092" y="347468"/>
                    <a:pt x="239969" y="346483"/>
                    <a:pt x="239845" y="345559"/>
                  </a:cubicBezTo>
                  <a:cubicBezTo>
                    <a:pt x="242063" y="344574"/>
                    <a:pt x="244281" y="343219"/>
                    <a:pt x="246435" y="341556"/>
                  </a:cubicBezTo>
                  <a:cubicBezTo>
                    <a:pt x="246373" y="343281"/>
                    <a:pt x="246373" y="345066"/>
                    <a:pt x="246373" y="346790"/>
                  </a:cubicBezTo>
                  <a:cubicBezTo>
                    <a:pt x="244342" y="347344"/>
                    <a:pt x="242310" y="347899"/>
                    <a:pt x="240277" y="348453"/>
                  </a:cubicBezTo>
                  <a:close/>
                  <a:moveTo>
                    <a:pt x="233749" y="438114"/>
                  </a:moveTo>
                  <a:cubicBezTo>
                    <a:pt x="233442" y="438421"/>
                    <a:pt x="233134" y="438791"/>
                    <a:pt x="232826" y="439222"/>
                  </a:cubicBezTo>
                  <a:cubicBezTo>
                    <a:pt x="232579" y="439530"/>
                    <a:pt x="232395" y="439899"/>
                    <a:pt x="232210" y="440269"/>
                  </a:cubicBezTo>
                  <a:cubicBezTo>
                    <a:pt x="232641" y="437128"/>
                    <a:pt x="232949" y="433988"/>
                    <a:pt x="233319" y="430785"/>
                  </a:cubicBezTo>
                  <a:cubicBezTo>
                    <a:pt x="233442" y="433187"/>
                    <a:pt x="233566" y="435650"/>
                    <a:pt x="233749" y="438114"/>
                  </a:cubicBezTo>
                  <a:close/>
                  <a:moveTo>
                    <a:pt x="222296" y="502218"/>
                  </a:moveTo>
                  <a:cubicBezTo>
                    <a:pt x="222234" y="500248"/>
                    <a:pt x="222173" y="498338"/>
                    <a:pt x="222111" y="496368"/>
                  </a:cubicBezTo>
                  <a:cubicBezTo>
                    <a:pt x="223281" y="491134"/>
                    <a:pt x="224389" y="485838"/>
                    <a:pt x="225437" y="480603"/>
                  </a:cubicBezTo>
                  <a:cubicBezTo>
                    <a:pt x="227899" y="473522"/>
                    <a:pt x="230732" y="466748"/>
                    <a:pt x="234057" y="460282"/>
                  </a:cubicBezTo>
                  <a:cubicBezTo>
                    <a:pt x="233626" y="472722"/>
                    <a:pt x="228577" y="488301"/>
                    <a:pt x="226791" y="497169"/>
                  </a:cubicBezTo>
                  <a:cubicBezTo>
                    <a:pt x="226483" y="498832"/>
                    <a:pt x="226113" y="500494"/>
                    <a:pt x="225745" y="502218"/>
                  </a:cubicBezTo>
                  <a:cubicBezTo>
                    <a:pt x="224635" y="502341"/>
                    <a:pt x="223466" y="502341"/>
                    <a:pt x="222296" y="502218"/>
                  </a:cubicBezTo>
                  <a:close/>
                  <a:moveTo>
                    <a:pt x="199880" y="504989"/>
                  </a:moveTo>
                  <a:cubicBezTo>
                    <a:pt x="198464" y="510100"/>
                    <a:pt x="196986" y="515211"/>
                    <a:pt x="195570" y="520323"/>
                  </a:cubicBezTo>
                  <a:cubicBezTo>
                    <a:pt x="195755" y="516012"/>
                    <a:pt x="195940" y="511701"/>
                    <a:pt x="196063" y="507514"/>
                  </a:cubicBezTo>
                  <a:cubicBezTo>
                    <a:pt x="196371" y="498585"/>
                    <a:pt x="196618" y="489656"/>
                    <a:pt x="196863" y="480727"/>
                  </a:cubicBezTo>
                  <a:cubicBezTo>
                    <a:pt x="199327" y="465702"/>
                    <a:pt x="201481" y="450552"/>
                    <a:pt x="203514" y="435342"/>
                  </a:cubicBezTo>
                  <a:cubicBezTo>
                    <a:pt x="203144" y="451353"/>
                    <a:pt x="202652" y="467364"/>
                    <a:pt x="201913" y="483313"/>
                  </a:cubicBezTo>
                  <a:cubicBezTo>
                    <a:pt x="201296" y="490518"/>
                    <a:pt x="200558" y="497723"/>
                    <a:pt x="199880" y="504989"/>
                  </a:cubicBezTo>
                  <a:close/>
                  <a:moveTo>
                    <a:pt x="193046" y="558502"/>
                  </a:moveTo>
                  <a:cubicBezTo>
                    <a:pt x="193661" y="552037"/>
                    <a:pt x="194154" y="545570"/>
                    <a:pt x="194524" y="539166"/>
                  </a:cubicBezTo>
                  <a:cubicBezTo>
                    <a:pt x="195508" y="535718"/>
                    <a:pt x="196495" y="532331"/>
                    <a:pt x="197479" y="528883"/>
                  </a:cubicBezTo>
                  <a:cubicBezTo>
                    <a:pt x="196495" y="536887"/>
                    <a:pt x="195262" y="545262"/>
                    <a:pt x="194277" y="553699"/>
                  </a:cubicBezTo>
                  <a:cubicBezTo>
                    <a:pt x="193845" y="555238"/>
                    <a:pt x="193416" y="556901"/>
                    <a:pt x="193046" y="558502"/>
                  </a:cubicBezTo>
                  <a:close/>
                  <a:moveTo>
                    <a:pt x="181899" y="493104"/>
                  </a:moveTo>
                  <a:cubicBezTo>
                    <a:pt x="183254" y="485592"/>
                    <a:pt x="184609" y="478079"/>
                    <a:pt x="185901" y="470566"/>
                  </a:cubicBezTo>
                  <a:cubicBezTo>
                    <a:pt x="186271" y="468349"/>
                    <a:pt x="186641" y="466132"/>
                    <a:pt x="187011" y="463915"/>
                  </a:cubicBezTo>
                  <a:cubicBezTo>
                    <a:pt x="186826" y="470012"/>
                    <a:pt x="186579" y="476047"/>
                    <a:pt x="186395" y="482143"/>
                  </a:cubicBezTo>
                  <a:cubicBezTo>
                    <a:pt x="184917" y="485777"/>
                    <a:pt x="183377" y="489410"/>
                    <a:pt x="181899" y="493104"/>
                  </a:cubicBezTo>
                  <a:close/>
                  <a:moveTo>
                    <a:pt x="174880" y="531407"/>
                  </a:moveTo>
                  <a:cubicBezTo>
                    <a:pt x="171924" y="544031"/>
                    <a:pt x="168907" y="556716"/>
                    <a:pt x="165828" y="569340"/>
                  </a:cubicBezTo>
                  <a:cubicBezTo>
                    <a:pt x="166196" y="566938"/>
                    <a:pt x="166628" y="564598"/>
                    <a:pt x="166998" y="562197"/>
                  </a:cubicBezTo>
                  <a:cubicBezTo>
                    <a:pt x="169152" y="554192"/>
                    <a:pt x="171061" y="546124"/>
                    <a:pt x="172909" y="537935"/>
                  </a:cubicBezTo>
                  <a:cubicBezTo>
                    <a:pt x="173525" y="535718"/>
                    <a:pt x="174202" y="533563"/>
                    <a:pt x="174880" y="531407"/>
                  </a:cubicBezTo>
                  <a:close/>
                </a:path>
              </a:pathLst>
            </a:custGeom>
            <a:solidFill>
              <a:srgbClr val="6349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670330C-F4A7-4B32-8C5B-A421DDAD5A6C}"/>
              </a:ext>
            </a:extLst>
          </p:cNvPr>
          <p:cNvSpPr txBox="1"/>
          <p:nvPr/>
        </p:nvSpPr>
        <p:spPr>
          <a:xfrm>
            <a:off x="13809932" y="5506224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Title Here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72785C-300F-4F8B-AC13-D14A3FF09FA4}"/>
              </a:ext>
            </a:extLst>
          </p:cNvPr>
          <p:cNvSpPr/>
          <p:nvPr/>
        </p:nvSpPr>
        <p:spPr>
          <a:xfrm>
            <a:off x="13884531" y="6868197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323762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14DE57B-9719-4B78-A86C-CE3383B07DCF}"/>
              </a:ext>
            </a:extLst>
          </p:cNvPr>
          <p:cNvSpPr/>
          <p:nvPr/>
        </p:nvSpPr>
        <p:spPr>
          <a:xfrm>
            <a:off x="12910178" y="1143123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994E36-35A5-478D-999E-D8AE2FAB22FE}"/>
              </a:ext>
            </a:extLst>
          </p:cNvPr>
          <p:cNvSpPr/>
          <p:nvPr/>
        </p:nvSpPr>
        <p:spPr>
          <a:xfrm>
            <a:off x="13112769" y="2670181"/>
            <a:ext cx="11009439" cy="279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E0AF70-434D-4481-8C0B-2A295BD9FA60}"/>
              </a:ext>
            </a:extLst>
          </p:cNvPr>
          <p:cNvGrpSpPr/>
          <p:nvPr/>
        </p:nvGrpSpPr>
        <p:grpSpPr>
          <a:xfrm>
            <a:off x="1162690" y="6354738"/>
            <a:ext cx="16925401" cy="5385735"/>
            <a:chOff x="5939354" y="954045"/>
            <a:chExt cx="16923442" cy="538511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F6DC04E-D9B7-40C5-873E-E584A0CA8835}"/>
                </a:ext>
              </a:extLst>
            </p:cNvPr>
            <p:cNvSpPr/>
            <p:nvPr/>
          </p:nvSpPr>
          <p:spPr>
            <a:xfrm>
              <a:off x="16744287" y="4384606"/>
              <a:ext cx="1793557" cy="351501"/>
            </a:xfrm>
            <a:custGeom>
              <a:avLst/>
              <a:gdLst>
                <a:gd name="connsiteX0" fmla="*/ 1790809 w 1793557"/>
                <a:gd name="connsiteY0" fmla="*/ 177733 h 351501"/>
                <a:gd name="connsiteX1" fmla="*/ 897094 w 1793557"/>
                <a:gd name="connsiteY1" fmla="*/ 352087 h 351501"/>
                <a:gd name="connsiteX2" fmla="*/ 3379 w 1793557"/>
                <a:gd name="connsiteY2" fmla="*/ 177733 h 351501"/>
                <a:gd name="connsiteX3" fmla="*/ 897094 w 1793557"/>
                <a:gd name="connsiteY3" fmla="*/ 3380 h 351501"/>
                <a:gd name="connsiteX4" fmla="*/ 1790809 w 1793557"/>
                <a:gd name="connsiteY4" fmla="*/ 177733 h 35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557" h="351501">
                  <a:moveTo>
                    <a:pt x="1790809" y="177733"/>
                  </a:moveTo>
                  <a:cubicBezTo>
                    <a:pt x="1790809" y="274026"/>
                    <a:pt x="1390680" y="352087"/>
                    <a:pt x="897094" y="352087"/>
                  </a:cubicBezTo>
                  <a:cubicBezTo>
                    <a:pt x="403509" y="352087"/>
                    <a:pt x="3379" y="274026"/>
                    <a:pt x="3379" y="177733"/>
                  </a:cubicBezTo>
                  <a:cubicBezTo>
                    <a:pt x="3379" y="81441"/>
                    <a:pt x="403508" y="3380"/>
                    <a:pt x="897094" y="3380"/>
                  </a:cubicBezTo>
                  <a:cubicBezTo>
                    <a:pt x="1390678" y="3380"/>
                    <a:pt x="1790809" y="81441"/>
                    <a:pt x="1790809" y="177733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568F75B-4E0B-4662-B76B-5CF4C66085B7}"/>
                </a:ext>
              </a:extLst>
            </p:cNvPr>
            <p:cNvSpPr/>
            <p:nvPr/>
          </p:nvSpPr>
          <p:spPr>
            <a:xfrm>
              <a:off x="17393257" y="2857829"/>
              <a:ext cx="292918" cy="297424"/>
            </a:xfrm>
            <a:custGeom>
              <a:avLst/>
              <a:gdLst>
                <a:gd name="connsiteX0" fmla="*/ 248124 w 292917"/>
                <a:gd name="connsiteY0" fmla="*/ 294179 h 297424"/>
                <a:gd name="connsiteX1" fmla="*/ 292738 w 292917"/>
                <a:gd name="connsiteY1" fmla="*/ 249566 h 297424"/>
                <a:gd name="connsiteX2" fmla="*/ 292738 w 292917"/>
                <a:gd name="connsiteY2" fmla="*/ 152362 h 297424"/>
                <a:gd name="connsiteX3" fmla="*/ 143756 w 292917"/>
                <a:gd name="connsiteY3" fmla="*/ 3380 h 297424"/>
                <a:gd name="connsiteX4" fmla="*/ 47994 w 292917"/>
                <a:gd name="connsiteY4" fmla="*/ 3380 h 297424"/>
                <a:gd name="connsiteX5" fmla="*/ 3380 w 292917"/>
                <a:gd name="connsiteY5" fmla="*/ 47993 h 297424"/>
                <a:gd name="connsiteX6" fmla="*/ 47994 w 292917"/>
                <a:gd name="connsiteY6" fmla="*/ 92607 h 297424"/>
                <a:gd name="connsiteX7" fmla="*/ 143756 w 292917"/>
                <a:gd name="connsiteY7" fmla="*/ 92607 h 297424"/>
                <a:gd name="connsiteX8" fmla="*/ 203511 w 292917"/>
                <a:gd name="connsiteY8" fmla="*/ 152362 h 297424"/>
                <a:gd name="connsiteX9" fmla="*/ 203511 w 292917"/>
                <a:gd name="connsiteY9" fmla="*/ 249566 h 297424"/>
                <a:gd name="connsiteX10" fmla="*/ 248124 w 292917"/>
                <a:gd name="connsiteY10" fmla="*/ 294179 h 29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917" h="297424">
                  <a:moveTo>
                    <a:pt x="248124" y="294179"/>
                  </a:moveTo>
                  <a:cubicBezTo>
                    <a:pt x="272774" y="294179"/>
                    <a:pt x="292738" y="274216"/>
                    <a:pt x="292738" y="249566"/>
                  </a:cubicBezTo>
                  <a:lnTo>
                    <a:pt x="292738" y="152362"/>
                  </a:lnTo>
                  <a:cubicBezTo>
                    <a:pt x="292738" y="70210"/>
                    <a:pt x="225908" y="3380"/>
                    <a:pt x="143756" y="3380"/>
                  </a:cubicBezTo>
                  <a:lnTo>
                    <a:pt x="47994" y="3380"/>
                  </a:lnTo>
                  <a:cubicBezTo>
                    <a:pt x="23344" y="3380"/>
                    <a:pt x="3380" y="23343"/>
                    <a:pt x="3380" y="47993"/>
                  </a:cubicBezTo>
                  <a:cubicBezTo>
                    <a:pt x="3380" y="72644"/>
                    <a:pt x="23344" y="92607"/>
                    <a:pt x="47994" y="92607"/>
                  </a:cubicBezTo>
                  <a:lnTo>
                    <a:pt x="143756" y="92607"/>
                  </a:lnTo>
                  <a:cubicBezTo>
                    <a:pt x="176698" y="92607"/>
                    <a:pt x="203511" y="119420"/>
                    <a:pt x="203511" y="152362"/>
                  </a:cubicBezTo>
                  <a:lnTo>
                    <a:pt x="203511" y="249566"/>
                  </a:lnTo>
                  <a:cubicBezTo>
                    <a:pt x="203556" y="274216"/>
                    <a:pt x="223519" y="294179"/>
                    <a:pt x="248124" y="294179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5338F05-98E9-4C02-ADF3-415D0C0BA6E6}"/>
                </a:ext>
              </a:extLst>
            </p:cNvPr>
            <p:cNvSpPr/>
            <p:nvPr/>
          </p:nvSpPr>
          <p:spPr>
            <a:xfrm>
              <a:off x="16893991" y="3136056"/>
              <a:ext cx="1491627" cy="1415018"/>
            </a:xfrm>
            <a:custGeom>
              <a:avLst/>
              <a:gdLst>
                <a:gd name="connsiteX0" fmla="*/ 512155 w 1491626"/>
                <a:gd name="connsiteY0" fmla="*/ 1414071 h 1415017"/>
                <a:gd name="connsiteX1" fmla="*/ 982670 w 1491626"/>
                <a:gd name="connsiteY1" fmla="*/ 1414071 h 1415017"/>
                <a:gd name="connsiteX2" fmla="*/ 1491446 w 1491626"/>
                <a:gd name="connsiteY2" fmla="*/ 905296 h 1415017"/>
                <a:gd name="connsiteX3" fmla="*/ 1491446 w 1491626"/>
                <a:gd name="connsiteY3" fmla="*/ 512155 h 1415017"/>
                <a:gd name="connsiteX4" fmla="*/ 982670 w 1491626"/>
                <a:gd name="connsiteY4" fmla="*/ 3380 h 1415017"/>
                <a:gd name="connsiteX5" fmla="*/ 512155 w 1491626"/>
                <a:gd name="connsiteY5" fmla="*/ 3380 h 1415017"/>
                <a:gd name="connsiteX6" fmla="*/ 3380 w 1491626"/>
                <a:gd name="connsiteY6" fmla="*/ 512155 h 1415017"/>
                <a:gd name="connsiteX7" fmla="*/ 3380 w 1491626"/>
                <a:gd name="connsiteY7" fmla="*/ 905296 h 1415017"/>
                <a:gd name="connsiteX8" fmla="*/ 512155 w 1491626"/>
                <a:gd name="connsiteY8" fmla="*/ 1414071 h 141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26" h="1415017">
                  <a:moveTo>
                    <a:pt x="512155" y="1414071"/>
                  </a:moveTo>
                  <a:lnTo>
                    <a:pt x="982670" y="1414071"/>
                  </a:lnTo>
                  <a:cubicBezTo>
                    <a:pt x="1263646" y="1414071"/>
                    <a:pt x="1491446" y="1186271"/>
                    <a:pt x="1491446" y="905296"/>
                  </a:cubicBezTo>
                  <a:lnTo>
                    <a:pt x="1491446" y="512155"/>
                  </a:lnTo>
                  <a:cubicBezTo>
                    <a:pt x="1491446" y="231180"/>
                    <a:pt x="1263646" y="3380"/>
                    <a:pt x="982670" y="3380"/>
                  </a:cubicBezTo>
                  <a:lnTo>
                    <a:pt x="512155" y="3380"/>
                  </a:lnTo>
                  <a:cubicBezTo>
                    <a:pt x="231179" y="3380"/>
                    <a:pt x="3380" y="231180"/>
                    <a:pt x="3380" y="512155"/>
                  </a:cubicBezTo>
                  <a:lnTo>
                    <a:pt x="3380" y="905296"/>
                  </a:lnTo>
                  <a:cubicBezTo>
                    <a:pt x="3380" y="1186271"/>
                    <a:pt x="231179" y="1414071"/>
                    <a:pt x="512155" y="1414071"/>
                  </a:cubicBezTo>
                  <a:close/>
                </a:path>
              </a:pathLst>
            </a:custGeom>
            <a:solidFill>
              <a:srgbClr val="D15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439E114-F30F-435C-A735-639A630B0794}"/>
                </a:ext>
              </a:extLst>
            </p:cNvPr>
            <p:cNvSpPr/>
            <p:nvPr/>
          </p:nvSpPr>
          <p:spPr>
            <a:xfrm>
              <a:off x="17072896" y="3136056"/>
              <a:ext cx="1135619" cy="1415018"/>
            </a:xfrm>
            <a:custGeom>
              <a:avLst/>
              <a:gdLst>
                <a:gd name="connsiteX0" fmla="*/ 512155 w 1135619"/>
                <a:gd name="connsiteY0" fmla="*/ 1414071 h 1415017"/>
                <a:gd name="connsiteX1" fmla="*/ 624815 w 1135619"/>
                <a:gd name="connsiteY1" fmla="*/ 1414071 h 1415017"/>
                <a:gd name="connsiteX2" fmla="*/ 1133592 w 1135619"/>
                <a:gd name="connsiteY2" fmla="*/ 905296 h 1415017"/>
                <a:gd name="connsiteX3" fmla="*/ 1133592 w 1135619"/>
                <a:gd name="connsiteY3" fmla="*/ 512155 h 1415017"/>
                <a:gd name="connsiteX4" fmla="*/ 624815 w 1135619"/>
                <a:gd name="connsiteY4" fmla="*/ 3380 h 1415017"/>
                <a:gd name="connsiteX5" fmla="*/ 512155 w 1135619"/>
                <a:gd name="connsiteY5" fmla="*/ 3380 h 1415017"/>
                <a:gd name="connsiteX6" fmla="*/ 3380 w 1135619"/>
                <a:gd name="connsiteY6" fmla="*/ 512155 h 1415017"/>
                <a:gd name="connsiteX7" fmla="*/ 3380 w 1135619"/>
                <a:gd name="connsiteY7" fmla="*/ 905296 h 1415017"/>
                <a:gd name="connsiteX8" fmla="*/ 512155 w 1135619"/>
                <a:gd name="connsiteY8" fmla="*/ 1414071 h 141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619" h="1415017">
                  <a:moveTo>
                    <a:pt x="512155" y="1414071"/>
                  </a:moveTo>
                  <a:lnTo>
                    <a:pt x="624815" y="1414071"/>
                  </a:lnTo>
                  <a:cubicBezTo>
                    <a:pt x="905792" y="1414071"/>
                    <a:pt x="1133592" y="1186271"/>
                    <a:pt x="1133592" y="905296"/>
                  </a:cubicBezTo>
                  <a:lnTo>
                    <a:pt x="1133592" y="512155"/>
                  </a:lnTo>
                  <a:cubicBezTo>
                    <a:pt x="1133592" y="231180"/>
                    <a:pt x="905792" y="3380"/>
                    <a:pt x="624815" y="3380"/>
                  </a:cubicBezTo>
                  <a:lnTo>
                    <a:pt x="512155" y="3380"/>
                  </a:lnTo>
                  <a:cubicBezTo>
                    <a:pt x="231180" y="3380"/>
                    <a:pt x="3380" y="231180"/>
                    <a:pt x="3380" y="512155"/>
                  </a:cubicBezTo>
                  <a:lnTo>
                    <a:pt x="3380" y="905296"/>
                  </a:lnTo>
                  <a:cubicBezTo>
                    <a:pt x="3380" y="1186271"/>
                    <a:pt x="231180" y="1414071"/>
                    <a:pt x="512155" y="1414071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4A902AA-5ADB-4381-9CAE-B6816076AEAE}"/>
                </a:ext>
              </a:extLst>
            </p:cNvPr>
            <p:cNvSpPr/>
            <p:nvPr/>
          </p:nvSpPr>
          <p:spPr>
            <a:xfrm>
              <a:off x="17347968" y="3059717"/>
              <a:ext cx="585835" cy="1568236"/>
            </a:xfrm>
            <a:custGeom>
              <a:avLst/>
              <a:gdLst>
                <a:gd name="connsiteX0" fmla="*/ 293413 w 585835"/>
                <a:gd name="connsiteY0" fmla="*/ 1566749 h 1568236"/>
                <a:gd name="connsiteX1" fmla="*/ 293413 w 585835"/>
                <a:gd name="connsiteY1" fmla="*/ 1566749 h 1568236"/>
                <a:gd name="connsiteX2" fmla="*/ 583447 w 585835"/>
                <a:gd name="connsiteY2" fmla="*/ 1276715 h 1568236"/>
                <a:gd name="connsiteX3" fmla="*/ 583447 w 585835"/>
                <a:gd name="connsiteY3" fmla="*/ 293413 h 1568236"/>
                <a:gd name="connsiteX4" fmla="*/ 293413 w 585835"/>
                <a:gd name="connsiteY4" fmla="*/ 3380 h 1568236"/>
                <a:gd name="connsiteX5" fmla="*/ 293413 w 585835"/>
                <a:gd name="connsiteY5" fmla="*/ 3380 h 1568236"/>
                <a:gd name="connsiteX6" fmla="*/ 3380 w 585835"/>
                <a:gd name="connsiteY6" fmla="*/ 293413 h 1568236"/>
                <a:gd name="connsiteX7" fmla="*/ 3380 w 585835"/>
                <a:gd name="connsiteY7" fmla="*/ 1276670 h 1568236"/>
                <a:gd name="connsiteX8" fmla="*/ 293413 w 585835"/>
                <a:gd name="connsiteY8" fmla="*/ 1566749 h 156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835" h="1568236">
                  <a:moveTo>
                    <a:pt x="293413" y="1566749"/>
                  </a:moveTo>
                  <a:lnTo>
                    <a:pt x="293413" y="1566749"/>
                  </a:lnTo>
                  <a:cubicBezTo>
                    <a:pt x="453616" y="1566749"/>
                    <a:pt x="583447" y="1436874"/>
                    <a:pt x="583447" y="1276715"/>
                  </a:cubicBezTo>
                  <a:lnTo>
                    <a:pt x="583447" y="293413"/>
                  </a:lnTo>
                  <a:cubicBezTo>
                    <a:pt x="583447" y="133210"/>
                    <a:pt x="453571" y="3380"/>
                    <a:pt x="293413" y="3380"/>
                  </a:cubicBezTo>
                  <a:lnTo>
                    <a:pt x="293413" y="3380"/>
                  </a:lnTo>
                  <a:cubicBezTo>
                    <a:pt x="133209" y="3380"/>
                    <a:pt x="3380" y="133255"/>
                    <a:pt x="3380" y="293413"/>
                  </a:cubicBezTo>
                  <a:lnTo>
                    <a:pt x="3380" y="1276670"/>
                  </a:lnTo>
                  <a:cubicBezTo>
                    <a:pt x="3380" y="1436874"/>
                    <a:pt x="133254" y="1566749"/>
                    <a:pt x="293413" y="1566749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0C17256-F5E3-4E21-82DE-A060143509B2}"/>
                </a:ext>
              </a:extLst>
            </p:cNvPr>
            <p:cNvSpPr/>
            <p:nvPr/>
          </p:nvSpPr>
          <p:spPr>
            <a:xfrm>
              <a:off x="17874475" y="3609524"/>
              <a:ext cx="135193" cy="135193"/>
            </a:xfrm>
            <a:custGeom>
              <a:avLst/>
              <a:gdLst>
                <a:gd name="connsiteX0" fmla="*/ 123023 w 135192"/>
                <a:gd name="connsiteY0" fmla="*/ 57264 h 135192"/>
                <a:gd name="connsiteX1" fmla="*/ 82387 w 135192"/>
                <a:gd name="connsiteY1" fmla="*/ 123023 h 135192"/>
                <a:gd name="connsiteX2" fmla="*/ 16628 w 135192"/>
                <a:gd name="connsiteY2" fmla="*/ 82387 h 135192"/>
                <a:gd name="connsiteX3" fmla="*/ 57264 w 135192"/>
                <a:gd name="connsiteY3" fmla="*/ 16627 h 135192"/>
                <a:gd name="connsiteX4" fmla="*/ 123023 w 135192"/>
                <a:gd name="connsiteY4" fmla="*/ 57264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92" h="135192">
                  <a:moveTo>
                    <a:pt x="123023" y="57264"/>
                  </a:moveTo>
                  <a:cubicBezTo>
                    <a:pt x="129961" y="86644"/>
                    <a:pt x="111768" y="116086"/>
                    <a:pt x="82387" y="123023"/>
                  </a:cubicBezTo>
                  <a:cubicBezTo>
                    <a:pt x="53007" y="129961"/>
                    <a:pt x="23566" y="111767"/>
                    <a:pt x="16628" y="82387"/>
                  </a:cubicBezTo>
                  <a:cubicBezTo>
                    <a:pt x="9691" y="53006"/>
                    <a:pt x="27884" y="23565"/>
                    <a:pt x="57264" y="16627"/>
                  </a:cubicBezTo>
                  <a:cubicBezTo>
                    <a:pt x="86645" y="9690"/>
                    <a:pt x="116086" y="27884"/>
                    <a:pt x="123023" y="57264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14DBF48-2A49-4AA0-9259-BD464D070E38}"/>
                </a:ext>
              </a:extLst>
            </p:cNvPr>
            <p:cNvSpPr/>
            <p:nvPr/>
          </p:nvSpPr>
          <p:spPr>
            <a:xfrm>
              <a:off x="17266449" y="3604150"/>
              <a:ext cx="148712" cy="148712"/>
            </a:xfrm>
            <a:custGeom>
              <a:avLst/>
              <a:gdLst>
                <a:gd name="connsiteX0" fmla="*/ 96758 w 148712"/>
                <a:gd name="connsiteY0" fmla="*/ 25336 h 148712"/>
                <a:gd name="connsiteX1" fmla="*/ 126342 w 148712"/>
                <a:gd name="connsiteY1" fmla="*/ 96758 h 148712"/>
                <a:gd name="connsiteX2" fmla="*/ 54919 w 148712"/>
                <a:gd name="connsiteY2" fmla="*/ 126341 h 148712"/>
                <a:gd name="connsiteX3" fmla="*/ 25336 w 148712"/>
                <a:gd name="connsiteY3" fmla="*/ 54919 h 148712"/>
                <a:gd name="connsiteX4" fmla="*/ 96758 w 148712"/>
                <a:gd name="connsiteY4" fmla="*/ 25336 h 14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12" h="148712">
                  <a:moveTo>
                    <a:pt x="96758" y="25336"/>
                  </a:moveTo>
                  <a:cubicBezTo>
                    <a:pt x="124650" y="36890"/>
                    <a:pt x="137895" y="68866"/>
                    <a:pt x="126342" y="96758"/>
                  </a:cubicBezTo>
                  <a:cubicBezTo>
                    <a:pt x="114788" y="124650"/>
                    <a:pt x="82812" y="137895"/>
                    <a:pt x="54919" y="126341"/>
                  </a:cubicBezTo>
                  <a:cubicBezTo>
                    <a:pt x="27027" y="114788"/>
                    <a:pt x="13782" y="82811"/>
                    <a:pt x="25336" y="54919"/>
                  </a:cubicBezTo>
                  <a:cubicBezTo>
                    <a:pt x="36889" y="27027"/>
                    <a:pt x="68866" y="13782"/>
                    <a:pt x="96758" y="25336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E4618A9-4740-48D9-AF92-A198019E7CA4}"/>
                </a:ext>
              </a:extLst>
            </p:cNvPr>
            <p:cNvSpPr/>
            <p:nvPr/>
          </p:nvSpPr>
          <p:spPr>
            <a:xfrm>
              <a:off x="17475950" y="3902284"/>
              <a:ext cx="328969" cy="491200"/>
            </a:xfrm>
            <a:custGeom>
              <a:avLst/>
              <a:gdLst>
                <a:gd name="connsiteX0" fmla="*/ 283454 w 328969"/>
                <a:gd name="connsiteY0" fmla="*/ 30734 h 491200"/>
                <a:gd name="connsiteX1" fmla="*/ 283454 w 328969"/>
                <a:gd name="connsiteY1" fmla="*/ 73951 h 491200"/>
                <a:gd name="connsiteX2" fmla="*/ 262590 w 328969"/>
                <a:gd name="connsiteY2" fmla="*/ 94815 h 491200"/>
                <a:gd name="connsiteX3" fmla="*/ 227710 w 328969"/>
                <a:gd name="connsiteY3" fmla="*/ 94815 h 491200"/>
                <a:gd name="connsiteX4" fmla="*/ 206844 w 328969"/>
                <a:gd name="connsiteY4" fmla="*/ 73951 h 491200"/>
                <a:gd name="connsiteX5" fmla="*/ 206844 w 328969"/>
                <a:gd name="connsiteY5" fmla="*/ 3380 h 491200"/>
                <a:gd name="connsiteX6" fmla="*/ 125279 w 328969"/>
                <a:gd name="connsiteY6" fmla="*/ 3380 h 491200"/>
                <a:gd name="connsiteX7" fmla="*/ 125279 w 328969"/>
                <a:gd name="connsiteY7" fmla="*/ 73951 h 491200"/>
                <a:gd name="connsiteX8" fmla="*/ 104414 w 328969"/>
                <a:gd name="connsiteY8" fmla="*/ 94815 h 491200"/>
                <a:gd name="connsiteX9" fmla="*/ 69534 w 328969"/>
                <a:gd name="connsiteY9" fmla="*/ 94815 h 491200"/>
                <a:gd name="connsiteX10" fmla="*/ 48670 w 328969"/>
                <a:gd name="connsiteY10" fmla="*/ 73951 h 491200"/>
                <a:gd name="connsiteX11" fmla="*/ 48670 w 328969"/>
                <a:gd name="connsiteY11" fmla="*/ 29788 h 491200"/>
                <a:gd name="connsiteX12" fmla="*/ 3380 w 328969"/>
                <a:gd name="connsiteY12" fmla="*/ 123521 h 491200"/>
                <a:gd name="connsiteX13" fmla="*/ 3380 w 328969"/>
                <a:gd name="connsiteY13" fmla="*/ 368175 h 491200"/>
                <a:gd name="connsiteX14" fmla="*/ 123521 w 328969"/>
                <a:gd name="connsiteY14" fmla="*/ 488316 h 491200"/>
                <a:gd name="connsiteX15" fmla="*/ 207341 w 328969"/>
                <a:gd name="connsiteY15" fmla="*/ 488316 h 491200"/>
                <a:gd name="connsiteX16" fmla="*/ 327482 w 328969"/>
                <a:gd name="connsiteY16" fmla="*/ 368175 h 491200"/>
                <a:gd name="connsiteX17" fmla="*/ 327482 w 328969"/>
                <a:gd name="connsiteY17" fmla="*/ 123521 h 491200"/>
                <a:gd name="connsiteX18" fmla="*/ 283454 w 328969"/>
                <a:gd name="connsiteY18" fmla="*/ 30734 h 4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969" h="491200">
                  <a:moveTo>
                    <a:pt x="283454" y="30734"/>
                  </a:moveTo>
                  <a:lnTo>
                    <a:pt x="283454" y="73951"/>
                  </a:lnTo>
                  <a:cubicBezTo>
                    <a:pt x="283454" y="85442"/>
                    <a:pt x="274081" y="94815"/>
                    <a:pt x="262590" y="94815"/>
                  </a:cubicBezTo>
                  <a:lnTo>
                    <a:pt x="227710" y="94815"/>
                  </a:lnTo>
                  <a:cubicBezTo>
                    <a:pt x="216218" y="94815"/>
                    <a:pt x="206844" y="85442"/>
                    <a:pt x="206844" y="73951"/>
                  </a:cubicBezTo>
                  <a:lnTo>
                    <a:pt x="206844" y="3380"/>
                  </a:lnTo>
                  <a:lnTo>
                    <a:pt x="125279" y="3380"/>
                  </a:lnTo>
                  <a:lnTo>
                    <a:pt x="125279" y="73951"/>
                  </a:lnTo>
                  <a:cubicBezTo>
                    <a:pt x="125279" y="85442"/>
                    <a:pt x="115905" y="94815"/>
                    <a:pt x="104414" y="94815"/>
                  </a:cubicBezTo>
                  <a:lnTo>
                    <a:pt x="69534" y="94815"/>
                  </a:lnTo>
                  <a:cubicBezTo>
                    <a:pt x="58042" y="94815"/>
                    <a:pt x="48670" y="85442"/>
                    <a:pt x="48670" y="73951"/>
                  </a:cubicBezTo>
                  <a:lnTo>
                    <a:pt x="48670" y="29788"/>
                  </a:lnTo>
                  <a:cubicBezTo>
                    <a:pt x="21135" y="51869"/>
                    <a:pt x="3380" y="85712"/>
                    <a:pt x="3380" y="123521"/>
                  </a:cubicBezTo>
                  <a:lnTo>
                    <a:pt x="3380" y="368175"/>
                  </a:lnTo>
                  <a:cubicBezTo>
                    <a:pt x="3380" y="434284"/>
                    <a:pt x="57457" y="488316"/>
                    <a:pt x="123521" y="488316"/>
                  </a:cubicBezTo>
                  <a:lnTo>
                    <a:pt x="207341" y="488316"/>
                  </a:lnTo>
                  <a:cubicBezTo>
                    <a:pt x="273450" y="488316"/>
                    <a:pt x="327482" y="434239"/>
                    <a:pt x="327482" y="368175"/>
                  </a:cubicBezTo>
                  <a:lnTo>
                    <a:pt x="327482" y="123521"/>
                  </a:lnTo>
                  <a:cubicBezTo>
                    <a:pt x="327527" y="86253"/>
                    <a:pt x="310313" y="52815"/>
                    <a:pt x="283454" y="30734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379153C-CBF2-437E-84B3-66D430618E8F}"/>
                </a:ext>
              </a:extLst>
            </p:cNvPr>
            <p:cNvSpPr/>
            <p:nvPr/>
          </p:nvSpPr>
          <p:spPr>
            <a:xfrm>
              <a:off x="18030850" y="5541520"/>
              <a:ext cx="4087328" cy="797637"/>
            </a:xfrm>
            <a:custGeom>
              <a:avLst/>
              <a:gdLst>
                <a:gd name="connsiteX0" fmla="*/ 4088025 w 4087327"/>
                <a:gd name="connsiteY0" fmla="*/ 400192 h 797637"/>
                <a:gd name="connsiteX1" fmla="*/ 2044812 w 4087327"/>
                <a:gd name="connsiteY1" fmla="*/ 798785 h 797637"/>
                <a:gd name="connsiteX2" fmla="*/ 1600 w 4087327"/>
                <a:gd name="connsiteY2" fmla="*/ 400192 h 797637"/>
                <a:gd name="connsiteX3" fmla="*/ 2044812 w 4087327"/>
                <a:gd name="connsiteY3" fmla="*/ 1599 h 797637"/>
                <a:gd name="connsiteX4" fmla="*/ 4088025 w 4087327"/>
                <a:gd name="connsiteY4" fmla="*/ 400192 h 79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327" h="797637">
                  <a:moveTo>
                    <a:pt x="4088025" y="400192"/>
                  </a:moveTo>
                  <a:cubicBezTo>
                    <a:pt x="4088025" y="620329"/>
                    <a:pt x="3173247" y="798785"/>
                    <a:pt x="2044812" y="798785"/>
                  </a:cubicBezTo>
                  <a:cubicBezTo>
                    <a:pt x="916376" y="798785"/>
                    <a:pt x="1600" y="620329"/>
                    <a:pt x="1600" y="400192"/>
                  </a:cubicBezTo>
                  <a:cubicBezTo>
                    <a:pt x="1600" y="180055"/>
                    <a:pt x="916377" y="1599"/>
                    <a:pt x="2044812" y="1599"/>
                  </a:cubicBezTo>
                  <a:cubicBezTo>
                    <a:pt x="3173247" y="1599"/>
                    <a:pt x="4088025" y="180055"/>
                    <a:pt x="4088025" y="400192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FF86760-D7D7-450C-9F50-3970B490AB14}"/>
                </a:ext>
              </a:extLst>
            </p:cNvPr>
            <p:cNvSpPr/>
            <p:nvPr/>
          </p:nvSpPr>
          <p:spPr>
            <a:xfrm>
              <a:off x="22219368" y="4431654"/>
              <a:ext cx="261373" cy="202789"/>
            </a:xfrm>
            <a:custGeom>
              <a:avLst/>
              <a:gdLst>
                <a:gd name="connsiteX0" fmla="*/ 102387 w 261372"/>
                <a:gd name="connsiteY0" fmla="*/ 201392 h 202789"/>
                <a:gd name="connsiteX1" fmla="*/ 159483 w 261372"/>
                <a:gd name="connsiteY1" fmla="*/ 201392 h 202789"/>
                <a:gd name="connsiteX2" fmla="*/ 258490 w 261372"/>
                <a:gd name="connsiteY2" fmla="*/ 102386 h 202789"/>
                <a:gd name="connsiteX3" fmla="*/ 159483 w 261372"/>
                <a:gd name="connsiteY3" fmla="*/ 3380 h 202789"/>
                <a:gd name="connsiteX4" fmla="*/ 102387 w 261372"/>
                <a:gd name="connsiteY4" fmla="*/ 3380 h 202789"/>
                <a:gd name="connsiteX5" fmla="*/ 3380 w 261372"/>
                <a:gd name="connsiteY5" fmla="*/ 102386 h 202789"/>
                <a:gd name="connsiteX6" fmla="*/ 102387 w 261372"/>
                <a:gd name="connsiteY6" fmla="*/ 201392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02387" y="201392"/>
                  </a:moveTo>
                  <a:lnTo>
                    <a:pt x="159483" y="201392"/>
                  </a:lnTo>
                  <a:cubicBezTo>
                    <a:pt x="213965" y="201392"/>
                    <a:pt x="258490" y="156824"/>
                    <a:pt x="258490" y="102386"/>
                  </a:cubicBezTo>
                  <a:cubicBezTo>
                    <a:pt x="258490" y="47903"/>
                    <a:pt x="213921" y="3380"/>
                    <a:pt x="159483" y="3380"/>
                  </a:cubicBezTo>
                  <a:lnTo>
                    <a:pt x="102387" y="3380"/>
                  </a:lnTo>
                  <a:cubicBezTo>
                    <a:pt x="47905" y="3380"/>
                    <a:pt x="3380" y="47948"/>
                    <a:pt x="3380" y="102386"/>
                  </a:cubicBezTo>
                  <a:cubicBezTo>
                    <a:pt x="3380" y="156824"/>
                    <a:pt x="47949" y="201392"/>
                    <a:pt x="102387" y="20139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B863838-248C-4480-8D09-3E556811596D}"/>
                </a:ext>
              </a:extLst>
            </p:cNvPr>
            <p:cNvSpPr/>
            <p:nvPr/>
          </p:nvSpPr>
          <p:spPr>
            <a:xfrm>
              <a:off x="20686193" y="3643029"/>
              <a:ext cx="2176603" cy="991414"/>
            </a:xfrm>
            <a:custGeom>
              <a:avLst/>
              <a:gdLst>
                <a:gd name="connsiteX0" fmla="*/ 95806 w 2176603"/>
                <a:gd name="connsiteY0" fmla="*/ 597011 h 991413"/>
                <a:gd name="connsiteX1" fmla="*/ 595975 w 2176603"/>
                <a:gd name="connsiteY1" fmla="*/ 597011 h 991413"/>
                <a:gd name="connsiteX2" fmla="*/ 602644 w 2176603"/>
                <a:gd name="connsiteY2" fmla="*/ 597372 h 991413"/>
                <a:gd name="connsiteX3" fmla="*/ 603815 w 2176603"/>
                <a:gd name="connsiteY3" fmla="*/ 597372 h 991413"/>
                <a:gd name="connsiteX4" fmla="*/ 603454 w 2176603"/>
                <a:gd name="connsiteY4" fmla="*/ 597417 h 991413"/>
                <a:gd name="connsiteX5" fmla="*/ 695026 w 2176603"/>
                <a:gd name="connsiteY5" fmla="*/ 696062 h 991413"/>
                <a:gd name="connsiteX6" fmla="*/ 596019 w 2176603"/>
                <a:gd name="connsiteY6" fmla="*/ 795069 h 991413"/>
                <a:gd name="connsiteX7" fmla="*/ 446226 w 2176603"/>
                <a:gd name="connsiteY7" fmla="*/ 795069 h 991413"/>
                <a:gd name="connsiteX8" fmla="*/ 371329 w 2176603"/>
                <a:gd name="connsiteY8" fmla="*/ 890965 h 991413"/>
                <a:gd name="connsiteX9" fmla="*/ 470336 w 2176603"/>
                <a:gd name="connsiteY9" fmla="*/ 989972 h 991413"/>
                <a:gd name="connsiteX10" fmla="*/ 1284241 w 2176603"/>
                <a:gd name="connsiteY10" fmla="*/ 989972 h 991413"/>
                <a:gd name="connsiteX11" fmla="*/ 1383246 w 2176603"/>
                <a:gd name="connsiteY11" fmla="*/ 890965 h 991413"/>
                <a:gd name="connsiteX12" fmla="*/ 1308351 w 2176603"/>
                <a:gd name="connsiteY12" fmla="*/ 795069 h 991413"/>
                <a:gd name="connsiteX13" fmla="*/ 1008627 w 2176603"/>
                <a:gd name="connsiteY13" fmla="*/ 795069 h 991413"/>
                <a:gd name="connsiteX14" fmla="*/ 909622 w 2176603"/>
                <a:gd name="connsiteY14" fmla="*/ 696062 h 991413"/>
                <a:gd name="connsiteX15" fmla="*/ 1008627 w 2176603"/>
                <a:gd name="connsiteY15" fmla="*/ 597056 h 991413"/>
                <a:gd name="connsiteX16" fmla="*/ 1492032 w 2176603"/>
                <a:gd name="connsiteY16" fmla="*/ 597056 h 991413"/>
                <a:gd name="connsiteX17" fmla="*/ 1498701 w 2176603"/>
                <a:gd name="connsiteY17" fmla="*/ 597417 h 991413"/>
                <a:gd name="connsiteX18" fmla="*/ 2074487 w 2176603"/>
                <a:gd name="connsiteY18" fmla="*/ 597417 h 991413"/>
                <a:gd name="connsiteX19" fmla="*/ 2173494 w 2176603"/>
                <a:gd name="connsiteY19" fmla="*/ 498411 h 991413"/>
                <a:gd name="connsiteX20" fmla="*/ 2173494 w 2176603"/>
                <a:gd name="connsiteY20" fmla="*/ 498411 h 991413"/>
                <a:gd name="connsiteX21" fmla="*/ 2074487 w 2176603"/>
                <a:gd name="connsiteY21" fmla="*/ 399405 h 991413"/>
                <a:gd name="connsiteX22" fmla="*/ 1389781 w 2176603"/>
                <a:gd name="connsiteY22" fmla="*/ 399405 h 991413"/>
                <a:gd name="connsiteX23" fmla="*/ 1290774 w 2176603"/>
                <a:gd name="connsiteY23" fmla="*/ 300398 h 991413"/>
                <a:gd name="connsiteX24" fmla="*/ 1389781 w 2176603"/>
                <a:gd name="connsiteY24" fmla="*/ 201392 h 991413"/>
                <a:gd name="connsiteX25" fmla="*/ 1449491 w 2176603"/>
                <a:gd name="connsiteY25" fmla="*/ 201392 h 991413"/>
                <a:gd name="connsiteX26" fmla="*/ 1548498 w 2176603"/>
                <a:gd name="connsiteY26" fmla="*/ 102386 h 991413"/>
                <a:gd name="connsiteX27" fmla="*/ 1449491 w 2176603"/>
                <a:gd name="connsiteY27" fmla="*/ 3380 h 991413"/>
                <a:gd name="connsiteX28" fmla="*/ 851398 w 2176603"/>
                <a:gd name="connsiteY28" fmla="*/ 3380 h 991413"/>
                <a:gd name="connsiteX29" fmla="*/ 752393 w 2176603"/>
                <a:gd name="connsiteY29" fmla="*/ 102386 h 991413"/>
                <a:gd name="connsiteX30" fmla="*/ 851398 w 2176603"/>
                <a:gd name="connsiteY30" fmla="*/ 201392 h 991413"/>
                <a:gd name="connsiteX31" fmla="*/ 977038 w 2176603"/>
                <a:gd name="connsiteY31" fmla="*/ 201392 h 991413"/>
                <a:gd name="connsiteX32" fmla="*/ 991504 w 2176603"/>
                <a:gd name="connsiteY32" fmla="*/ 201392 h 991413"/>
                <a:gd name="connsiteX33" fmla="*/ 984247 w 2176603"/>
                <a:gd name="connsiteY33" fmla="*/ 201752 h 991413"/>
                <a:gd name="connsiteX34" fmla="*/ 1076043 w 2176603"/>
                <a:gd name="connsiteY34" fmla="*/ 300398 h 991413"/>
                <a:gd name="connsiteX35" fmla="*/ 984247 w 2176603"/>
                <a:gd name="connsiteY35" fmla="*/ 399044 h 991413"/>
                <a:gd name="connsiteX36" fmla="*/ 991504 w 2176603"/>
                <a:gd name="connsiteY36" fmla="*/ 399405 h 991413"/>
                <a:gd name="connsiteX37" fmla="*/ 102385 w 2176603"/>
                <a:gd name="connsiteY37" fmla="*/ 399405 h 991413"/>
                <a:gd name="connsiteX38" fmla="*/ 3380 w 2176603"/>
                <a:gd name="connsiteY38" fmla="*/ 498411 h 991413"/>
                <a:gd name="connsiteX39" fmla="*/ 3380 w 2176603"/>
                <a:gd name="connsiteY39" fmla="*/ 498411 h 991413"/>
                <a:gd name="connsiteX40" fmla="*/ 95806 w 2176603"/>
                <a:gd name="connsiteY40" fmla="*/ 597011 h 9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76603" h="991413">
                  <a:moveTo>
                    <a:pt x="95806" y="597011"/>
                  </a:moveTo>
                  <a:lnTo>
                    <a:pt x="595975" y="597011"/>
                  </a:lnTo>
                  <a:cubicBezTo>
                    <a:pt x="598228" y="597011"/>
                    <a:pt x="600435" y="597191"/>
                    <a:pt x="602644" y="597372"/>
                  </a:cubicBezTo>
                  <a:lnTo>
                    <a:pt x="603815" y="597372"/>
                  </a:lnTo>
                  <a:cubicBezTo>
                    <a:pt x="603681" y="597372"/>
                    <a:pt x="603590" y="597417"/>
                    <a:pt x="603454" y="597417"/>
                  </a:cubicBezTo>
                  <a:cubicBezTo>
                    <a:pt x="654468" y="601292"/>
                    <a:pt x="695026" y="644103"/>
                    <a:pt x="695026" y="696062"/>
                  </a:cubicBezTo>
                  <a:cubicBezTo>
                    <a:pt x="695026" y="750545"/>
                    <a:pt x="650457" y="795069"/>
                    <a:pt x="596019" y="795069"/>
                  </a:cubicBezTo>
                  <a:lnTo>
                    <a:pt x="446226" y="795069"/>
                  </a:lnTo>
                  <a:cubicBezTo>
                    <a:pt x="403369" y="805929"/>
                    <a:pt x="371329" y="844865"/>
                    <a:pt x="371329" y="890965"/>
                  </a:cubicBezTo>
                  <a:cubicBezTo>
                    <a:pt x="371329" y="945448"/>
                    <a:pt x="415898" y="989972"/>
                    <a:pt x="470336" y="989972"/>
                  </a:cubicBezTo>
                  <a:lnTo>
                    <a:pt x="1284241" y="989972"/>
                  </a:lnTo>
                  <a:cubicBezTo>
                    <a:pt x="1338723" y="989972"/>
                    <a:pt x="1383246" y="945403"/>
                    <a:pt x="1383246" y="890965"/>
                  </a:cubicBezTo>
                  <a:cubicBezTo>
                    <a:pt x="1383246" y="844819"/>
                    <a:pt x="1351252" y="805929"/>
                    <a:pt x="1308351" y="795069"/>
                  </a:cubicBezTo>
                  <a:lnTo>
                    <a:pt x="1008627" y="795069"/>
                  </a:lnTo>
                  <a:cubicBezTo>
                    <a:pt x="954145" y="795069"/>
                    <a:pt x="909622" y="750500"/>
                    <a:pt x="909622" y="696062"/>
                  </a:cubicBezTo>
                  <a:cubicBezTo>
                    <a:pt x="909622" y="641625"/>
                    <a:pt x="954189" y="597056"/>
                    <a:pt x="1008627" y="597056"/>
                  </a:cubicBezTo>
                  <a:lnTo>
                    <a:pt x="1492032" y="597056"/>
                  </a:lnTo>
                  <a:cubicBezTo>
                    <a:pt x="1494285" y="597056"/>
                    <a:pt x="1496494" y="597236"/>
                    <a:pt x="1498701" y="597417"/>
                  </a:cubicBezTo>
                  <a:lnTo>
                    <a:pt x="2074487" y="597417"/>
                  </a:lnTo>
                  <a:cubicBezTo>
                    <a:pt x="2128969" y="597417"/>
                    <a:pt x="2173494" y="552848"/>
                    <a:pt x="2173494" y="498411"/>
                  </a:cubicBezTo>
                  <a:lnTo>
                    <a:pt x="2173494" y="498411"/>
                  </a:lnTo>
                  <a:cubicBezTo>
                    <a:pt x="2173494" y="443928"/>
                    <a:pt x="2128925" y="399405"/>
                    <a:pt x="2074487" y="399405"/>
                  </a:cubicBezTo>
                  <a:lnTo>
                    <a:pt x="1389781" y="399405"/>
                  </a:lnTo>
                  <a:cubicBezTo>
                    <a:pt x="1335299" y="399405"/>
                    <a:pt x="1290774" y="354836"/>
                    <a:pt x="1290774" y="300398"/>
                  </a:cubicBezTo>
                  <a:cubicBezTo>
                    <a:pt x="1290774" y="245916"/>
                    <a:pt x="1335343" y="201392"/>
                    <a:pt x="1389781" y="201392"/>
                  </a:cubicBezTo>
                  <a:lnTo>
                    <a:pt x="1449491" y="201392"/>
                  </a:lnTo>
                  <a:cubicBezTo>
                    <a:pt x="1503973" y="201392"/>
                    <a:pt x="1548498" y="156824"/>
                    <a:pt x="1548498" y="102386"/>
                  </a:cubicBezTo>
                  <a:cubicBezTo>
                    <a:pt x="1548498" y="47903"/>
                    <a:pt x="1503929" y="3380"/>
                    <a:pt x="1449491" y="3380"/>
                  </a:cubicBezTo>
                  <a:lnTo>
                    <a:pt x="851398" y="3380"/>
                  </a:lnTo>
                  <a:cubicBezTo>
                    <a:pt x="796916" y="3380"/>
                    <a:pt x="752393" y="47948"/>
                    <a:pt x="752393" y="102386"/>
                  </a:cubicBezTo>
                  <a:cubicBezTo>
                    <a:pt x="752393" y="156869"/>
                    <a:pt x="796962" y="201392"/>
                    <a:pt x="851398" y="201392"/>
                  </a:cubicBezTo>
                  <a:lnTo>
                    <a:pt x="977038" y="201392"/>
                  </a:lnTo>
                  <a:lnTo>
                    <a:pt x="991504" y="201392"/>
                  </a:lnTo>
                  <a:cubicBezTo>
                    <a:pt x="989070" y="201392"/>
                    <a:pt x="986681" y="201572"/>
                    <a:pt x="984247" y="201752"/>
                  </a:cubicBezTo>
                  <a:cubicBezTo>
                    <a:pt x="1035351" y="205493"/>
                    <a:pt x="1076043" y="248394"/>
                    <a:pt x="1076043" y="300398"/>
                  </a:cubicBezTo>
                  <a:cubicBezTo>
                    <a:pt x="1076043" y="352403"/>
                    <a:pt x="1035351" y="395304"/>
                    <a:pt x="984247" y="399044"/>
                  </a:cubicBezTo>
                  <a:cubicBezTo>
                    <a:pt x="986637" y="399224"/>
                    <a:pt x="989024" y="399405"/>
                    <a:pt x="991504" y="399405"/>
                  </a:cubicBezTo>
                  <a:lnTo>
                    <a:pt x="102385" y="399405"/>
                  </a:lnTo>
                  <a:cubicBezTo>
                    <a:pt x="47903" y="399405"/>
                    <a:pt x="3380" y="443973"/>
                    <a:pt x="3380" y="498411"/>
                  </a:cubicBezTo>
                  <a:lnTo>
                    <a:pt x="3380" y="498411"/>
                  </a:lnTo>
                  <a:cubicBezTo>
                    <a:pt x="3470" y="550550"/>
                    <a:pt x="44433" y="593541"/>
                    <a:pt x="95806" y="597011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E71A92B-F2C8-466C-8DCD-1CFD76476406}"/>
                </a:ext>
              </a:extLst>
            </p:cNvPr>
            <p:cNvSpPr/>
            <p:nvPr/>
          </p:nvSpPr>
          <p:spPr>
            <a:xfrm>
              <a:off x="11171191" y="2771396"/>
              <a:ext cx="261373" cy="202789"/>
            </a:xfrm>
            <a:custGeom>
              <a:avLst/>
              <a:gdLst>
                <a:gd name="connsiteX0" fmla="*/ 159483 w 261372"/>
                <a:gd name="connsiteY0" fmla="*/ 3380 h 202789"/>
                <a:gd name="connsiteX1" fmla="*/ 102386 w 261372"/>
                <a:gd name="connsiteY1" fmla="*/ 3380 h 202789"/>
                <a:gd name="connsiteX2" fmla="*/ 3380 w 261372"/>
                <a:gd name="connsiteY2" fmla="*/ 102386 h 202789"/>
                <a:gd name="connsiteX3" fmla="*/ 102386 w 261372"/>
                <a:gd name="connsiteY3" fmla="*/ 201392 h 202789"/>
                <a:gd name="connsiteX4" fmla="*/ 159483 w 261372"/>
                <a:gd name="connsiteY4" fmla="*/ 201392 h 202789"/>
                <a:gd name="connsiteX5" fmla="*/ 258489 w 261372"/>
                <a:gd name="connsiteY5" fmla="*/ 102386 h 202789"/>
                <a:gd name="connsiteX6" fmla="*/ 159483 w 261372"/>
                <a:gd name="connsiteY6" fmla="*/ 3380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59483" y="3380"/>
                  </a:moveTo>
                  <a:lnTo>
                    <a:pt x="102386" y="3380"/>
                  </a:lnTo>
                  <a:cubicBezTo>
                    <a:pt x="47904" y="3380"/>
                    <a:pt x="3380" y="47948"/>
                    <a:pt x="3380" y="102386"/>
                  </a:cubicBezTo>
                  <a:cubicBezTo>
                    <a:pt x="3380" y="156869"/>
                    <a:pt x="47949" y="201392"/>
                    <a:pt x="102386" y="201392"/>
                  </a:cubicBezTo>
                  <a:lnTo>
                    <a:pt x="159483" y="201392"/>
                  </a:lnTo>
                  <a:cubicBezTo>
                    <a:pt x="213965" y="201392"/>
                    <a:pt x="258489" y="156824"/>
                    <a:pt x="258489" y="102386"/>
                  </a:cubicBezTo>
                  <a:cubicBezTo>
                    <a:pt x="258534" y="47948"/>
                    <a:pt x="213965" y="3380"/>
                    <a:pt x="159483" y="338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763B6C7-99A2-4070-9EF8-A8CD2B9D242B}"/>
                </a:ext>
              </a:extLst>
            </p:cNvPr>
            <p:cNvSpPr/>
            <p:nvPr/>
          </p:nvSpPr>
          <p:spPr>
            <a:xfrm>
              <a:off x="9255735" y="3165799"/>
              <a:ext cx="261373" cy="202789"/>
            </a:xfrm>
            <a:custGeom>
              <a:avLst/>
              <a:gdLst>
                <a:gd name="connsiteX0" fmla="*/ 159482 w 261372"/>
                <a:gd name="connsiteY0" fmla="*/ 3380 h 202789"/>
                <a:gd name="connsiteX1" fmla="*/ 102386 w 261372"/>
                <a:gd name="connsiteY1" fmla="*/ 3380 h 202789"/>
                <a:gd name="connsiteX2" fmla="*/ 3380 w 261372"/>
                <a:gd name="connsiteY2" fmla="*/ 102386 h 202789"/>
                <a:gd name="connsiteX3" fmla="*/ 102386 w 261372"/>
                <a:gd name="connsiteY3" fmla="*/ 201392 h 202789"/>
                <a:gd name="connsiteX4" fmla="*/ 159482 w 261372"/>
                <a:gd name="connsiteY4" fmla="*/ 201392 h 202789"/>
                <a:gd name="connsiteX5" fmla="*/ 258489 w 261372"/>
                <a:gd name="connsiteY5" fmla="*/ 102386 h 202789"/>
                <a:gd name="connsiteX6" fmla="*/ 159482 w 261372"/>
                <a:gd name="connsiteY6" fmla="*/ 3380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59482" y="3380"/>
                  </a:moveTo>
                  <a:lnTo>
                    <a:pt x="102386" y="3380"/>
                  </a:lnTo>
                  <a:cubicBezTo>
                    <a:pt x="47903" y="3380"/>
                    <a:pt x="3380" y="47948"/>
                    <a:pt x="3380" y="102386"/>
                  </a:cubicBezTo>
                  <a:cubicBezTo>
                    <a:pt x="3380" y="156869"/>
                    <a:pt x="47948" y="201392"/>
                    <a:pt x="102386" y="201392"/>
                  </a:cubicBezTo>
                  <a:lnTo>
                    <a:pt x="159482" y="201392"/>
                  </a:lnTo>
                  <a:cubicBezTo>
                    <a:pt x="213965" y="201392"/>
                    <a:pt x="258489" y="156824"/>
                    <a:pt x="258489" y="102386"/>
                  </a:cubicBezTo>
                  <a:cubicBezTo>
                    <a:pt x="258534" y="47948"/>
                    <a:pt x="213965" y="3380"/>
                    <a:pt x="159482" y="338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EB893E0-D9DE-4506-8DA4-A513949E1187}"/>
                </a:ext>
              </a:extLst>
            </p:cNvPr>
            <p:cNvSpPr/>
            <p:nvPr/>
          </p:nvSpPr>
          <p:spPr>
            <a:xfrm>
              <a:off x="8547460" y="2771441"/>
              <a:ext cx="3149991" cy="991414"/>
            </a:xfrm>
            <a:custGeom>
              <a:avLst/>
              <a:gdLst>
                <a:gd name="connsiteX0" fmla="*/ 3055492 w 3149991"/>
                <a:gd name="connsiteY0" fmla="*/ 396340 h 991413"/>
                <a:gd name="connsiteX1" fmla="*/ 2329237 w 3149991"/>
                <a:gd name="connsiteY1" fmla="*/ 396340 h 991413"/>
                <a:gd name="connsiteX2" fmla="*/ 2322567 w 3149991"/>
                <a:gd name="connsiteY2" fmla="*/ 395980 h 991413"/>
                <a:gd name="connsiteX3" fmla="*/ 2321396 w 3149991"/>
                <a:gd name="connsiteY3" fmla="*/ 395980 h 991413"/>
                <a:gd name="connsiteX4" fmla="*/ 2321755 w 3149991"/>
                <a:gd name="connsiteY4" fmla="*/ 395934 h 991413"/>
                <a:gd name="connsiteX5" fmla="*/ 2230186 w 3149991"/>
                <a:gd name="connsiteY5" fmla="*/ 297289 h 991413"/>
                <a:gd name="connsiteX6" fmla="*/ 2329192 w 3149991"/>
                <a:gd name="connsiteY6" fmla="*/ 198283 h 991413"/>
                <a:gd name="connsiteX7" fmla="*/ 2478985 w 3149991"/>
                <a:gd name="connsiteY7" fmla="*/ 198283 h 991413"/>
                <a:gd name="connsiteX8" fmla="*/ 2553881 w 3149991"/>
                <a:gd name="connsiteY8" fmla="*/ 102386 h 991413"/>
                <a:gd name="connsiteX9" fmla="*/ 2454875 w 3149991"/>
                <a:gd name="connsiteY9" fmla="*/ 3380 h 991413"/>
                <a:gd name="connsiteX10" fmla="*/ 1213040 w 3149991"/>
                <a:gd name="connsiteY10" fmla="*/ 3380 h 991413"/>
                <a:gd name="connsiteX11" fmla="*/ 1114034 w 3149991"/>
                <a:gd name="connsiteY11" fmla="*/ 102386 h 991413"/>
                <a:gd name="connsiteX12" fmla="*/ 1188931 w 3149991"/>
                <a:gd name="connsiteY12" fmla="*/ 198283 h 991413"/>
                <a:gd name="connsiteX13" fmla="*/ 1916583 w 3149991"/>
                <a:gd name="connsiteY13" fmla="*/ 198283 h 991413"/>
                <a:gd name="connsiteX14" fmla="*/ 2015589 w 3149991"/>
                <a:gd name="connsiteY14" fmla="*/ 297289 h 991413"/>
                <a:gd name="connsiteX15" fmla="*/ 1916583 w 3149991"/>
                <a:gd name="connsiteY15" fmla="*/ 396295 h 991413"/>
                <a:gd name="connsiteX16" fmla="*/ 1433179 w 3149991"/>
                <a:gd name="connsiteY16" fmla="*/ 396295 h 991413"/>
                <a:gd name="connsiteX17" fmla="*/ 1426509 w 3149991"/>
                <a:gd name="connsiteY17" fmla="*/ 395934 h 991413"/>
                <a:gd name="connsiteX18" fmla="*/ 1161306 w 3149991"/>
                <a:gd name="connsiteY18" fmla="*/ 395934 h 991413"/>
                <a:gd name="connsiteX19" fmla="*/ 1062300 w 3149991"/>
                <a:gd name="connsiteY19" fmla="*/ 494941 h 991413"/>
                <a:gd name="connsiteX20" fmla="*/ 1062300 w 3149991"/>
                <a:gd name="connsiteY20" fmla="*/ 494941 h 991413"/>
                <a:gd name="connsiteX21" fmla="*/ 1161306 w 3149991"/>
                <a:gd name="connsiteY21" fmla="*/ 593947 h 991413"/>
                <a:gd name="connsiteX22" fmla="*/ 1436378 w 3149991"/>
                <a:gd name="connsiteY22" fmla="*/ 593947 h 991413"/>
                <a:gd name="connsiteX23" fmla="*/ 1535385 w 3149991"/>
                <a:gd name="connsiteY23" fmla="*/ 692953 h 991413"/>
                <a:gd name="connsiteX24" fmla="*/ 1436378 w 3149991"/>
                <a:gd name="connsiteY24" fmla="*/ 791959 h 991413"/>
                <a:gd name="connsiteX25" fmla="*/ 102386 w 3149991"/>
                <a:gd name="connsiteY25" fmla="*/ 791959 h 991413"/>
                <a:gd name="connsiteX26" fmla="*/ 3380 w 3149991"/>
                <a:gd name="connsiteY26" fmla="*/ 890965 h 991413"/>
                <a:gd name="connsiteX27" fmla="*/ 102386 w 3149991"/>
                <a:gd name="connsiteY27" fmla="*/ 989971 h 991413"/>
                <a:gd name="connsiteX28" fmla="*/ 2519453 w 3149991"/>
                <a:gd name="connsiteY28" fmla="*/ 989971 h 991413"/>
                <a:gd name="connsiteX29" fmla="*/ 2618459 w 3149991"/>
                <a:gd name="connsiteY29" fmla="*/ 890965 h 991413"/>
                <a:gd name="connsiteX30" fmla="*/ 2519453 w 3149991"/>
                <a:gd name="connsiteY30" fmla="*/ 791959 h 991413"/>
                <a:gd name="connsiteX31" fmla="*/ 1849077 w 3149991"/>
                <a:gd name="connsiteY31" fmla="*/ 791959 h 991413"/>
                <a:gd name="connsiteX32" fmla="*/ 1834611 w 3149991"/>
                <a:gd name="connsiteY32" fmla="*/ 791959 h 991413"/>
                <a:gd name="connsiteX33" fmla="*/ 1841866 w 3149991"/>
                <a:gd name="connsiteY33" fmla="*/ 791599 h 991413"/>
                <a:gd name="connsiteX34" fmla="*/ 1750070 w 3149991"/>
                <a:gd name="connsiteY34" fmla="*/ 692953 h 991413"/>
                <a:gd name="connsiteX35" fmla="*/ 1841866 w 3149991"/>
                <a:gd name="connsiteY35" fmla="*/ 594307 h 991413"/>
                <a:gd name="connsiteX36" fmla="*/ 1834611 w 3149991"/>
                <a:gd name="connsiteY36" fmla="*/ 593947 h 991413"/>
                <a:gd name="connsiteX37" fmla="*/ 3048868 w 3149991"/>
                <a:gd name="connsiteY37" fmla="*/ 593947 h 991413"/>
                <a:gd name="connsiteX38" fmla="*/ 3147874 w 3149991"/>
                <a:gd name="connsiteY38" fmla="*/ 494941 h 991413"/>
                <a:gd name="connsiteX39" fmla="*/ 3147874 w 3149991"/>
                <a:gd name="connsiteY39" fmla="*/ 494941 h 991413"/>
                <a:gd name="connsiteX40" fmla="*/ 3055492 w 3149991"/>
                <a:gd name="connsiteY40" fmla="*/ 396340 h 9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49991" h="991413">
                  <a:moveTo>
                    <a:pt x="3055492" y="396340"/>
                  </a:moveTo>
                  <a:lnTo>
                    <a:pt x="2329237" y="396340"/>
                  </a:lnTo>
                  <a:cubicBezTo>
                    <a:pt x="2326984" y="396340"/>
                    <a:pt x="2324775" y="396160"/>
                    <a:pt x="2322567" y="395980"/>
                  </a:cubicBezTo>
                  <a:lnTo>
                    <a:pt x="2321396" y="395980"/>
                  </a:lnTo>
                  <a:cubicBezTo>
                    <a:pt x="2321530" y="395980"/>
                    <a:pt x="2321620" y="395934"/>
                    <a:pt x="2321755" y="395934"/>
                  </a:cubicBezTo>
                  <a:cubicBezTo>
                    <a:pt x="2270743" y="392059"/>
                    <a:pt x="2230186" y="349248"/>
                    <a:pt x="2230186" y="297289"/>
                  </a:cubicBezTo>
                  <a:cubicBezTo>
                    <a:pt x="2230186" y="242806"/>
                    <a:pt x="2274754" y="198283"/>
                    <a:pt x="2329192" y="198283"/>
                  </a:cubicBezTo>
                  <a:lnTo>
                    <a:pt x="2478985" y="198283"/>
                  </a:lnTo>
                  <a:cubicBezTo>
                    <a:pt x="2521841" y="187422"/>
                    <a:pt x="2553881" y="148487"/>
                    <a:pt x="2553881" y="102386"/>
                  </a:cubicBezTo>
                  <a:cubicBezTo>
                    <a:pt x="2553881" y="47903"/>
                    <a:pt x="2509313" y="3380"/>
                    <a:pt x="2454875" y="3380"/>
                  </a:cubicBezTo>
                  <a:lnTo>
                    <a:pt x="1213040" y="3380"/>
                  </a:lnTo>
                  <a:cubicBezTo>
                    <a:pt x="1158557" y="3380"/>
                    <a:pt x="1114034" y="47948"/>
                    <a:pt x="1114034" y="102386"/>
                  </a:cubicBezTo>
                  <a:cubicBezTo>
                    <a:pt x="1114034" y="148532"/>
                    <a:pt x="1146029" y="187422"/>
                    <a:pt x="1188931" y="198283"/>
                  </a:cubicBezTo>
                  <a:lnTo>
                    <a:pt x="1916583" y="198283"/>
                  </a:lnTo>
                  <a:cubicBezTo>
                    <a:pt x="1971066" y="198283"/>
                    <a:pt x="2015589" y="242851"/>
                    <a:pt x="2015589" y="297289"/>
                  </a:cubicBezTo>
                  <a:cubicBezTo>
                    <a:pt x="2015589" y="351772"/>
                    <a:pt x="1971020" y="396295"/>
                    <a:pt x="1916583" y="396295"/>
                  </a:cubicBezTo>
                  <a:lnTo>
                    <a:pt x="1433179" y="396295"/>
                  </a:lnTo>
                  <a:cubicBezTo>
                    <a:pt x="1430925" y="396295"/>
                    <a:pt x="1428717" y="396115"/>
                    <a:pt x="1426509" y="395934"/>
                  </a:cubicBezTo>
                  <a:lnTo>
                    <a:pt x="1161306" y="395934"/>
                  </a:lnTo>
                  <a:cubicBezTo>
                    <a:pt x="1106823" y="395934"/>
                    <a:pt x="1062300" y="440503"/>
                    <a:pt x="1062300" y="494941"/>
                  </a:cubicBezTo>
                  <a:lnTo>
                    <a:pt x="1062300" y="494941"/>
                  </a:lnTo>
                  <a:cubicBezTo>
                    <a:pt x="1062300" y="549423"/>
                    <a:pt x="1106868" y="593947"/>
                    <a:pt x="1161306" y="593947"/>
                  </a:cubicBezTo>
                  <a:lnTo>
                    <a:pt x="1436378" y="593947"/>
                  </a:lnTo>
                  <a:cubicBezTo>
                    <a:pt x="1490861" y="593947"/>
                    <a:pt x="1535385" y="638515"/>
                    <a:pt x="1535385" y="692953"/>
                  </a:cubicBezTo>
                  <a:cubicBezTo>
                    <a:pt x="1535385" y="747436"/>
                    <a:pt x="1490816" y="791959"/>
                    <a:pt x="1436378" y="791959"/>
                  </a:cubicBezTo>
                  <a:lnTo>
                    <a:pt x="102386" y="791959"/>
                  </a:lnTo>
                  <a:cubicBezTo>
                    <a:pt x="47903" y="791959"/>
                    <a:pt x="3380" y="836528"/>
                    <a:pt x="3380" y="890965"/>
                  </a:cubicBezTo>
                  <a:cubicBezTo>
                    <a:pt x="3380" y="945448"/>
                    <a:pt x="47948" y="989971"/>
                    <a:pt x="102386" y="989971"/>
                  </a:cubicBezTo>
                  <a:lnTo>
                    <a:pt x="2519453" y="989971"/>
                  </a:lnTo>
                  <a:cubicBezTo>
                    <a:pt x="2573935" y="989971"/>
                    <a:pt x="2618459" y="945403"/>
                    <a:pt x="2618459" y="890965"/>
                  </a:cubicBezTo>
                  <a:cubicBezTo>
                    <a:pt x="2618459" y="836483"/>
                    <a:pt x="2573890" y="791959"/>
                    <a:pt x="2519453" y="791959"/>
                  </a:cubicBezTo>
                  <a:lnTo>
                    <a:pt x="1849077" y="791959"/>
                  </a:lnTo>
                  <a:lnTo>
                    <a:pt x="1834611" y="791959"/>
                  </a:lnTo>
                  <a:cubicBezTo>
                    <a:pt x="1837044" y="791959"/>
                    <a:pt x="1839433" y="791779"/>
                    <a:pt x="1841866" y="791599"/>
                  </a:cubicBezTo>
                  <a:cubicBezTo>
                    <a:pt x="1790763" y="787858"/>
                    <a:pt x="1750070" y="744957"/>
                    <a:pt x="1750070" y="692953"/>
                  </a:cubicBezTo>
                  <a:cubicBezTo>
                    <a:pt x="1750070" y="640949"/>
                    <a:pt x="1790763" y="598048"/>
                    <a:pt x="1841866" y="594307"/>
                  </a:cubicBezTo>
                  <a:cubicBezTo>
                    <a:pt x="1839478" y="594127"/>
                    <a:pt x="1837090" y="593947"/>
                    <a:pt x="1834611" y="593947"/>
                  </a:cubicBezTo>
                  <a:lnTo>
                    <a:pt x="3048868" y="593947"/>
                  </a:lnTo>
                  <a:cubicBezTo>
                    <a:pt x="3103351" y="593947"/>
                    <a:pt x="3147874" y="549378"/>
                    <a:pt x="3147874" y="494941"/>
                  </a:cubicBezTo>
                  <a:lnTo>
                    <a:pt x="3147874" y="494941"/>
                  </a:lnTo>
                  <a:cubicBezTo>
                    <a:pt x="3147874" y="442801"/>
                    <a:pt x="3106865" y="399810"/>
                    <a:pt x="3055492" y="39634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3674CB1-FF5A-436C-B24E-BCB6CE94F1A4}"/>
                </a:ext>
              </a:extLst>
            </p:cNvPr>
            <p:cNvSpPr/>
            <p:nvPr/>
          </p:nvSpPr>
          <p:spPr>
            <a:xfrm>
              <a:off x="14326139" y="1957986"/>
              <a:ext cx="3073382" cy="991414"/>
            </a:xfrm>
            <a:custGeom>
              <a:avLst/>
              <a:gdLst>
                <a:gd name="connsiteX0" fmla="*/ 95807 w 3073382"/>
                <a:gd name="connsiteY0" fmla="*/ 597011 h 991413"/>
                <a:gd name="connsiteX1" fmla="*/ 912777 w 3073382"/>
                <a:gd name="connsiteY1" fmla="*/ 597011 h 991413"/>
                <a:gd name="connsiteX2" fmla="*/ 919446 w 3073382"/>
                <a:gd name="connsiteY2" fmla="*/ 597372 h 991413"/>
                <a:gd name="connsiteX3" fmla="*/ 920618 w 3073382"/>
                <a:gd name="connsiteY3" fmla="*/ 597372 h 991413"/>
                <a:gd name="connsiteX4" fmla="*/ 920257 w 3073382"/>
                <a:gd name="connsiteY4" fmla="*/ 597417 h 991413"/>
                <a:gd name="connsiteX5" fmla="*/ 1011828 w 3073382"/>
                <a:gd name="connsiteY5" fmla="*/ 696062 h 991413"/>
                <a:gd name="connsiteX6" fmla="*/ 912822 w 3073382"/>
                <a:gd name="connsiteY6" fmla="*/ 795069 h 991413"/>
                <a:gd name="connsiteX7" fmla="*/ 446181 w 3073382"/>
                <a:gd name="connsiteY7" fmla="*/ 795069 h 991413"/>
                <a:gd name="connsiteX8" fmla="*/ 371284 w 3073382"/>
                <a:gd name="connsiteY8" fmla="*/ 890965 h 991413"/>
                <a:gd name="connsiteX9" fmla="*/ 470290 w 3073382"/>
                <a:gd name="connsiteY9" fmla="*/ 989972 h 991413"/>
                <a:gd name="connsiteX10" fmla="*/ 1857593 w 3073382"/>
                <a:gd name="connsiteY10" fmla="*/ 989972 h 991413"/>
                <a:gd name="connsiteX11" fmla="*/ 1956600 w 3073382"/>
                <a:gd name="connsiteY11" fmla="*/ 890965 h 991413"/>
                <a:gd name="connsiteX12" fmla="*/ 1881703 w 3073382"/>
                <a:gd name="connsiteY12" fmla="*/ 795069 h 991413"/>
                <a:gd name="connsiteX13" fmla="*/ 1325429 w 3073382"/>
                <a:gd name="connsiteY13" fmla="*/ 795069 h 991413"/>
                <a:gd name="connsiteX14" fmla="*/ 1226423 w 3073382"/>
                <a:gd name="connsiteY14" fmla="*/ 696062 h 991413"/>
                <a:gd name="connsiteX15" fmla="*/ 1325429 w 3073382"/>
                <a:gd name="connsiteY15" fmla="*/ 597056 h 991413"/>
                <a:gd name="connsiteX16" fmla="*/ 1808834 w 3073382"/>
                <a:gd name="connsiteY16" fmla="*/ 597056 h 991413"/>
                <a:gd name="connsiteX17" fmla="*/ 1815503 w 3073382"/>
                <a:gd name="connsiteY17" fmla="*/ 597417 h 991413"/>
                <a:gd name="connsiteX18" fmla="*/ 2972438 w 3073382"/>
                <a:gd name="connsiteY18" fmla="*/ 597417 h 991413"/>
                <a:gd name="connsiteX19" fmla="*/ 3071445 w 3073382"/>
                <a:gd name="connsiteY19" fmla="*/ 498411 h 991413"/>
                <a:gd name="connsiteX20" fmla="*/ 3071445 w 3073382"/>
                <a:gd name="connsiteY20" fmla="*/ 498411 h 991413"/>
                <a:gd name="connsiteX21" fmla="*/ 2972438 w 3073382"/>
                <a:gd name="connsiteY21" fmla="*/ 399405 h 991413"/>
                <a:gd name="connsiteX22" fmla="*/ 1041795 w 3073382"/>
                <a:gd name="connsiteY22" fmla="*/ 399405 h 991413"/>
                <a:gd name="connsiteX23" fmla="*/ 942789 w 3073382"/>
                <a:gd name="connsiteY23" fmla="*/ 300398 h 991413"/>
                <a:gd name="connsiteX24" fmla="*/ 1041795 w 3073382"/>
                <a:gd name="connsiteY24" fmla="*/ 201392 h 991413"/>
                <a:gd name="connsiteX25" fmla="*/ 1541107 w 3073382"/>
                <a:gd name="connsiteY25" fmla="*/ 201392 h 991413"/>
                <a:gd name="connsiteX26" fmla="*/ 1640113 w 3073382"/>
                <a:gd name="connsiteY26" fmla="*/ 102386 h 991413"/>
                <a:gd name="connsiteX27" fmla="*/ 1541107 w 3073382"/>
                <a:gd name="connsiteY27" fmla="*/ 3380 h 991413"/>
                <a:gd name="connsiteX28" fmla="*/ 503458 w 3073382"/>
                <a:gd name="connsiteY28" fmla="*/ 3380 h 991413"/>
                <a:gd name="connsiteX29" fmla="*/ 404452 w 3073382"/>
                <a:gd name="connsiteY29" fmla="*/ 102386 h 991413"/>
                <a:gd name="connsiteX30" fmla="*/ 503458 w 3073382"/>
                <a:gd name="connsiteY30" fmla="*/ 201392 h 991413"/>
                <a:gd name="connsiteX31" fmla="*/ 629096 w 3073382"/>
                <a:gd name="connsiteY31" fmla="*/ 201392 h 991413"/>
                <a:gd name="connsiteX32" fmla="*/ 643563 w 3073382"/>
                <a:gd name="connsiteY32" fmla="*/ 201392 h 991413"/>
                <a:gd name="connsiteX33" fmla="*/ 636307 w 3073382"/>
                <a:gd name="connsiteY33" fmla="*/ 201753 h 991413"/>
                <a:gd name="connsiteX34" fmla="*/ 728103 w 3073382"/>
                <a:gd name="connsiteY34" fmla="*/ 300398 h 991413"/>
                <a:gd name="connsiteX35" fmla="*/ 636307 w 3073382"/>
                <a:gd name="connsiteY35" fmla="*/ 399044 h 991413"/>
                <a:gd name="connsiteX36" fmla="*/ 643563 w 3073382"/>
                <a:gd name="connsiteY36" fmla="*/ 399405 h 991413"/>
                <a:gd name="connsiteX37" fmla="*/ 102386 w 3073382"/>
                <a:gd name="connsiteY37" fmla="*/ 399405 h 991413"/>
                <a:gd name="connsiteX38" fmla="*/ 3380 w 3073382"/>
                <a:gd name="connsiteY38" fmla="*/ 498411 h 991413"/>
                <a:gd name="connsiteX39" fmla="*/ 3380 w 3073382"/>
                <a:gd name="connsiteY39" fmla="*/ 498411 h 991413"/>
                <a:gd name="connsiteX40" fmla="*/ 95807 w 3073382"/>
                <a:gd name="connsiteY40" fmla="*/ 597011 h 9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73382" h="991413">
                  <a:moveTo>
                    <a:pt x="95807" y="597011"/>
                  </a:moveTo>
                  <a:lnTo>
                    <a:pt x="912777" y="597011"/>
                  </a:lnTo>
                  <a:cubicBezTo>
                    <a:pt x="915030" y="597011"/>
                    <a:pt x="917238" y="597191"/>
                    <a:pt x="919446" y="597372"/>
                  </a:cubicBezTo>
                  <a:lnTo>
                    <a:pt x="920618" y="597372"/>
                  </a:lnTo>
                  <a:cubicBezTo>
                    <a:pt x="920483" y="597372"/>
                    <a:pt x="920392" y="597417"/>
                    <a:pt x="920257" y="597417"/>
                  </a:cubicBezTo>
                  <a:cubicBezTo>
                    <a:pt x="971270" y="601292"/>
                    <a:pt x="1011828" y="644103"/>
                    <a:pt x="1011828" y="696062"/>
                  </a:cubicBezTo>
                  <a:cubicBezTo>
                    <a:pt x="1011828" y="750545"/>
                    <a:pt x="967259" y="795069"/>
                    <a:pt x="912822" y="795069"/>
                  </a:cubicBezTo>
                  <a:lnTo>
                    <a:pt x="446181" y="795069"/>
                  </a:lnTo>
                  <a:cubicBezTo>
                    <a:pt x="403325" y="805929"/>
                    <a:pt x="371284" y="844865"/>
                    <a:pt x="371284" y="890965"/>
                  </a:cubicBezTo>
                  <a:cubicBezTo>
                    <a:pt x="371284" y="945448"/>
                    <a:pt x="415853" y="989972"/>
                    <a:pt x="470290" y="989972"/>
                  </a:cubicBezTo>
                  <a:lnTo>
                    <a:pt x="1857593" y="989972"/>
                  </a:lnTo>
                  <a:cubicBezTo>
                    <a:pt x="1912077" y="989972"/>
                    <a:pt x="1956600" y="945403"/>
                    <a:pt x="1956600" y="890965"/>
                  </a:cubicBezTo>
                  <a:cubicBezTo>
                    <a:pt x="1956600" y="844820"/>
                    <a:pt x="1924605" y="805929"/>
                    <a:pt x="1881703" y="795069"/>
                  </a:cubicBezTo>
                  <a:lnTo>
                    <a:pt x="1325429" y="795069"/>
                  </a:lnTo>
                  <a:cubicBezTo>
                    <a:pt x="1270947" y="795069"/>
                    <a:pt x="1226423" y="750500"/>
                    <a:pt x="1226423" y="696062"/>
                  </a:cubicBezTo>
                  <a:cubicBezTo>
                    <a:pt x="1226423" y="641580"/>
                    <a:pt x="1270992" y="597056"/>
                    <a:pt x="1325429" y="597056"/>
                  </a:cubicBezTo>
                  <a:lnTo>
                    <a:pt x="1808834" y="597056"/>
                  </a:lnTo>
                  <a:cubicBezTo>
                    <a:pt x="1811087" y="597056"/>
                    <a:pt x="1813295" y="597237"/>
                    <a:pt x="1815503" y="597417"/>
                  </a:cubicBezTo>
                  <a:lnTo>
                    <a:pt x="2972438" y="597417"/>
                  </a:lnTo>
                  <a:cubicBezTo>
                    <a:pt x="3026921" y="597417"/>
                    <a:pt x="3071445" y="552848"/>
                    <a:pt x="3071445" y="498411"/>
                  </a:cubicBezTo>
                  <a:lnTo>
                    <a:pt x="3071445" y="498411"/>
                  </a:lnTo>
                  <a:cubicBezTo>
                    <a:pt x="3071445" y="443928"/>
                    <a:pt x="3026876" y="399405"/>
                    <a:pt x="2972438" y="399405"/>
                  </a:cubicBezTo>
                  <a:lnTo>
                    <a:pt x="1041795" y="399405"/>
                  </a:lnTo>
                  <a:cubicBezTo>
                    <a:pt x="987312" y="399405"/>
                    <a:pt x="942789" y="354836"/>
                    <a:pt x="942789" y="300398"/>
                  </a:cubicBezTo>
                  <a:cubicBezTo>
                    <a:pt x="942789" y="245916"/>
                    <a:pt x="987357" y="201392"/>
                    <a:pt x="1041795" y="201392"/>
                  </a:cubicBezTo>
                  <a:lnTo>
                    <a:pt x="1541107" y="201392"/>
                  </a:lnTo>
                  <a:cubicBezTo>
                    <a:pt x="1595590" y="201392"/>
                    <a:pt x="1640113" y="156824"/>
                    <a:pt x="1640113" y="102386"/>
                  </a:cubicBezTo>
                  <a:cubicBezTo>
                    <a:pt x="1640113" y="47903"/>
                    <a:pt x="1595545" y="3380"/>
                    <a:pt x="1541107" y="3380"/>
                  </a:cubicBezTo>
                  <a:lnTo>
                    <a:pt x="503458" y="3380"/>
                  </a:lnTo>
                  <a:cubicBezTo>
                    <a:pt x="448975" y="3380"/>
                    <a:pt x="404452" y="47948"/>
                    <a:pt x="404452" y="102386"/>
                  </a:cubicBezTo>
                  <a:cubicBezTo>
                    <a:pt x="404452" y="156869"/>
                    <a:pt x="449020" y="201392"/>
                    <a:pt x="503458" y="201392"/>
                  </a:cubicBezTo>
                  <a:lnTo>
                    <a:pt x="629096" y="201392"/>
                  </a:lnTo>
                  <a:lnTo>
                    <a:pt x="643563" y="201392"/>
                  </a:lnTo>
                  <a:cubicBezTo>
                    <a:pt x="641129" y="201392"/>
                    <a:pt x="638741" y="201572"/>
                    <a:pt x="636307" y="201753"/>
                  </a:cubicBezTo>
                  <a:cubicBezTo>
                    <a:pt x="687410" y="205493"/>
                    <a:pt x="728103" y="248394"/>
                    <a:pt x="728103" y="300398"/>
                  </a:cubicBezTo>
                  <a:cubicBezTo>
                    <a:pt x="728103" y="352403"/>
                    <a:pt x="687410" y="395304"/>
                    <a:pt x="636307" y="399044"/>
                  </a:cubicBezTo>
                  <a:cubicBezTo>
                    <a:pt x="638696" y="399224"/>
                    <a:pt x="641084" y="399405"/>
                    <a:pt x="643563" y="399405"/>
                  </a:cubicBezTo>
                  <a:lnTo>
                    <a:pt x="102386" y="399405"/>
                  </a:lnTo>
                  <a:cubicBezTo>
                    <a:pt x="47903" y="399405"/>
                    <a:pt x="3380" y="443973"/>
                    <a:pt x="3380" y="498411"/>
                  </a:cubicBezTo>
                  <a:lnTo>
                    <a:pt x="3380" y="498411"/>
                  </a:lnTo>
                  <a:cubicBezTo>
                    <a:pt x="3425" y="550550"/>
                    <a:pt x="44433" y="593541"/>
                    <a:pt x="95807" y="597011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62E093C-0963-41BF-BB3E-199CC8235473}"/>
                </a:ext>
              </a:extLst>
            </p:cNvPr>
            <p:cNvSpPr/>
            <p:nvPr/>
          </p:nvSpPr>
          <p:spPr>
            <a:xfrm>
              <a:off x="10508549" y="998983"/>
              <a:ext cx="180257" cy="180257"/>
            </a:xfrm>
            <a:custGeom>
              <a:avLst/>
              <a:gdLst>
                <a:gd name="connsiteX0" fmla="*/ 152777 w 180257"/>
                <a:gd name="connsiteY0" fmla="*/ 65869 h 180257"/>
                <a:gd name="connsiteX1" fmla="*/ 116780 w 180257"/>
                <a:gd name="connsiteY1" fmla="*/ 152777 h 180257"/>
                <a:gd name="connsiteX2" fmla="*/ 29871 w 180257"/>
                <a:gd name="connsiteY2" fmla="*/ 116780 h 180257"/>
                <a:gd name="connsiteX3" fmla="*/ 65869 w 180257"/>
                <a:gd name="connsiteY3" fmla="*/ 29871 h 180257"/>
                <a:gd name="connsiteX4" fmla="*/ 152777 w 180257"/>
                <a:gd name="connsiteY4" fmla="*/ 65869 h 18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57" h="180257">
                  <a:moveTo>
                    <a:pt x="152777" y="65869"/>
                  </a:moveTo>
                  <a:cubicBezTo>
                    <a:pt x="166836" y="99809"/>
                    <a:pt x="150719" y="138719"/>
                    <a:pt x="116780" y="152777"/>
                  </a:cubicBezTo>
                  <a:cubicBezTo>
                    <a:pt x="82840" y="166836"/>
                    <a:pt x="43930" y="150719"/>
                    <a:pt x="29871" y="116780"/>
                  </a:cubicBezTo>
                  <a:cubicBezTo>
                    <a:pt x="15813" y="82840"/>
                    <a:pt x="31929" y="43930"/>
                    <a:pt x="65869" y="29871"/>
                  </a:cubicBezTo>
                  <a:cubicBezTo>
                    <a:pt x="99809" y="15813"/>
                    <a:pt x="138719" y="31930"/>
                    <a:pt x="152777" y="65869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C0C7AC-42D2-4DDD-8214-00E25296915F}"/>
                </a:ext>
              </a:extLst>
            </p:cNvPr>
            <p:cNvSpPr/>
            <p:nvPr/>
          </p:nvSpPr>
          <p:spPr>
            <a:xfrm>
              <a:off x="9268925" y="2150732"/>
              <a:ext cx="166738" cy="166738"/>
            </a:xfrm>
            <a:custGeom>
              <a:avLst/>
              <a:gdLst>
                <a:gd name="connsiteX0" fmla="*/ 99368 w 166737"/>
                <a:gd name="connsiteY0" fmla="*/ 19351 h 166737"/>
                <a:gd name="connsiteX1" fmla="*/ 148816 w 166737"/>
                <a:gd name="connsiteY1" fmla="*/ 99368 h 166737"/>
                <a:gd name="connsiteX2" fmla="*/ 68798 w 166737"/>
                <a:gd name="connsiteY2" fmla="*/ 148815 h 166737"/>
                <a:gd name="connsiteX3" fmla="*/ 19351 w 166737"/>
                <a:gd name="connsiteY3" fmla="*/ 68798 h 166737"/>
                <a:gd name="connsiteX4" fmla="*/ 99368 w 166737"/>
                <a:gd name="connsiteY4" fmla="*/ 19351 h 1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37" h="166737">
                  <a:moveTo>
                    <a:pt x="99368" y="19351"/>
                  </a:moveTo>
                  <a:cubicBezTo>
                    <a:pt x="135119" y="27793"/>
                    <a:pt x="157257" y="63618"/>
                    <a:pt x="148816" y="99368"/>
                  </a:cubicBezTo>
                  <a:cubicBezTo>
                    <a:pt x="140374" y="135119"/>
                    <a:pt x="104549" y="157257"/>
                    <a:pt x="68798" y="148815"/>
                  </a:cubicBezTo>
                  <a:cubicBezTo>
                    <a:pt x="33047" y="140374"/>
                    <a:pt x="10909" y="104549"/>
                    <a:pt x="19351" y="68798"/>
                  </a:cubicBezTo>
                  <a:cubicBezTo>
                    <a:pt x="27793" y="33047"/>
                    <a:pt x="63618" y="10909"/>
                    <a:pt x="99368" y="19351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447B758-2347-47C9-B216-5CDF9E84C198}"/>
                </a:ext>
              </a:extLst>
            </p:cNvPr>
            <p:cNvSpPr/>
            <p:nvPr/>
          </p:nvSpPr>
          <p:spPr>
            <a:xfrm>
              <a:off x="14326184" y="1290314"/>
              <a:ext cx="139699" cy="139699"/>
            </a:xfrm>
            <a:custGeom>
              <a:avLst/>
              <a:gdLst>
                <a:gd name="connsiteX0" fmla="*/ 136410 w 139699"/>
                <a:gd name="connsiteY0" fmla="*/ 69895 h 139699"/>
                <a:gd name="connsiteX1" fmla="*/ 69895 w 139699"/>
                <a:gd name="connsiteY1" fmla="*/ 136410 h 139699"/>
                <a:gd name="connsiteX2" fmla="*/ 3380 w 139699"/>
                <a:gd name="connsiteY2" fmla="*/ 69895 h 139699"/>
                <a:gd name="connsiteX3" fmla="*/ 69895 w 139699"/>
                <a:gd name="connsiteY3" fmla="*/ 3380 h 139699"/>
                <a:gd name="connsiteX4" fmla="*/ 136410 w 139699"/>
                <a:gd name="connsiteY4" fmla="*/ 69895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99" h="139699">
                  <a:moveTo>
                    <a:pt x="136410" y="69895"/>
                  </a:moveTo>
                  <a:cubicBezTo>
                    <a:pt x="136410" y="106630"/>
                    <a:pt x="106630" y="136410"/>
                    <a:pt x="69895" y="136410"/>
                  </a:cubicBezTo>
                  <a:cubicBezTo>
                    <a:pt x="33160" y="136410"/>
                    <a:pt x="3380" y="106630"/>
                    <a:pt x="3380" y="69895"/>
                  </a:cubicBezTo>
                  <a:cubicBezTo>
                    <a:pt x="3380" y="33160"/>
                    <a:pt x="33160" y="3380"/>
                    <a:pt x="69895" y="3380"/>
                  </a:cubicBezTo>
                  <a:cubicBezTo>
                    <a:pt x="106630" y="3380"/>
                    <a:pt x="136410" y="33160"/>
                    <a:pt x="136410" y="69895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F1876F-2554-4D17-8EC4-A97C2DDF932B}"/>
                </a:ext>
              </a:extLst>
            </p:cNvPr>
            <p:cNvSpPr/>
            <p:nvPr/>
          </p:nvSpPr>
          <p:spPr>
            <a:xfrm>
              <a:off x="12107987" y="954045"/>
              <a:ext cx="139699" cy="139699"/>
            </a:xfrm>
            <a:custGeom>
              <a:avLst/>
              <a:gdLst>
                <a:gd name="connsiteX0" fmla="*/ 136410 w 139699"/>
                <a:gd name="connsiteY0" fmla="*/ 69895 h 139699"/>
                <a:gd name="connsiteX1" fmla="*/ 69895 w 139699"/>
                <a:gd name="connsiteY1" fmla="*/ 136410 h 139699"/>
                <a:gd name="connsiteX2" fmla="*/ 3380 w 139699"/>
                <a:gd name="connsiteY2" fmla="*/ 69895 h 139699"/>
                <a:gd name="connsiteX3" fmla="*/ 69895 w 139699"/>
                <a:gd name="connsiteY3" fmla="*/ 3380 h 139699"/>
                <a:gd name="connsiteX4" fmla="*/ 136410 w 139699"/>
                <a:gd name="connsiteY4" fmla="*/ 69895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99" h="139699">
                  <a:moveTo>
                    <a:pt x="136410" y="69895"/>
                  </a:moveTo>
                  <a:cubicBezTo>
                    <a:pt x="136410" y="106630"/>
                    <a:pt x="106630" y="136410"/>
                    <a:pt x="69895" y="136410"/>
                  </a:cubicBezTo>
                  <a:cubicBezTo>
                    <a:pt x="33160" y="136410"/>
                    <a:pt x="3380" y="106630"/>
                    <a:pt x="3380" y="69895"/>
                  </a:cubicBezTo>
                  <a:cubicBezTo>
                    <a:pt x="3380" y="33160"/>
                    <a:pt x="33160" y="3380"/>
                    <a:pt x="69895" y="3380"/>
                  </a:cubicBezTo>
                  <a:cubicBezTo>
                    <a:pt x="106630" y="3380"/>
                    <a:pt x="136410" y="33160"/>
                    <a:pt x="136410" y="69895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B717C9A-B902-4D5F-A27C-98F0F0C52FC2}"/>
                </a:ext>
              </a:extLst>
            </p:cNvPr>
            <p:cNvSpPr/>
            <p:nvPr/>
          </p:nvSpPr>
          <p:spPr>
            <a:xfrm>
              <a:off x="17733583" y="1608108"/>
              <a:ext cx="139699" cy="139699"/>
            </a:xfrm>
            <a:custGeom>
              <a:avLst/>
              <a:gdLst>
                <a:gd name="connsiteX0" fmla="*/ 136409 w 139699"/>
                <a:gd name="connsiteY0" fmla="*/ 69895 h 139699"/>
                <a:gd name="connsiteX1" fmla="*/ 69894 w 139699"/>
                <a:gd name="connsiteY1" fmla="*/ 136409 h 139699"/>
                <a:gd name="connsiteX2" fmla="*/ 3379 w 139699"/>
                <a:gd name="connsiteY2" fmla="*/ 69895 h 139699"/>
                <a:gd name="connsiteX3" fmla="*/ 69894 w 139699"/>
                <a:gd name="connsiteY3" fmla="*/ 3380 h 139699"/>
                <a:gd name="connsiteX4" fmla="*/ 136409 w 139699"/>
                <a:gd name="connsiteY4" fmla="*/ 69895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99" h="139699">
                  <a:moveTo>
                    <a:pt x="136409" y="69895"/>
                  </a:moveTo>
                  <a:cubicBezTo>
                    <a:pt x="136409" y="106630"/>
                    <a:pt x="106629" y="136409"/>
                    <a:pt x="69894" y="136409"/>
                  </a:cubicBezTo>
                  <a:cubicBezTo>
                    <a:pt x="33160" y="136409"/>
                    <a:pt x="3379" y="106630"/>
                    <a:pt x="3379" y="69895"/>
                  </a:cubicBezTo>
                  <a:cubicBezTo>
                    <a:pt x="3379" y="33160"/>
                    <a:pt x="33160" y="3380"/>
                    <a:pt x="69894" y="3380"/>
                  </a:cubicBezTo>
                  <a:cubicBezTo>
                    <a:pt x="106629" y="3380"/>
                    <a:pt x="136409" y="33160"/>
                    <a:pt x="136409" y="69895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7162DE-FA8F-4CD4-9ED0-4B5ED9687FD7}"/>
                </a:ext>
              </a:extLst>
            </p:cNvPr>
            <p:cNvSpPr/>
            <p:nvPr/>
          </p:nvSpPr>
          <p:spPr>
            <a:xfrm>
              <a:off x="8630849" y="3070373"/>
              <a:ext cx="193776" cy="193776"/>
            </a:xfrm>
            <a:custGeom>
              <a:avLst/>
              <a:gdLst>
                <a:gd name="connsiteX0" fmla="*/ 145878 w 193776"/>
                <a:gd name="connsiteY0" fmla="*/ 51812 h 193776"/>
                <a:gd name="connsiteX1" fmla="*/ 145878 w 193776"/>
                <a:gd name="connsiteY1" fmla="*/ 145878 h 193776"/>
                <a:gd name="connsiteX2" fmla="*/ 51812 w 193776"/>
                <a:gd name="connsiteY2" fmla="*/ 145878 h 193776"/>
                <a:gd name="connsiteX3" fmla="*/ 51812 w 193776"/>
                <a:gd name="connsiteY3" fmla="*/ 51812 h 193776"/>
                <a:gd name="connsiteX4" fmla="*/ 145878 w 193776"/>
                <a:gd name="connsiteY4" fmla="*/ 51812 h 1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76" h="193776">
                  <a:moveTo>
                    <a:pt x="145878" y="51812"/>
                  </a:moveTo>
                  <a:cubicBezTo>
                    <a:pt x="171853" y="77788"/>
                    <a:pt x="171853" y="119902"/>
                    <a:pt x="145878" y="145878"/>
                  </a:cubicBezTo>
                  <a:cubicBezTo>
                    <a:pt x="119902" y="171853"/>
                    <a:pt x="77788" y="171853"/>
                    <a:pt x="51812" y="145878"/>
                  </a:cubicBezTo>
                  <a:cubicBezTo>
                    <a:pt x="25837" y="119902"/>
                    <a:pt x="25837" y="77788"/>
                    <a:pt x="51812" y="51812"/>
                  </a:cubicBezTo>
                  <a:cubicBezTo>
                    <a:pt x="77788" y="25837"/>
                    <a:pt x="119902" y="25837"/>
                    <a:pt x="145878" y="51812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4C06D0C-A920-42BE-AEB9-C01517111963}"/>
                </a:ext>
              </a:extLst>
            </p:cNvPr>
            <p:cNvSpPr/>
            <p:nvPr/>
          </p:nvSpPr>
          <p:spPr>
            <a:xfrm>
              <a:off x="11387207" y="1224859"/>
              <a:ext cx="405578" cy="405578"/>
            </a:xfrm>
            <a:custGeom>
              <a:avLst/>
              <a:gdLst>
                <a:gd name="connsiteX0" fmla="*/ 34136 w 405578"/>
                <a:gd name="connsiteY0" fmla="*/ 245262 h 405578"/>
                <a:gd name="connsiteX1" fmla="*/ 111556 w 405578"/>
                <a:gd name="connsiteY1" fmla="*/ 267884 h 405578"/>
                <a:gd name="connsiteX2" fmla="*/ 140578 w 405578"/>
                <a:gd name="connsiteY2" fmla="*/ 296906 h 405578"/>
                <a:gd name="connsiteX3" fmla="*/ 163200 w 405578"/>
                <a:gd name="connsiteY3" fmla="*/ 374326 h 405578"/>
                <a:gd name="connsiteX4" fmla="*/ 245262 w 405578"/>
                <a:gd name="connsiteY4" fmla="*/ 374326 h 405578"/>
                <a:gd name="connsiteX5" fmla="*/ 267885 w 405578"/>
                <a:gd name="connsiteY5" fmla="*/ 296906 h 405578"/>
                <a:gd name="connsiteX6" fmla="*/ 296906 w 405578"/>
                <a:gd name="connsiteY6" fmla="*/ 267884 h 405578"/>
                <a:gd name="connsiteX7" fmla="*/ 374326 w 405578"/>
                <a:gd name="connsiteY7" fmla="*/ 245262 h 405578"/>
                <a:gd name="connsiteX8" fmla="*/ 374326 w 405578"/>
                <a:gd name="connsiteY8" fmla="*/ 163200 h 405578"/>
                <a:gd name="connsiteX9" fmla="*/ 296906 w 405578"/>
                <a:gd name="connsiteY9" fmla="*/ 140578 h 405578"/>
                <a:gd name="connsiteX10" fmla="*/ 267885 w 405578"/>
                <a:gd name="connsiteY10" fmla="*/ 111557 h 405578"/>
                <a:gd name="connsiteX11" fmla="*/ 245262 w 405578"/>
                <a:gd name="connsiteY11" fmla="*/ 34136 h 405578"/>
                <a:gd name="connsiteX12" fmla="*/ 163200 w 405578"/>
                <a:gd name="connsiteY12" fmla="*/ 34136 h 405578"/>
                <a:gd name="connsiteX13" fmla="*/ 140578 w 405578"/>
                <a:gd name="connsiteY13" fmla="*/ 111557 h 405578"/>
                <a:gd name="connsiteX14" fmla="*/ 111556 w 405578"/>
                <a:gd name="connsiteY14" fmla="*/ 140578 h 405578"/>
                <a:gd name="connsiteX15" fmla="*/ 34136 w 405578"/>
                <a:gd name="connsiteY15" fmla="*/ 163200 h 405578"/>
                <a:gd name="connsiteX16" fmla="*/ 34136 w 405578"/>
                <a:gd name="connsiteY16" fmla="*/ 245262 h 40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578" h="405578">
                  <a:moveTo>
                    <a:pt x="34136" y="245262"/>
                  </a:moveTo>
                  <a:lnTo>
                    <a:pt x="111556" y="267884"/>
                  </a:lnTo>
                  <a:cubicBezTo>
                    <a:pt x="125571" y="271985"/>
                    <a:pt x="136476" y="282936"/>
                    <a:pt x="140578" y="296906"/>
                  </a:cubicBezTo>
                  <a:lnTo>
                    <a:pt x="163200" y="374326"/>
                  </a:lnTo>
                  <a:cubicBezTo>
                    <a:pt x="175187" y="415335"/>
                    <a:pt x="233274" y="415335"/>
                    <a:pt x="245262" y="374326"/>
                  </a:cubicBezTo>
                  <a:lnTo>
                    <a:pt x="267885" y="296906"/>
                  </a:lnTo>
                  <a:cubicBezTo>
                    <a:pt x="271985" y="282891"/>
                    <a:pt x="282935" y="271985"/>
                    <a:pt x="296906" y="267884"/>
                  </a:cubicBezTo>
                  <a:lnTo>
                    <a:pt x="374326" y="245262"/>
                  </a:lnTo>
                  <a:cubicBezTo>
                    <a:pt x="415335" y="233275"/>
                    <a:pt x="415335" y="175187"/>
                    <a:pt x="374326" y="163200"/>
                  </a:cubicBezTo>
                  <a:lnTo>
                    <a:pt x="296906" y="140578"/>
                  </a:lnTo>
                  <a:cubicBezTo>
                    <a:pt x="282890" y="136477"/>
                    <a:pt x="271985" y="125526"/>
                    <a:pt x="267885" y="111557"/>
                  </a:cubicBezTo>
                  <a:lnTo>
                    <a:pt x="245262" y="34136"/>
                  </a:lnTo>
                  <a:cubicBezTo>
                    <a:pt x="233274" y="-6872"/>
                    <a:pt x="175187" y="-6872"/>
                    <a:pt x="163200" y="34136"/>
                  </a:cubicBezTo>
                  <a:lnTo>
                    <a:pt x="140578" y="111557"/>
                  </a:lnTo>
                  <a:cubicBezTo>
                    <a:pt x="136476" y="125572"/>
                    <a:pt x="125526" y="136477"/>
                    <a:pt x="111556" y="140578"/>
                  </a:cubicBezTo>
                  <a:lnTo>
                    <a:pt x="34136" y="163200"/>
                  </a:lnTo>
                  <a:cubicBezTo>
                    <a:pt x="-6872" y="175187"/>
                    <a:pt x="-6872" y="233275"/>
                    <a:pt x="34136" y="24526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CEF49DC-3952-4367-AE56-309930096106}"/>
                </a:ext>
              </a:extLst>
            </p:cNvPr>
            <p:cNvSpPr/>
            <p:nvPr/>
          </p:nvSpPr>
          <p:spPr>
            <a:xfrm>
              <a:off x="16172309" y="3367168"/>
              <a:ext cx="405578" cy="405578"/>
            </a:xfrm>
            <a:custGeom>
              <a:avLst/>
              <a:gdLst>
                <a:gd name="connsiteX0" fmla="*/ 34137 w 405578"/>
                <a:gd name="connsiteY0" fmla="*/ 245262 h 405578"/>
                <a:gd name="connsiteX1" fmla="*/ 111557 w 405578"/>
                <a:gd name="connsiteY1" fmla="*/ 267884 h 405578"/>
                <a:gd name="connsiteX2" fmla="*/ 140578 w 405578"/>
                <a:gd name="connsiteY2" fmla="*/ 296906 h 405578"/>
                <a:gd name="connsiteX3" fmla="*/ 163200 w 405578"/>
                <a:gd name="connsiteY3" fmla="*/ 374326 h 405578"/>
                <a:gd name="connsiteX4" fmla="*/ 245262 w 405578"/>
                <a:gd name="connsiteY4" fmla="*/ 374326 h 405578"/>
                <a:gd name="connsiteX5" fmla="*/ 267884 w 405578"/>
                <a:gd name="connsiteY5" fmla="*/ 296906 h 405578"/>
                <a:gd name="connsiteX6" fmla="*/ 296906 w 405578"/>
                <a:gd name="connsiteY6" fmla="*/ 267884 h 405578"/>
                <a:gd name="connsiteX7" fmla="*/ 374327 w 405578"/>
                <a:gd name="connsiteY7" fmla="*/ 245262 h 405578"/>
                <a:gd name="connsiteX8" fmla="*/ 374327 w 405578"/>
                <a:gd name="connsiteY8" fmla="*/ 163200 h 405578"/>
                <a:gd name="connsiteX9" fmla="*/ 296906 w 405578"/>
                <a:gd name="connsiteY9" fmla="*/ 140578 h 405578"/>
                <a:gd name="connsiteX10" fmla="*/ 267884 w 405578"/>
                <a:gd name="connsiteY10" fmla="*/ 111556 h 405578"/>
                <a:gd name="connsiteX11" fmla="*/ 245262 w 405578"/>
                <a:gd name="connsiteY11" fmla="*/ 34136 h 405578"/>
                <a:gd name="connsiteX12" fmla="*/ 163200 w 405578"/>
                <a:gd name="connsiteY12" fmla="*/ 34136 h 405578"/>
                <a:gd name="connsiteX13" fmla="*/ 140578 w 405578"/>
                <a:gd name="connsiteY13" fmla="*/ 111556 h 405578"/>
                <a:gd name="connsiteX14" fmla="*/ 111557 w 405578"/>
                <a:gd name="connsiteY14" fmla="*/ 140578 h 405578"/>
                <a:gd name="connsiteX15" fmla="*/ 34137 w 405578"/>
                <a:gd name="connsiteY15" fmla="*/ 163200 h 405578"/>
                <a:gd name="connsiteX16" fmla="*/ 34137 w 405578"/>
                <a:gd name="connsiteY16" fmla="*/ 245262 h 40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578" h="405578">
                  <a:moveTo>
                    <a:pt x="34137" y="245262"/>
                  </a:moveTo>
                  <a:lnTo>
                    <a:pt x="111557" y="267884"/>
                  </a:lnTo>
                  <a:cubicBezTo>
                    <a:pt x="125572" y="271985"/>
                    <a:pt x="136477" y="282936"/>
                    <a:pt x="140578" y="296906"/>
                  </a:cubicBezTo>
                  <a:lnTo>
                    <a:pt x="163200" y="374326"/>
                  </a:lnTo>
                  <a:cubicBezTo>
                    <a:pt x="175188" y="415335"/>
                    <a:pt x="233275" y="415335"/>
                    <a:pt x="245262" y="374326"/>
                  </a:cubicBezTo>
                  <a:lnTo>
                    <a:pt x="267884" y="296906"/>
                  </a:lnTo>
                  <a:cubicBezTo>
                    <a:pt x="271986" y="282891"/>
                    <a:pt x="282936" y="271985"/>
                    <a:pt x="296906" y="267884"/>
                  </a:cubicBezTo>
                  <a:lnTo>
                    <a:pt x="374327" y="245262"/>
                  </a:lnTo>
                  <a:cubicBezTo>
                    <a:pt x="415334" y="233275"/>
                    <a:pt x="415334" y="175187"/>
                    <a:pt x="374327" y="163200"/>
                  </a:cubicBezTo>
                  <a:lnTo>
                    <a:pt x="296906" y="140578"/>
                  </a:lnTo>
                  <a:cubicBezTo>
                    <a:pt x="282891" y="136477"/>
                    <a:pt x="271986" y="125527"/>
                    <a:pt x="267884" y="111556"/>
                  </a:cubicBezTo>
                  <a:lnTo>
                    <a:pt x="245262" y="34136"/>
                  </a:lnTo>
                  <a:cubicBezTo>
                    <a:pt x="233275" y="-6872"/>
                    <a:pt x="175188" y="-6872"/>
                    <a:pt x="163200" y="34136"/>
                  </a:cubicBezTo>
                  <a:lnTo>
                    <a:pt x="140578" y="111556"/>
                  </a:lnTo>
                  <a:cubicBezTo>
                    <a:pt x="136477" y="125571"/>
                    <a:pt x="125527" y="136477"/>
                    <a:pt x="111557" y="140578"/>
                  </a:cubicBezTo>
                  <a:lnTo>
                    <a:pt x="34137" y="163200"/>
                  </a:lnTo>
                  <a:cubicBezTo>
                    <a:pt x="-6872" y="175187"/>
                    <a:pt x="-6872" y="233275"/>
                    <a:pt x="34137" y="24526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5775427-8C12-4E1D-9588-3715873BC9FF}"/>
                </a:ext>
              </a:extLst>
            </p:cNvPr>
            <p:cNvSpPr/>
            <p:nvPr/>
          </p:nvSpPr>
          <p:spPr>
            <a:xfrm>
              <a:off x="10453441" y="1992630"/>
              <a:ext cx="288411" cy="288411"/>
            </a:xfrm>
            <a:custGeom>
              <a:avLst/>
              <a:gdLst>
                <a:gd name="connsiteX0" fmla="*/ 25247 w 288411"/>
                <a:gd name="connsiteY0" fmla="*/ 175401 h 288411"/>
                <a:gd name="connsiteX1" fmla="*/ 80316 w 288411"/>
                <a:gd name="connsiteY1" fmla="*/ 191489 h 288411"/>
                <a:gd name="connsiteX2" fmla="*/ 100955 w 288411"/>
                <a:gd name="connsiteY2" fmla="*/ 212129 h 288411"/>
                <a:gd name="connsiteX3" fmla="*/ 117043 w 288411"/>
                <a:gd name="connsiteY3" fmla="*/ 267197 h 288411"/>
                <a:gd name="connsiteX4" fmla="*/ 175401 w 288411"/>
                <a:gd name="connsiteY4" fmla="*/ 267197 h 288411"/>
                <a:gd name="connsiteX5" fmla="*/ 191489 w 288411"/>
                <a:gd name="connsiteY5" fmla="*/ 212129 h 288411"/>
                <a:gd name="connsiteX6" fmla="*/ 212128 w 288411"/>
                <a:gd name="connsiteY6" fmla="*/ 191489 h 288411"/>
                <a:gd name="connsiteX7" fmla="*/ 267197 w 288411"/>
                <a:gd name="connsiteY7" fmla="*/ 175401 h 288411"/>
                <a:gd name="connsiteX8" fmla="*/ 267197 w 288411"/>
                <a:gd name="connsiteY8" fmla="*/ 117043 h 288411"/>
                <a:gd name="connsiteX9" fmla="*/ 212128 w 288411"/>
                <a:gd name="connsiteY9" fmla="*/ 100955 h 288411"/>
                <a:gd name="connsiteX10" fmla="*/ 191489 w 288411"/>
                <a:gd name="connsiteY10" fmla="*/ 80316 h 288411"/>
                <a:gd name="connsiteX11" fmla="*/ 175401 w 288411"/>
                <a:gd name="connsiteY11" fmla="*/ 25247 h 288411"/>
                <a:gd name="connsiteX12" fmla="*/ 117043 w 288411"/>
                <a:gd name="connsiteY12" fmla="*/ 25247 h 288411"/>
                <a:gd name="connsiteX13" fmla="*/ 100955 w 288411"/>
                <a:gd name="connsiteY13" fmla="*/ 80316 h 288411"/>
                <a:gd name="connsiteX14" fmla="*/ 80316 w 288411"/>
                <a:gd name="connsiteY14" fmla="*/ 100955 h 288411"/>
                <a:gd name="connsiteX15" fmla="*/ 25247 w 288411"/>
                <a:gd name="connsiteY15" fmla="*/ 117043 h 288411"/>
                <a:gd name="connsiteX16" fmla="*/ 25247 w 288411"/>
                <a:gd name="connsiteY16" fmla="*/ 175401 h 2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11" h="288411">
                  <a:moveTo>
                    <a:pt x="25247" y="175401"/>
                  </a:moveTo>
                  <a:lnTo>
                    <a:pt x="80316" y="191489"/>
                  </a:lnTo>
                  <a:cubicBezTo>
                    <a:pt x="90275" y="194418"/>
                    <a:pt x="98071" y="202169"/>
                    <a:pt x="100955" y="212129"/>
                  </a:cubicBezTo>
                  <a:lnTo>
                    <a:pt x="117043" y="267197"/>
                  </a:lnTo>
                  <a:cubicBezTo>
                    <a:pt x="125560" y="296354"/>
                    <a:pt x="166884" y="296354"/>
                    <a:pt x="175401" y="267197"/>
                  </a:cubicBezTo>
                  <a:lnTo>
                    <a:pt x="191489" y="212129"/>
                  </a:lnTo>
                  <a:cubicBezTo>
                    <a:pt x="194419" y="202169"/>
                    <a:pt x="202169" y="194373"/>
                    <a:pt x="212128" y="191489"/>
                  </a:cubicBezTo>
                  <a:lnTo>
                    <a:pt x="267197" y="175401"/>
                  </a:lnTo>
                  <a:cubicBezTo>
                    <a:pt x="296353" y="166884"/>
                    <a:pt x="296353" y="125560"/>
                    <a:pt x="267197" y="117043"/>
                  </a:cubicBezTo>
                  <a:lnTo>
                    <a:pt x="212128" y="100955"/>
                  </a:lnTo>
                  <a:cubicBezTo>
                    <a:pt x="202169" y="98026"/>
                    <a:pt x="194373" y="90275"/>
                    <a:pt x="191489" y="80316"/>
                  </a:cubicBezTo>
                  <a:lnTo>
                    <a:pt x="175401" y="25247"/>
                  </a:lnTo>
                  <a:cubicBezTo>
                    <a:pt x="166884" y="-3909"/>
                    <a:pt x="125560" y="-3909"/>
                    <a:pt x="117043" y="25247"/>
                  </a:cubicBezTo>
                  <a:lnTo>
                    <a:pt x="100955" y="80316"/>
                  </a:lnTo>
                  <a:cubicBezTo>
                    <a:pt x="98026" y="90275"/>
                    <a:pt x="90275" y="98071"/>
                    <a:pt x="80316" y="100955"/>
                  </a:cubicBezTo>
                  <a:lnTo>
                    <a:pt x="25247" y="117043"/>
                  </a:lnTo>
                  <a:cubicBezTo>
                    <a:pt x="-3909" y="125515"/>
                    <a:pt x="-3909" y="166839"/>
                    <a:pt x="25247" y="175401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E89819-B8BA-4E2C-A895-EBDEFC54D276}"/>
                </a:ext>
              </a:extLst>
            </p:cNvPr>
            <p:cNvSpPr/>
            <p:nvPr/>
          </p:nvSpPr>
          <p:spPr>
            <a:xfrm>
              <a:off x="9541566" y="1692321"/>
              <a:ext cx="288411" cy="288411"/>
            </a:xfrm>
            <a:custGeom>
              <a:avLst/>
              <a:gdLst>
                <a:gd name="connsiteX0" fmla="*/ 25248 w 288411"/>
                <a:gd name="connsiteY0" fmla="*/ 175401 h 288411"/>
                <a:gd name="connsiteX1" fmla="*/ 80316 w 288411"/>
                <a:gd name="connsiteY1" fmla="*/ 191489 h 288411"/>
                <a:gd name="connsiteX2" fmla="*/ 100955 w 288411"/>
                <a:gd name="connsiteY2" fmla="*/ 212129 h 288411"/>
                <a:gd name="connsiteX3" fmla="*/ 117043 w 288411"/>
                <a:gd name="connsiteY3" fmla="*/ 267197 h 288411"/>
                <a:gd name="connsiteX4" fmla="*/ 175401 w 288411"/>
                <a:gd name="connsiteY4" fmla="*/ 267197 h 288411"/>
                <a:gd name="connsiteX5" fmla="*/ 191490 w 288411"/>
                <a:gd name="connsiteY5" fmla="*/ 212129 h 288411"/>
                <a:gd name="connsiteX6" fmla="*/ 212129 w 288411"/>
                <a:gd name="connsiteY6" fmla="*/ 191489 h 288411"/>
                <a:gd name="connsiteX7" fmla="*/ 267197 w 288411"/>
                <a:gd name="connsiteY7" fmla="*/ 175401 h 288411"/>
                <a:gd name="connsiteX8" fmla="*/ 267197 w 288411"/>
                <a:gd name="connsiteY8" fmla="*/ 117043 h 288411"/>
                <a:gd name="connsiteX9" fmla="*/ 212129 w 288411"/>
                <a:gd name="connsiteY9" fmla="*/ 100955 h 288411"/>
                <a:gd name="connsiteX10" fmla="*/ 191490 w 288411"/>
                <a:gd name="connsiteY10" fmla="*/ 80316 h 288411"/>
                <a:gd name="connsiteX11" fmla="*/ 175401 w 288411"/>
                <a:gd name="connsiteY11" fmla="*/ 25247 h 288411"/>
                <a:gd name="connsiteX12" fmla="*/ 117043 w 288411"/>
                <a:gd name="connsiteY12" fmla="*/ 25247 h 288411"/>
                <a:gd name="connsiteX13" fmla="*/ 100955 w 288411"/>
                <a:gd name="connsiteY13" fmla="*/ 80316 h 288411"/>
                <a:gd name="connsiteX14" fmla="*/ 80316 w 288411"/>
                <a:gd name="connsiteY14" fmla="*/ 100955 h 288411"/>
                <a:gd name="connsiteX15" fmla="*/ 25248 w 288411"/>
                <a:gd name="connsiteY15" fmla="*/ 117043 h 288411"/>
                <a:gd name="connsiteX16" fmla="*/ 25248 w 288411"/>
                <a:gd name="connsiteY16" fmla="*/ 175401 h 2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11" h="288411">
                  <a:moveTo>
                    <a:pt x="25248" y="175401"/>
                  </a:moveTo>
                  <a:lnTo>
                    <a:pt x="80316" y="191489"/>
                  </a:lnTo>
                  <a:cubicBezTo>
                    <a:pt x="90275" y="194418"/>
                    <a:pt x="98071" y="202170"/>
                    <a:pt x="100955" y="212129"/>
                  </a:cubicBezTo>
                  <a:lnTo>
                    <a:pt x="117043" y="267197"/>
                  </a:lnTo>
                  <a:cubicBezTo>
                    <a:pt x="125561" y="296354"/>
                    <a:pt x="166884" y="296354"/>
                    <a:pt x="175401" y="267197"/>
                  </a:cubicBezTo>
                  <a:lnTo>
                    <a:pt x="191490" y="212129"/>
                  </a:lnTo>
                  <a:cubicBezTo>
                    <a:pt x="194418" y="202170"/>
                    <a:pt x="202170" y="194373"/>
                    <a:pt x="212129" y="191489"/>
                  </a:cubicBezTo>
                  <a:lnTo>
                    <a:pt x="267197" y="175401"/>
                  </a:lnTo>
                  <a:cubicBezTo>
                    <a:pt x="296354" y="166884"/>
                    <a:pt x="296354" y="125560"/>
                    <a:pt x="267197" y="117043"/>
                  </a:cubicBezTo>
                  <a:lnTo>
                    <a:pt x="212129" y="100955"/>
                  </a:lnTo>
                  <a:cubicBezTo>
                    <a:pt x="202170" y="98026"/>
                    <a:pt x="194373" y="90275"/>
                    <a:pt x="191490" y="80316"/>
                  </a:cubicBezTo>
                  <a:lnTo>
                    <a:pt x="175401" y="25247"/>
                  </a:lnTo>
                  <a:cubicBezTo>
                    <a:pt x="166884" y="-3909"/>
                    <a:pt x="125561" y="-3909"/>
                    <a:pt x="117043" y="25247"/>
                  </a:cubicBezTo>
                  <a:lnTo>
                    <a:pt x="100955" y="80316"/>
                  </a:lnTo>
                  <a:cubicBezTo>
                    <a:pt x="98026" y="90275"/>
                    <a:pt x="90275" y="98071"/>
                    <a:pt x="80316" y="100955"/>
                  </a:cubicBezTo>
                  <a:lnTo>
                    <a:pt x="25248" y="117043"/>
                  </a:lnTo>
                  <a:cubicBezTo>
                    <a:pt x="-3909" y="125560"/>
                    <a:pt x="-3909" y="166884"/>
                    <a:pt x="25248" y="175401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3AFDF82-AE51-4994-9DCA-AD6318769059}"/>
                </a:ext>
              </a:extLst>
            </p:cNvPr>
            <p:cNvSpPr/>
            <p:nvPr/>
          </p:nvSpPr>
          <p:spPr>
            <a:xfrm>
              <a:off x="8855080" y="1423277"/>
              <a:ext cx="405578" cy="405578"/>
            </a:xfrm>
            <a:custGeom>
              <a:avLst/>
              <a:gdLst>
                <a:gd name="connsiteX0" fmla="*/ 34103 w 405578"/>
                <a:gd name="connsiteY0" fmla="*/ 245262 h 405578"/>
                <a:gd name="connsiteX1" fmla="*/ 111523 w 405578"/>
                <a:gd name="connsiteY1" fmla="*/ 267885 h 405578"/>
                <a:gd name="connsiteX2" fmla="*/ 140544 w 405578"/>
                <a:gd name="connsiteY2" fmla="*/ 296906 h 405578"/>
                <a:gd name="connsiteX3" fmla="*/ 163166 w 405578"/>
                <a:gd name="connsiteY3" fmla="*/ 374326 h 405578"/>
                <a:gd name="connsiteX4" fmla="*/ 245229 w 405578"/>
                <a:gd name="connsiteY4" fmla="*/ 374326 h 405578"/>
                <a:gd name="connsiteX5" fmla="*/ 267851 w 405578"/>
                <a:gd name="connsiteY5" fmla="*/ 296906 h 405578"/>
                <a:gd name="connsiteX6" fmla="*/ 296872 w 405578"/>
                <a:gd name="connsiteY6" fmla="*/ 267885 h 405578"/>
                <a:gd name="connsiteX7" fmla="*/ 374248 w 405578"/>
                <a:gd name="connsiteY7" fmla="*/ 245262 h 405578"/>
                <a:gd name="connsiteX8" fmla="*/ 374248 w 405578"/>
                <a:gd name="connsiteY8" fmla="*/ 163200 h 405578"/>
                <a:gd name="connsiteX9" fmla="*/ 296872 w 405578"/>
                <a:gd name="connsiteY9" fmla="*/ 140578 h 405578"/>
                <a:gd name="connsiteX10" fmla="*/ 267851 w 405578"/>
                <a:gd name="connsiteY10" fmla="*/ 111557 h 405578"/>
                <a:gd name="connsiteX11" fmla="*/ 245229 w 405578"/>
                <a:gd name="connsiteY11" fmla="*/ 34136 h 405578"/>
                <a:gd name="connsiteX12" fmla="*/ 163166 w 405578"/>
                <a:gd name="connsiteY12" fmla="*/ 34136 h 405578"/>
                <a:gd name="connsiteX13" fmla="*/ 140544 w 405578"/>
                <a:gd name="connsiteY13" fmla="*/ 111557 h 405578"/>
                <a:gd name="connsiteX14" fmla="*/ 111523 w 405578"/>
                <a:gd name="connsiteY14" fmla="*/ 140578 h 405578"/>
                <a:gd name="connsiteX15" fmla="*/ 34103 w 405578"/>
                <a:gd name="connsiteY15" fmla="*/ 163200 h 405578"/>
                <a:gd name="connsiteX16" fmla="*/ 34103 w 405578"/>
                <a:gd name="connsiteY16" fmla="*/ 245262 h 40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578" h="405578">
                  <a:moveTo>
                    <a:pt x="34103" y="245262"/>
                  </a:moveTo>
                  <a:lnTo>
                    <a:pt x="111523" y="267885"/>
                  </a:lnTo>
                  <a:cubicBezTo>
                    <a:pt x="125538" y="271985"/>
                    <a:pt x="136443" y="282936"/>
                    <a:pt x="140544" y="296906"/>
                  </a:cubicBezTo>
                  <a:lnTo>
                    <a:pt x="163166" y="374326"/>
                  </a:lnTo>
                  <a:cubicBezTo>
                    <a:pt x="175153" y="415335"/>
                    <a:pt x="233241" y="415335"/>
                    <a:pt x="245229" y="374326"/>
                  </a:cubicBezTo>
                  <a:lnTo>
                    <a:pt x="267851" y="296906"/>
                  </a:lnTo>
                  <a:cubicBezTo>
                    <a:pt x="271951" y="282891"/>
                    <a:pt x="282902" y="271985"/>
                    <a:pt x="296872" y="267885"/>
                  </a:cubicBezTo>
                  <a:lnTo>
                    <a:pt x="374248" y="245262"/>
                  </a:lnTo>
                  <a:cubicBezTo>
                    <a:pt x="415256" y="233275"/>
                    <a:pt x="415256" y="175187"/>
                    <a:pt x="374248" y="163200"/>
                  </a:cubicBezTo>
                  <a:lnTo>
                    <a:pt x="296872" y="140578"/>
                  </a:lnTo>
                  <a:cubicBezTo>
                    <a:pt x="282857" y="136477"/>
                    <a:pt x="271951" y="125526"/>
                    <a:pt x="267851" y="111557"/>
                  </a:cubicBezTo>
                  <a:lnTo>
                    <a:pt x="245229" y="34136"/>
                  </a:lnTo>
                  <a:cubicBezTo>
                    <a:pt x="233241" y="-6872"/>
                    <a:pt x="175153" y="-6872"/>
                    <a:pt x="163166" y="34136"/>
                  </a:cubicBezTo>
                  <a:lnTo>
                    <a:pt x="140544" y="111557"/>
                  </a:lnTo>
                  <a:cubicBezTo>
                    <a:pt x="136443" y="125572"/>
                    <a:pt x="125493" y="136477"/>
                    <a:pt x="111523" y="140578"/>
                  </a:cubicBezTo>
                  <a:lnTo>
                    <a:pt x="34103" y="163200"/>
                  </a:lnTo>
                  <a:cubicBezTo>
                    <a:pt x="-6861" y="175187"/>
                    <a:pt x="-6861" y="233275"/>
                    <a:pt x="34103" y="24526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85FD708-A42A-4F32-9EF9-AA61ABFD4DCE}"/>
                </a:ext>
              </a:extLst>
            </p:cNvPr>
            <p:cNvSpPr/>
            <p:nvPr/>
          </p:nvSpPr>
          <p:spPr>
            <a:xfrm>
              <a:off x="17275121" y="988136"/>
              <a:ext cx="405578" cy="405578"/>
            </a:xfrm>
            <a:custGeom>
              <a:avLst/>
              <a:gdLst>
                <a:gd name="connsiteX0" fmla="*/ 34137 w 405578"/>
                <a:gd name="connsiteY0" fmla="*/ 245262 h 405578"/>
                <a:gd name="connsiteX1" fmla="*/ 111557 w 405578"/>
                <a:gd name="connsiteY1" fmla="*/ 267884 h 405578"/>
                <a:gd name="connsiteX2" fmla="*/ 140578 w 405578"/>
                <a:gd name="connsiteY2" fmla="*/ 296906 h 405578"/>
                <a:gd name="connsiteX3" fmla="*/ 163200 w 405578"/>
                <a:gd name="connsiteY3" fmla="*/ 374326 h 405578"/>
                <a:gd name="connsiteX4" fmla="*/ 245263 w 405578"/>
                <a:gd name="connsiteY4" fmla="*/ 374326 h 405578"/>
                <a:gd name="connsiteX5" fmla="*/ 267884 w 405578"/>
                <a:gd name="connsiteY5" fmla="*/ 296906 h 405578"/>
                <a:gd name="connsiteX6" fmla="*/ 296906 w 405578"/>
                <a:gd name="connsiteY6" fmla="*/ 267884 h 405578"/>
                <a:gd name="connsiteX7" fmla="*/ 374327 w 405578"/>
                <a:gd name="connsiteY7" fmla="*/ 245262 h 405578"/>
                <a:gd name="connsiteX8" fmla="*/ 374327 w 405578"/>
                <a:gd name="connsiteY8" fmla="*/ 163200 h 405578"/>
                <a:gd name="connsiteX9" fmla="*/ 296906 w 405578"/>
                <a:gd name="connsiteY9" fmla="*/ 140578 h 405578"/>
                <a:gd name="connsiteX10" fmla="*/ 267884 w 405578"/>
                <a:gd name="connsiteY10" fmla="*/ 111557 h 405578"/>
                <a:gd name="connsiteX11" fmla="*/ 245263 w 405578"/>
                <a:gd name="connsiteY11" fmla="*/ 34136 h 405578"/>
                <a:gd name="connsiteX12" fmla="*/ 163200 w 405578"/>
                <a:gd name="connsiteY12" fmla="*/ 34136 h 405578"/>
                <a:gd name="connsiteX13" fmla="*/ 140578 w 405578"/>
                <a:gd name="connsiteY13" fmla="*/ 111557 h 405578"/>
                <a:gd name="connsiteX14" fmla="*/ 111557 w 405578"/>
                <a:gd name="connsiteY14" fmla="*/ 140578 h 405578"/>
                <a:gd name="connsiteX15" fmla="*/ 34137 w 405578"/>
                <a:gd name="connsiteY15" fmla="*/ 163200 h 405578"/>
                <a:gd name="connsiteX16" fmla="*/ 34137 w 405578"/>
                <a:gd name="connsiteY16" fmla="*/ 245262 h 40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578" h="405578">
                  <a:moveTo>
                    <a:pt x="34137" y="245262"/>
                  </a:moveTo>
                  <a:lnTo>
                    <a:pt x="111557" y="267884"/>
                  </a:lnTo>
                  <a:cubicBezTo>
                    <a:pt x="125572" y="271985"/>
                    <a:pt x="136477" y="282936"/>
                    <a:pt x="140578" y="296906"/>
                  </a:cubicBezTo>
                  <a:lnTo>
                    <a:pt x="163200" y="374326"/>
                  </a:lnTo>
                  <a:cubicBezTo>
                    <a:pt x="175188" y="415335"/>
                    <a:pt x="233275" y="415335"/>
                    <a:pt x="245263" y="374326"/>
                  </a:cubicBezTo>
                  <a:lnTo>
                    <a:pt x="267884" y="296906"/>
                  </a:lnTo>
                  <a:cubicBezTo>
                    <a:pt x="271986" y="282891"/>
                    <a:pt x="282936" y="271985"/>
                    <a:pt x="296906" y="267884"/>
                  </a:cubicBezTo>
                  <a:lnTo>
                    <a:pt x="374327" y="245262"/>
                  </a:lnTo>
                  <a:cubicBezTo>
                    <a:pt x="415335" y="233275"/>
                    <a:pt x="415335" y="175187"/>
                    <a:pt x="374327" y="163200"/>
                  </a:cubicBezTo>
                  <a:lnTo>
                    <a:pt x="296906" y="140578"/>
                  </a:lnTo>
                  <a:cubicBezTo>
                    <a:pt x="282891" y="136477"/>
                    <a:pt x="271986" y="125526"/>
                    <a:pt x="267884" y="111557"/>
                  </a:cubicBezTo>
                  <a:lnTo>
                    <a:pt x="245263" y="34136"/>
                  </a:lnTo>
                  <a:cubicBezTo>
                    <a:pt x="233275" y="-6872"/>
                    <a:pt x="175188" y="-6872"/>
                    <a:pt x="163200" y="34136"/>
                  </a:cubicBezTo>
                  <a:lnTo>
                    <a:pt x="140578" y="111557"/>
                  </a:lnTo>
                  <a:cubicBezTo>
                    <a:pt x="136477" y="125572"/>
                    <a:pt x="125527" y="136477"/>
                    <a:pt x="111557" y="140578"/>
                  </a:cubicBezTo>
                  <a:lnTo>
                    <a:pt x="34137" y="163200"/>
                  </a:lnTo>
                  <a:cubicBezTo>
                    <a:pt x="-6872" y="175187"/>
                    <a:pt x="-6872" y="233275"/>
                    <a:pt x="34137" y="24526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F16B285-8078-43CC-93F7-B05111F2F814}"/>
                </a:ext>
              </a:extLst>
            </p:cNvPr>
            <p:cNvSpPr/>
            <p:nvPr/>
          </p:nvSpPr>
          <p:spPr>
            <a:xfrm>
              <a:off x="20000203" y="3453197"/>
              <a:ext cx="689483" cy="689483"/>
            </a:xfrm>
            <a:custGeom>
              <a:avLst/>
              <a:gdLst>
                <a:gd name="connsiteX0" fmla="*/ 107499 w 689483"/>
                <a:gd name="connsiteY0" fmla="*/ 692118 h 689483"/>
                <a:gd name="connsiteX1" fmla="*/ 1598 w 689483"/>
                <a:gd name="connsiteY1" fmla="*/ 586217 h 689483"/>
                <a:gd name="connsiteX2" fmla="*/ 1598 w 689483"/>
                <a:gd name="connsiteY2" fmla="*/ 355353 h 689483"/>
                <a:gd name="connsiteX3" fmla="*/ 355353 w 689483"/>
                <a:gd name="connsiteY3" fmla="*/ 1598 h 689483"/>
                <a:gd name="connsiteX4" fmla="*/ 582793 w 689483"/>
                <a:gd name="connsiteY4" fmla="*/ 1598 h 689483"/>
                <a:gd name="connsiteX5" fmla="*/ 688694 w 689483"/>
                <a:gd name="connsiteY5" fmla="*/ 107499 h 689483"/>
                <a:gd name="connsiteX6" fmla="*/ 582793 w 689483"/>
                <a:gd name="connsiteY6" fmla="*/ 213400 h 689483"/>
                <a:gd name="connsiteX7" fmla="*/ 355353 w 689483"/>
                <a:gd name="connsiteY7" fmla="*/ 213400 h 689483"/>
                <a:gd name="connsiteX8" fmla="*/ 213400 w 689483"/>
                <a:gd name="connsiteY8" fmla="*/ 355353 h 689483"/>
                <a:gd name="connsiteX9" fmla="*/ 213400 w 689483"/>
                <a:gd name="connsiteY9" fmla="*/ 586217 h 689483"/>
                <a:gd name="connsiteX10" fmla="*/ 107499 w 689483"/>
                <a:gd name="connsiteY10" fmla="*/ 692118 h 68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9483" h="689483">
                  <a:moveTo>
                    <a:pt x="107499" y="692118"/>
                  </a:moveTo>
                  <a:cubicBezTo>
                    <a:pt x="49006" y="692118"/>
                    <a:pt x="1598" y="644711"/>
                    <a:pt x="1598" y="586217"/>
                  </a:cubicBezTo>
                  <a:lnTo>
                    <a:pt x="1598" y="355353"/>
                  </a:lnTo>
                  <a:cubicBezTo>
                    <a:pt x="1598" y="160315"/>
                    <a:pt x="160270" y="1598"/>
                    <a:pt x="355353" y="1598"/>
                  </a:cubicBezTo>
                  <a:lnTo>
                    <a:pt x="582793" y="1598"/>
                  </a:lnTo>
                  <a:cubicBezTo>
                    <a:pt x="641286" y="1598"/>
                    <a:pt x="688694" y="49006"/>
                    <a:pt x="688694" y="107499"/>
                  </a:cubicBezTo>
                  <a:cubicBezTo>
                    <a:pt x="688694" y="165993"/>
                    <a:pt x="641286" y="213400"/>
                    <a:pt x="582793" y="213400"/>
                  </a:cubicBezTo>
                  <a:lnTo>
                    <a:pt x="355353" y="213400"/>
                  </a:lnTo>
                  <a:cubicBezTo>
                    <a:pt x="277076" y="213400"/>
                    <a:pt x="213400" y="277076"/>
                    <a:pt x="213400" y="355353"/>
                  </a:cubicBezTo>
                  <a:lnTo>
                    <a:pt x="213400" y="586217"/>
                  </a:lnTo>
                  <a:cubicBezTo>
                    <a:pt x="213400" y="644711"/>
                    <a:pt x="165993" y="692118"/>
                    <a:pt x="107499" y="692118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B95CA5C-A4E4-4AF1-AD34-497A03F460E3}"/>
                </a:ext>
              </a:extLst>
            </p:cNvPr>
            <p:cNvSpPr/>
            <p:nvPr/>
          </p:nvSpPr>
          <p:spPr>
            <a:xfrm>
              <a:off x="18339225" y="4037816"/>
              <a:ext cx="3533037" cy="1946776"/>
            </a:xfrm>
            <a:custGeom>
              <a:avLst/>
              <a:gdLst>
                <a:gd name="connsiteX0" fmla="*/ 2767868 w 3533037"/>
                <a:gd name="connsiteY0" fmla="*/ 1946482 h 1946775"/>
                <a:gd name="connsiteX1" fmla="*/ 769088 w 3533037"/>
                <a:gd name="connsiteY1" fmla="*/ 1946482 h 1946775"/>
                <a:gd name="connsiteX2" fmla="*/ 1598 w 3533037"/>
                <a:gd name="connsiteY2" fmla="*/ 1178992 h 1946775"/>
                <a:gd name="connsiteX3" fmla="*/ 1598 w 3533037"/>
                <a:gd name="connsiteY3" fmla="*/ 769088 h 1946775"/>
                <a:gd name="connsiteX4" fmla="*/ 769088 w 3533037"/>
                <a:gd name="connsiteY4" fmla="*/ 1598 h 1946775"/>
                <a:gd name="connsiteX5" fmla="*/ 2767868 w 3533037"/>
                <a:gd name="connsiteY5" fmla="*/ 1598 h 1946775"/>
                <a:gd name="connsiteX6" fmla="*/ 3535358 w 3533037"/>
                <a:gd name="connsiteY6" fmla="*/ 769088 h 1946775"/>
                <a:gd name="connsiteX7" fmla="*/ 3535358 w 3533037"/>
                <a:gd name="connsiteY7" fmla="*/ 1178992 h 1946775"/>
                <a:gd name="connsiteX8" fmla="*/ 2767868 w 3533037"/>
                <a:gd name="connsiteY8" fmla="*/ 1946482 h 19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037" h="1946775">
                  <a:moveTo>
                    <a:pt x="2767868" y="1946482"/>
                  </a:moveTo>
                  <a:lnTo>
                    <a:pt x="769088" y="1946482"/>
                  </a:lnTo>
                  <a:cubicBezTo>
                    <a:pt x="345213" y="1946482"/>
                    <a:pt x="1598" y="1602867"/>
                    <a:pt x="1598" y="1178992"/>
                  </a:cubicBezTo>
                  <a:lnTo>
                    <a:pt x="1598" y="769088"/>
                  </a:lnTo>
                  <a:cubicBezTo>
                    <a:pt x="1598" y="345213"/>
                    <a:pt x="345213" y="1598"/>
                    <a:pt x="769088" y="1598"/>
                  </a:cubicBezTo>
                  <a:lnTo>
                    <a:pt x="2767868" y="1598"/>
                  </a:lnTo>
                  <a:cubicBezTo>
                    <a:pt x="3191743" y="1598"/>
                    <a:pt x="3535358" y="345213"/>
                    <a:pt x="3535358" y="769088"/>
                  </a:cubicBezTo>
                  <a:lnTo>
                    <a:pt x="3535358" y="1178992"/>
                  </a:lnTo>
                  <a:cubicBezTo>
                    <a:pt x="3535358" y="1602867"/>
                    <a:pt x="3191743" y="1946482"/>
                    <a:pt x="2767868" y="1946482"/>
                  </a:cubicBezTo>
                  <a:close/>
                </a:path>
              </a:pathLst>
            </a:custGeom>
            <a:solidFill>
              <a:srgbClr val="D15A09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2685CD1-D58B-451B-81F2-504612423B0E}"/>
                </a:ext>
              </a:extLst>
            </p:cNvPr>
            <p:cNvSpPr/>
            <p:nvPr/>
          </p:nvSpPr>
          <p:spPr>
            <a:xfrm>
              <a:off x="18764136" y="4037816"/>
              <a:ext cx="2685830" cy="1946776"/>
            </a:xfrm>
            <a:custGeom>
              <a:avLst/>
              <a:gdLst>
                <a:gd name="connsiteX0" fmla="*/ 1996774 w 2685829"/>
                <a:gd name="connsiteY0" fmla="*/ 1946482 h 1946775"/>
                <a:gd name="connsiteX1" fmla="*/ 690361 w 2685829"/>
                <a:gd name="connsiteY1" fmla="*/ 1946482 h 1946775"/>
                <a:gd name="connsiteX2" fmla="*/ 1598 w 2685829"/>
                <a:gd name="connsiteY2" fmla="*/ 1257720 h 1946775"/>
                <a:gd name="connsiteX3" fmla="*/ 1598 w 2685829"/>
                <a:gd name="connsiteY3" fmla="*/ 690361 h 1946775"/>
                <a:gd name="connsiteX4" fmla="*/ 690361 w 2685829"/>
                <a:gd name="connsiteY4" fmla="*/ 1598 h 1946775"/>
                <a:gd name="connsiteX5" fmla="*/ 1996774 w 2685829"/>
                <a:gd name="connsiteY5" fmla="*/ 1598 h 1946775"/>
                <a:gd name="connsiteX6" fmla="*/ 2685536 w 2685829"/>
                <a:gd name="connsiteY6" fmla="*/ 690361 h 1946775"/>
                <a:gd name="connsiteX7" fmla="*/ 2685536 w 2685829"/>
                <a:gd name="connsiteY7" fmla="*/ 1257720 h 1946775"/>
                <a:gd name="connsiteX8" fmla="*/ 1996774 w 2685829"/>
                <a:gd name="connsiteY8" fmla="*/ 1946482 h 19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5829" h="1946775">
                  <a:moveTo>
                    <a:pt x="1996774" y="1946482"/>
                  </a:moveTo>
                  <a:lnTo>
                    <a:pt x="690361" y="1946482"/>
                  </a:lnTo>
                  <a:cubicBezTo>
                    <a:pt x="309973" y="1946482"/>
                    <a:pt x="1598" y="1638107"/>
                    <a:pt x="1598" y="1257720"/>
                  </a:cubicBezTo>
                  <a:lnTo>
                    <a:pt x="1598" y="690361"/>
                  </a:lnTo>
                  <a:cubicBezTo>
                    <a:pt x="1598" y="309973"/>
                    <a:pt x="309973" y="1598"/>
                    <a:pt x="690361" y="1598"/>
                  </a:cubicBezTo>
                  <a:lnTo>
                    <a:pt x="1996774" y="1598"/>
                  </a:lnTo>
                  <a:cubicBezTo>
                    <a:pt x="2377160" y="1598"/>
                    <a:pt x="2685536" y="309973"/>
                    <a:pt x="2685536" y="690361"/>
                  </a:cubicBezTo>
                  <a:lnTo>
                    <a:pt x="2685536" y="1257720"/>
                  </a:lnTo>
                  <a:cubicBezTo>
                    <a:pt x="2685536" y="1638107"/>
                    <a:pt x="2377160" y="1946482"/>
                    <a:pt x="1996774" y="1946482"/>
                  </a:cubicBezTo>
                  <a:close/>
                </a:path>
              </a:pathLst>
            </a:custGeom>
            <a:solidFill>
              <a:srgbClr val="ED6200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F6E7E26-DF11-459B-A4D1-BF2F7033FB9D}"/>
                </a:ext>
              </a:extLst>
            </p:cNvPr>
            <p:cNvSpPr/>
            <p:nvPr/>
          </p:nvSpPr>
          <p:spPr>
            <a:xfrm>
              <a:off x="19417342" y="3932591"/>
              <a:ext cx="1378966" cy="2154071"/>
            </a:xfrm>
            <a:custGeom>
              <a:avLst/>
              <a:gdLst>
                <a:gd name="connsiteX0" fmla="*/ 690361 w 1378966"/>
                <a:gd name="connsiteY0" fmla="*/ 2156932 h 2154071"/>
                <a:gd name="connsiteX1" fmla="*/ 690361 w 1378966"/>
                <a:gd name="connsiteY1" fmla="*/ 2156932 h 2154071"/>
                <a:gd name="connsiteX2" fmla="*/ 1598 w 1378966"/>
                <a:gd name="connsiteY2" fmla="*/ 1468170 h 2154071"/>
                <a:gd name="connsiteX3" fmla="*/ 1598 w 1378966"/>
                <a:gd name="connsiteY3" fmla="*/ 690361 h 2154071"/>
                <a:gd name="connsiteX4" fmla="*/ 690361 w 1378966"/>
                <a:gd name="connsiteY4" fmla="*/ 1598 h 2154071"/>
                <a:gd name="connsiteX5" fmla="*/ 690361 w 1378966"/>
                <a:gd name="connsiteY5" fmla="*/ 1598 h 2154071"/>
                <a:gd name="connsiteX6" fmla="*/ 1379122 w 1378966"/>
                <a:gd name="connsiteY6" fmla="*/ 690361 h 2154071"/>
                <a:gd name="connsiteX7" fmla="*/ 1379122 w 1378966"/>
                <a:gd name="connsiteY7" fmla="*/ 1468170 h 2154071"/>
                <a:gd name="connsiteX8" fmla="*/ 690361 w 1378966"/>
                <a:gd name="connsiteY8" fmla="*/ 2156932 h 215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8966" h="2154071">
                  <a:moveTo>
                    <a:pt x="690361" y="2156932"/>
                  </a:moveTo>
                  <a:lnTo>
                    <a:pt x="690361" y="2156932"/>
                  </a:lnTo>
                  <a:cubicBezTo>
                    <a:pt x="309974" y="2156932"/>
                    <a:pt x="1598" y="1848557"/>
                    <a:pt x="1598" y="1468170"/>
                  </a:cubicBezTo>
                  <a:lnTo>
                    <a:pt x="1598" y="690361"/>
                  </a:lnTo>
                  <a:cubicBezTo>
                    <a:pt x="1598" y="309973"/>
                    <a:pt x="309974" y="1598"/>
                    <a:pt x="690361" y="1598"/>
                  </a:cubicBezTo>
                  <a:lnTo>
                    <a:pt x="690361" y="1598"/>
                  </a:lnTo>
                  <a:cubicBezTo>
                    <a:pt x="1070749" y="1598"/>
                    <a:pt x="1379122" y="309973"/>
                    <a:pt x="1379122" y="690361"/>
                  </a:cubicBezTo>
                  <a:lnTo>
                    <a:pt x="1379122" y="1468170"/>
                  </a:lnTo>
                  <a:cubicBezTo>
                    <a:pt x="1379122" y="1848557"/>
                    <a:pt x="1070749" y="2156932"/>
                    <a:pt x="690361" y="2156932"/>
                  </a:cubicBezTo>
                  <a:close/>
                </a:path>
              </a:pathLst>
            </a:custGeom>
            <a:solidFill>
              <a:srgbClr val="FD9200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2383054-0F59-478E-B416-93720A2F6B76}"/>
                </a:ext>
              </a:extLst>
            </p:cNvPr>
            <p:cNvSpPr/>
            <p:nvPr/>
          </p:nvSpPr>
          <p:spPr>
            <a:xfrm>
              <a:off x="19255381" y="4540012"/>
              <a:ext cx="261373" cy="261373"/>
            </a:xfrm>
            <a:custGeom>
              <a:avLst/>
              <a:gdLst>
                <a:gd name="connsiteX0" fmla="*/ 261259 w 261372"/>
                <a:gd name="connsiteY0" fmla="*/ 131428 h 261372"/>
                <a:gd name="connsiteX1" fmla="*/ 131429 w 261372"/>
                <a:gd name="connsiteY1" fmla="*/ 261259 h 261372"/>
                <a:gd name="connsiteX2" fmla="*/ 1598 w 261372"/>
                <a:gd name="connsiteY2" fmla="*/ 131428 h 261372"/>
                <a:gd name="connsiteX3" fmla="*/ 131429 w 261372"/>
                <a:gd name="connsiteY3" fmla="*/ 1598 h 261372"/>
                <a:gd name="connsiteX4" fmla="*/ 261259 w 261372"/>
                <a:gd name="connsiteY4" fmla="*/ 131428 h 2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72" h="261372">
                  <a:moveTo>
                    <a:pt x="261259" y="131428"/>
                  </a:moveTo>
                  <a:cubicBezTo>
                    <a:pt x="261259" y="203132"/>
                    <a:pt x="203132" y="261259"/>
                    <a:pt x="131429" y="261259"/>
                  </a:cubicBezTo>
                  <a:cubicBezTo>
                    <a:pt x="59725" y="261259"/>
                    <a:pt x="1598" y="203132"/>
                    <a:pt x="1598" y="131428"/>
                  </a:cubicBezTo>
                  <a:cubicBezTo>
                    <a:pt x="1598" y="59725"/>
                    <a:pt x="59725" y="1598"/>
                    <a:pt x="131429" y="1598"/>
                  </a:cubicBezTo>
                  <a:cubicBezTo>
                    <a:pt x="203132" y="1598"/>
                    <a:pt x="261259" y="59725"/>
                    <a:pt x="261259" y="131428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16468A-A172-45DF-AE54-B92D5D151AE1}"/>
                </a:ext>
              </a:extLst>
            </p:cNvPr>
            <p:cNvSpPr/>
            <p:nvPr/>
          </p:nvSpPr>
          <p:spPr>
            <a:xfrm>
              <a:off x="20687298" y="4540012"/>
              <a:ext cx="261373" cy="261373"/>
            </a:xfrm>
            <a:custGeom>
              <a:avLst/>
              <a:gdLst>
                <a:gd name="connsiteX0" fmla="*/ 261258 w 261372"/>
                <a:gd name="connsiteY0" fmla="*/ 131428 h 261372"/>
                <a:gd name="connsiteX1" fmla="*/ 131428 w 261372"/>
                <a:gd name="connsiteY1" fmla="*/ 261259 h 261372"/>
                <a:gd name="connsiteX2" fmla="*/ 1597 w 261372"/>
                <a:gd name="connsiteY2" fmla="*/ 131428 h 261372"/>
                <a:gd name="connsiteX3" fmla="*/ 131428 w 261372"/>
                <a:gd name="connsiteY3" fmla="*/ 1598 h 261372"/>
                <a:gd name="connsiteX4" fmla="*/ 261258 w 261372"/>
                <a:gd name="connsiteY4" fmla="*/ 131428 h 2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372" h="261372">
                  <a:moveTo>
                    <a:pt x="261258" y="131428"/>
                  </a:moveTo>
                  <a:cubicBezTo>
                    <a:pt x="261258" y="203132"/>
                    <a:pt x="203132" y="261259"/>
                    <a:pt x="131428" y="261259"/>
                  </a:cubicBezTo>
                  <a:cubicBezTo>
                    <a:pt x="59725" y="261259"/>
                    <a:pt x="1597" y="203132"/>
                    <a:pt x="1597" y="131428"/>
                  </a:cubicBezTo>
                  <a:cubicBezTo>
                    <a:pt x="1597" y="59725"/>
                    <a:pt x="59723" y="1598"/>
                    <a:pt x="131428" y="1598"/>
                  </a:cubicBezTo>
                  <a:cubicBezTo>
                    <a:pt x="203130" y="1598"/>
                    <a:pt x="261258" y="59725"/>
                    <a:pt x="261258" y="131428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8510EBC-77F0-4BA6-9E91-A2BE2BA5702D}"/>
                </a:ext>
              </a:extLst>
            </p:cNvPr>
            <p:cNvSpPr/>
            <p:nvPr/>
          </p:nvSpPr>
          <p:spPr>
            <a:xfrm>
              <a:off x="19220457" y="5005542"/>
              <a:ext cx="1739480" cy="716522"/>
            </a:xfrm>
            <a:custGeom>
              <a:avLst/>
              <a:gdLst>
                <a:gd name="connsiteX0" fmla="*/ 1622244 w 1739480"/>
                <a:gd name="connsiteY0" fmla="*/ 49620 h 716521"/>
                <a:gd name="connsiteX1" fmla="*/ 1396742 w 1739480"/>
                <a:gd name="connsiteY1" fmla="*/ 11316 h 716521"/>
                <a:gd name="connsiteX2" fmla="*/ 1396742 w 1739480"/>
                <a:gd name="connsiteY2" fmla="*/ 262774 h 716521"/>
                <a:gd name="connsiteX3" fmla="*/ 1342665 w 1739480"/>
                <a:gd name="connsiteY3" fmla="*/ 316851 h 716521"/>
                <a:gd name="connsiteX4" fmla="*/ 1208104 w 1739480"/>
                <a:gd name="connsiteY4" fmla="*/ 316851 h 716521"/>
                <a:gd name="connsiteX5" fmla="*/ 1154027 w 1739480"/>
                <a:gd name="connsiteY5" fmla="*/ 262774 h 716521"/>
                <a:gd name="connsiteX6" fmla="*/ 1154027 w 1739480"/>
                <a:gd name="connsiteY6" fmla="*/ 145832 h 716521"/>
                <a:gd name="connsiteX7" fmla="*/ 881703 w 1739480"/>
                <a:gd name="connsiteY7" fmla="*/ 177558 h 716521"/>
                <a:gd name="connsiteX8" fmla="*/ 562738 w 1739480"/>
                <a:gd name="connsiteY8" fmla="*/ 133124 h 716521"/>
                <a:gd name="connsiteX9" fmla="*/ 562738 w 1739480"/>
                <a:gd name="connsiteY9" fmla="*/ 262729 h 716521"/>
                <a:gd name="connsiteX10" fmla="*/ 508661 w 1739480"/>
                <a:gd name="connsiteY10" fmla="*/ 316806 h 716521"/>
                <a:gd name="connsiteX11" fmla="*/ 374098 w 1739480"/>
                <a:gd name="connsiteY11" fmla="*/ 316806 h 716521"/>
                <a:gd name="connsiteX12" fmla="*/ 320021 w 1739480"/>
                <a:gd name="connsiteY12" fmla="*/ 262729 h 716521"/>
                <a:gd name="connsiteX13" fmla="*/ 320021 w 1739480"/>
                <a:gd name="connsiteY13" fmla="*/ 5908 h 716521"/>
                <a:gd name="connsiteX14" fmla="*/ 100244 w 1739480"/>
                <a:gd name="connsiteY14" fmla="*/ 63094 h 716521"/>
                <a:gd name="connsiteX15" fmla="*/ 63155 w 1739480"/>
                <a:gd name="connsiteY15" fmla="*/ 443662 h 716521"/>
                <a:gd name="connsiteX16" fmla="*/ 288162 w 1739480"/>
                <a:gd name="connsiteY16" fmla="*/ 604947 h 716521"/>
                <a:gd name="connsiteX17" fmla="*/ 748853 w 1739480"/>
                <a:gd name="connsiteY17" fmla="*/ 713867 h 716521"/>
                <a:gd name="connsiteX18" fmla="*/ 748853 w 1739480"/>
                <a:gd name="connsiteY18" fmla="*/ 601792 h 716521"/>
                <a:gd name="connsiteX19" fmla="*/ 802931 w 1739480"/>
                <a:gd name="connsiteY19" fmla="*/ 547715 h 716521"/>
                <a:gd name="connsiteX20" fmla="*/ 937492 w 1739480"/>
                <a:gd name="connsiteY20" fmla="*/ 547715 h 716521"/>
                <a:gd name="connsiteX21" fmla="*/ 991569 w 1739480"/>
                <a:gd name="connsiteY21" fmla="*/ 601792 h 716521"/>
                <a:gd name="connsiteX22" fmla="*/ 991569 w 1739480"/>
                <a:gd name="connsiteY22" fmla="*/ 715219 h 716521"/>
                <a:gd name="connsiteX23" fmla="*/ 1469745 w 1739480"/>
                <a:gd name="connsiteY23" fmla="*/ 602108 h 716521"/>
                <a:gd name="connsiteX24" fmla="*/ 1690787 w 1739480"/>
                <a:gd name="connsiteY24" fmla="*/ 425772 h 716521"/>
                <a:gd name="connsiteX25" fmla="*/ 1622244 w 1739480"/>
                <a:gd name="connsiteY25" fmla="*/ 49620 h 71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480" h="716521">
                  <a:moveTo>
                    <a:pt x="1622244" y="49620"/>
                  </a:moveTo>
                  <a:cubicBezTo>
                    <a:pt x="1553792" y="2258"/>
                    <a:pt x="1471189" y="-9098"/>
                    <a:pt x="1396742" y="11316"/>
                  </a:cubicBezTo>
                  <a:lnTo>
                    <a:pt x="1396742" y="262774"/>
                  </a:lnTo>
                  <a:cubicBezTo>
                    <a:pt x="1396742" y="292517"/>
                    <a:pt x="1372408" y="316851"/>
                    <a:pt x="1342665" y="316851"/>
                  </a:cubicBezTo>
                  <a:lnTo>
                    <a:pt x="1208104" y="316851"/>
                  </a:lnTo>
                  <a:cubicBezTo>
                    <a:pt x="1178361" y="316851"/>
                    <a:pt x="1154027" y="292517"/>
                    <a:pt x="1154027" y="262774"/>
                  </a:cubicBezTo>
                  <a:lnTo>
                    <a:pt x="1154027" y="145832"/>
                  </a:lnTo>
                  <a:cubicBezTo>
                    <a:pt x="1094361" y="162776"/>
                    <a:pt x="1006532" y="177558"/>
                    <a:pt x="881703" y="177558"/>
                  </a:cubicBezTo>
                  <a:cubicBezTo>
                    <a:pt x="730196" y="177558"/>
                    <a:pt x="627810" y="155566"/>
                    <a:pt x="562738" y="133124"/>
                  </a:cubicBezTo>
                  <a:lnTo>
                    <a:pt x="562738" y="262729"/>
                  </a:lnTo>
                  <a:cubicBezTo>
                    <a:pt x="562738" y="292471"/>
                    <a:pt x="538404" y="316806"/>
                    <a:pt x="508661" y="316806"/>
                  </a:cubicBezTo>
                  <a:lnTo>
                    <a:pt x="374098" y="316806"/>
                  </a:lnTo>
                  <a:cubicBezTo>
                    <a:pt x="344357" y="316806"/>
                    <a:pt x="320021" y="292471"/>
                    <a:pt x="320021" y="262729"/>
                  </a:cubicBezTo>
                  <a:lnTo>
                    <a:pt x="320021" y="5908"/>
                  </a:lnTo>
                  <a:cubicBezTo>
                    <a:pt x="244629" y="-7657"/>
                    <a:pt x="164009" y="10639"/>
                    <a:pt x="100244" y="63094"/>
                  </a:cubicBezTo>
                  <a:cubicBezTo>
                    <a:pt x="-15076" y="157955"/>
                    <a:pt x="-31704" y="328342"/>
                    <a:pt x="63155" y="443662"/>
                  </a:cubicBezTo>
                  <a:cubicBezTo>
                    <a:pt x="85732" y="471151"/>
                    <a:pt x="152879" y="541812"/>
                    <a:pt x="288162" y="604947"/>
                  </a:cubicBezTo>
                  <a:cubicBezTo>
                    <a:pt x="417766" y="665423"/>
                    <a:pt x="572337" y="701880"/>
                    <a:pt x="748853" y="713867"/>
                  </a:cubicBezTo>
                  <a:lnTo>
                    <a:pt x="748853" y="601792"/>
                  </a:lnTo>
                  <a:cubicBezTo>
                    <a:pt x="748853" y="572050"/>
                    <a:pt x="773188" y="547715"/>
                    <a:pt x="802931" y="547715"/>
                  </a:cubicBezTo>
                  <a:lnTo>
                    <a:pt x="937492" y="547715"/>
                  </a:lnTo>
                  <a:cubicBezTo>
                    <a:pt x="967235" y="547715"/>
                    <a:pt x="991569" y="572050"/>
                    <a:pt x="991569" y="601792"/>
                  </a:cubicBezTo>
                  <a:lnTo>
                    <a:pt x="991569" y="715219"/>
                  </a:lnTo>
                  <a:cubicBezTo>
                    <a:pt x="1178812" y="704719"/>
                    <a:pt x="1339376" y="666865"/>
                    <a:pt x="1469745" y="602108"/>
                  </a:cubicBezTo>
                  <a:cubicBezTo>
                    <a:pt x="1606020" y="534421"/>
                    <a:pt x="1669742" y="456235"/>
                    <a:pt x="1690787" y="425772"/>
                  </a:cubicBezTo>
                  <a:cubicBezTo>
                    <a:pt x="1775733" y="303016"/>
                    <a:pt x="1745044" y="134566"/>
                    <a:pt x="1622244" y="49620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6ED1F66-57E0-4838-9EB9-079FEE7116A8}"/>
                </a:ext>
              </a:extLst>
            </p:cNvPr>
            <p:cNvSpPr/>
            <p:nvPr/>
          </p:nvSpPr>
          <p:spPr>
            <a:xfrm>
              <a:off x="5939354" y="6088644"/>
              <a:ext cx="108154" cy="108154"/>
            </a:xfrm>
            <a:custGeom>
              <a:avLst/>
              <a:gdLst>
                <a:gd name="connsiteX0" fmla="*/ 63506 w 108154"/>
                <a:gd name="connsiteY0" fmla="*/ 11183 h 108154"/>
                <a:gd name="connsiteX1" fmla="*/ 101217 w 108154"/>
                <a:gd name="connsiteY1" fmla="*/ 63506 h 108154"/>
                <a:gd name="connsiteX2" fmla="*/ 48894 w 108154"/>
                <a:gd name="connsiteY2" fmla="*/ 101217 h 108154"/>
                <a:gd name="connsiteX3" fmla="*/ 11184 w 108154"/>
                <a:gd name="connsiteY3" fmla="*/ 48894 h 108154"/>
                <a:gd name="connsiteX4" fmla="*/ 63506 w 108154"/>
                <a:gd name="connsiteY4" fmla="*/ 11183 h 10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54" h="108154">
                  <a:moveTo>
                    <a:pt x="63506" y="11183"/>
                  </a:moveTo>
                  <a:cubicBezTo>
                    <a:pt x="88368" y="15218"/>
                    <a:pt x="105252" y="38644"/>
                    <a:pt x="101217" y="63506"/>
                  </a:cubicBezTo>
                  <a:cubicBezTo>
                    <a:pt x="97182" y="88368"/>
                    <a:pt x="73756" y="105252"/>
                    <a:pt x="48894" y="101217"/>
                  </a:cubicBezTo>
                  <a:cubicBezTo>
                    <a:pt x="24032" y="97182"/>
                    <a:pt x="7149" y="73756"/>
                    <a:pt x="11184" y="48894"/>
                  </a:cubicBezTo>
                  <a:cubicBezTo>
                    <a:pt x="15219" y="24032"/>
                    <a:pt x="38644" y="7149"/>
                    <a:pt x="63506" y="11183"/>
                  </a:cubicBezTo>
                  <a:close/>
                </a:path>
              </a:pathLst>
            </a:custGeom>
            <a:solidFill>
              <a:srgbClr val="FC9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9194CDF-AD32-4777-A909-7E9D1529F3B9}"/>
                </a:ext>
              </a:extLst>
            </p:cNvPr>
            <p:cNvSpPr/>
            <p:nvPr/>
          </p:nvSpPr>
          <p:spPr>
            <a:xfrm>
              <a:off x="6036540" y="5955246"/>
              <a:ext cx="117167" cy="117167"/>
            </a:xfrm>
            <a:custGeom>
              <a:avLst/>
              <a:gdLst>
                <a:gd name="connsiteX0" fmla="*/ 69409 w 117167"/>
                <a:gd name="connsiteY0" fmla="*/ 14546 h 117167"/>
                <a:gd name="connsiteX1" fmla="*/ 103312 w 117167"/>
                <a:gd name="connsiteY1" fmla="*/ 69409 h 117167"/>
                <a:gd name="connsiteX2" fmla="*/ 48449 w 117167"/>
                <a:gd name="connsiteY2" fmla="*/ 103312 h 117167"/>
                <a:gd name="connsiteX3" fmla="*/ 14546 w 117167"/>
                <a:gd name="connsiteY3" fmla="*/ 48449 h 117167"/>
                <a:gd name="connsiteX4" fmla="*/ 69409 w 117167"/>
                <a:gd name="connsiteY4" fmla="*/ 14546 h 1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67" h="117167">
                  <a:moveTo>
                    <a:pt x="69409" y="14546"/>
                  </a:moveTo>
                  <a:cubicBezTo>
                    <a:pt x="93921" y="20334"/>
                    <a:pt x="109100" y="44897"/>
                    <a:pt x="103312" y="69409"/>
                  </a:cubicBezTo>
                  <a:cubicBezTo>
                    <a:pt x="97524" y="93921"/>
                    <a:pt x="72961" y="109100"/>
                    <a:pt x="48449" y="103312"/>
                  </a:cubicBezTo>
                  <a:cubicBezTo>
                    <a:pt x="23937" y="97524"/>
                    <a:pt x="8758" y="72961"/>
                    <a:pt x="14546" y="48449"/>
                  </a:cubicBezTo>
                  <a:cubicBezTo>
                    <a:pt x="20334" y="23937"/>
                    <a:pt x="44897" y="8758"/>
                    <a:pt x="69409" y="14546"/>
                  </a:cubicBezTo>
                  <a:close/>
                </a:path>
              </a:pathLst>
            </a:custGeom>
            <a:solidFill>
              <a:srgbClr val="FC9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7B41B81-2CEA-42E4-B986-292C349E60B6}"/>
                </a:ext>
              </a:extLst>
            </p:cNvPr>
            <p:cNvSpPr/>
            <p:nvPr/>
          </p:nvSpPr>
          <p:spPr>
            <a:xfrm>
              <a:off x="6071789" y="5518635"/>
              <a:ext cx="135193" cy="135193"/>
            </a:xfrm>
            <a:custGeom>
              <a:avLst/>
              <a:gdLst>
                <a:gd name="connsiteX0" fmla="*/ 101522 w 135192"/>
                <a:gd name="connsiteY0" fmla="*/ 37027 h 135192"/>
                <a:gd name="connsiteX1" fmla="*/ 101522 w 135192"/>
                <a:gd name="connsiteY1" fmla="*/ 101522 h 135192"/>
                <a:gd name="connsiteX2" fmla="*/ 37027 w 135192"/>
                <a:gd name="connsiteY2" fmla="*/ 101522 h 135192"/>
                <a:gd name="connsiteX3" fmla="*/ 37027 w 135192"/>
                <a:gd name="connsiteY3" fmla="*/ 37027 h 135192"/>
                <a:gd name="connsiteX4" fmla="*/ 101522 w 135192"/>
                <a:gd name="connsiteY4" fmla="*/ 37027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92" h="135192">
                  <a:moveTo>
                    <a:pt x="101522" y="37027"/>
                  </a:moveTo>
                  <a:cubicBezTo>
                    <a:pt x="119331" y="54837"/>
                    <a:pt x="119331" y="83712"/>
                    <a:pt x="101522" y="101522"/>
                  </a:cubicBezTo>
                  <a:cubicBezTo>
                    <a:pt x="83712" y="119331"/>
                    <a:pt x="54837" y="119331"/>
                    <a:pt x="37027" y="101522"/>
                  </a:cubicBezTo>
                  <a:cubicBezTo>
                    <a:pt x="19217" y="83712"/>
                    <a:pt x="19217" y="54837"/>
                    <a:pt x="37027" y="37027"/>
                  </a:cubicBezTo>
                  <a:cubicBezTo>
                    <a:pt x="54837" y="19218"/>
                    <a:pt x="83712" y="19218"/>
                    <a:pt x="101522" y="37027"/>
                  </a:cubicBezTo>
                  <a:close/>
                </a:path>
              </a:pathLst>
            </a:custGeom>
            <a:solidFill>
              <a:srgbClr val="FC9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BAB319C-7417-4A8B-B19F-E87B05A29780}"/>
                </a:ext>
              </a:extLst>
            </p:cNvPr>
            <p:cNvSpPr/>
            <p:nvPr/>
          </p:nvSpPr>
          <p:spPr>
            <a:xfrm>
              <a:off x="8705114" y="3548192"/>
              <a:ext cx="6390111" cy="1108581"/>
            </a:xfrm>
            <a:custGeom>
              <a:avLst/>
              <a:gdLst>
                <a:gd name="connsiteX0" fmla="*/ 36483 w 6390111"/>
                <a:gd name="connsiteY0" fmla="*/ 400237 h 1108580"/>
                <a:gd name="connsiteX1" fmla="*/ 38871 w 6390111"/>
                <a:gd name="connsiteY1" fmla="*/ 501091 h 1108580"/>
                <a:gd name="connsiteX2" fmla="*/ 3537930 w 6390111"/>
                <a:gd name="connsiteY2" fmla="*/ 1099635 h 1108580"/>
                <a:gd name="connsiteX3" fmla="*/ 6280720 w 6390111"/>
                <a:gd name="connsiteY3" fmla="*/ 1007704 h 1108580"/>
                <a:gd name="connsiteX4" fmla="*/ 6370669 w 6390111"/>
                <a:gd name="connsiteY4" fmla="*/ 872196 h 1108580"/>
                <a:gd name="connsiteX5" fmla="*/ 4548631 w 6390111"/>
                <a:gd name="connsiteY5" fmla="*/ 265225 h 1108580"/>
                <a:gd name="connsiteX6" fmla="*/ 2285684 w 6390111"/>
                <a:gd name="connsiteY6" fmla="*/ 72891 h 1108580"/>
                <a:gd name="connsiteX7" fmla="*/ 36483 w 6390111"/>
                <a:gd name="connsiteY7" fmla="*/ 400237 h 110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0111" h="1108580">
                  <a:moveTo>
                    <a:pt x="36483" y="400237"/>
                  </a:moveTo>
                  <a:cubicBezTo>
                    <a:pt x="-11196" y="417858"/>
                    <a:pt x="-9619" y="485770"/>
                    <a:pt x="38871" y="501091"/>
                  </a:cubicBezTo>
                  <a:cubicBezTo>
                    <a:pt x="545979" y="661340"/>
                    <a:pt x="2286946" y="1175208"/>
                    <a:pt x="3537930" y="1099635"/>
                  </a:cubicBezTo>
                  <a:cubicBezTo>
                    <a:pt x="4822892" y="1022034"/>
                    <a:pt x="5763203" y="843399"/>
                    <a:pt x="6280720" y="1007704"/>
                  </a:cubicBezTo>
                  <a:cubicBezTo>
                    <a:pt x="6362107" y="1033526"/>
                    <a:pt x="6426504" y="936818"/>
                    <a:pt x="6370669" y="872196"/>
                  </a:cubicBezTo>
                  <a:cubicBezTo>
                    <a:pt x="6190637" y="663819"/>
                    <a:pt x="5729540" y="375858"/>
                    <a:pt x="4548631" y="265225"/>
                  </a:cubicBezTo>
                  <a:cubicBezTo>
                    <a:pt x="2608885" y="83481"/>
                    <a:pt x="3033030" y="359094"/>
                    <a:pt x="2285684" y="72891"/>
                  </a:cubicBezTo>
                  <a:cubicBezTo>
                    <a:pt x="1671143" y="-162390"/>
                    <a:pt x="450893" y="247154"/>
                    <a:pt x="36483" y="400237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1E302-EF6F-4580-8363-62FE739508A3}"/>
                </a:ext>
              </a:extLst>
            </p:cNvPr>
            <p:cNvSpPr/>
            <p:nvPr/>
          </p:nvSpPr>
          <p:spPr>
            <a:xfrm>
              <a:off x="10989200" y="1609948"/>
              <a:ext cx="4326168" cy="2298277"/>
            </a:xfrm>
            <a:custGeom>
              <a:avLst/>
              <a:gdLst>
                <a:gd name="connsiteX0" fmla="*/ 1598 w 4326168"/>
                <a:gd name="connsiteY0" fmla="*/ 2011180 h 2298277"/>
                <a:gd name="connsiteX1" fmla="*/ 672516 w 4326168"/>
                <a:gd name="connsiteY1" fmla="*/ 1244187 h 2298277"/>
                <a:gd name="connsiteX2" fmla="*/ 672516 w 4326168"/>
                <a:gd name="connsiteY2" fmla="*/ 778357 h 2298277"/>
                <a:gd name="connsiteX3" fmla="*/ 3030232 w 4326168"/>
                <a:gd name="connsiteY3" fmla="*/ 496616 h 2298277"/>
                <a:gd name="connsiteX4" fmla="*/ 4327857 w 4326168"/>
                <a:gd name="connsiteY4" fmla="*/ 2133485 h 2298277"/>
                <a:gd name="connsiteX5" fmla="*/ 3540675 w 4326168"/>
                <a:gd name="connsiteY5" fmla="*/ 1631739 h 2298277"/>
                <a:gd name="connsiteX6" fmla="*/ 2549713 w 4326168"/>
                <a:gd name="connsiteY6" fmla="*/ 915803 h 2298277"/>
                <a:gd name="connsiteX7" fmla="*/ 2484864 w 4326168"/>
                <a:gd name="connsiteY7" fmla="*/ 1434899 h 2298277"/>
                <a:gd name="connsiteX8" fmla="*/ 2401496 w 4326168"/>
                <a:gd name="connsiteY8" fmla="*/ 1749763 h 2298277"/>
                <a:gd name="connsiteX9" fmla="*/ 2744930 w 4326168"/>
                <a:gd name="connsiteY9" fmla="*/ 2263811 h 2298277"/>
                <a:gd name="connsiteX10" fmla="*/ 1598 w 4326168"/>
                <a:gd name="connsiteY10" fmla="*/ 2011180 h 229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26168" h="2298277">
                  <a:moveTo>
                    <a:pt x="1598" y="2011180"/>
                  </a:moveTo>
                  <a:cubicBezTo>
                    <a:pt x="1598" y="2011180"/>
                    <a:pt x="42878" y="1165324"/>
                    <a:pt x="672516" y="1244187"/>
                  </a:cubicBezTo>
                  <a:cubicBezTo>
                    <a:pt x="1302153" y="1323049"/>
                    <a:pt x="906940" y="1078891"/>
                    <a:pt x="672516" y="778357"/>
                  </a:cubicBezTo>
                  <a:cubicBezTo>
                    <a:pt x="438091" y="477824"/>
                    <a:pt x="1677809" y="-630396"/>
                    <a:pt x="3030232" y="496616"/>
                  </a:cubicBezTo>
                  <a:cubicBezTo>
                    <a:pt x="4382656" y="1623628"/>
                    <a:pt x="3661042" y="1850436"/>
                    <a:pt x="4327857" y="2133485"/>
                  </a:cubicBezTo>
                  <a:cubicBezTo>
                    <a:pt x="4327857" y="2133485"/>
                    <a:pt x="3790691" y="2236096"/>
                    <a:pt x="3540675" y="1631739"/>
                  </a:cubicBezTo>
                  <a:cubicBezTo>
                    <a:pt x="3290659" y="1027383"/>
                    <a:pt x="2957228" y="896831"/>
                    <a:pt x="2549713" y="915803"/>
                  </a:cubicBezTo>
                  <a:cubicBezTo>
                    <a:pt x="2142196" y="934776"/>
                    <a:pt x="2413123" y="1238013"/>
                    <a:pt x="2484864" y="1434899"/>
                  </a:cubicBezTo>
                  <a:cubicBezTo>
                    <a:pt x="2556606" y="1631784"/>
                    <a:pt x="2153147" y="1604115"/>
                    <a:pt x="2401496" y="1749763"/>
                  </a:cubicBezTo>
                  <a:cubicBezTo>
                    <a:pt x="2649890" y="1895410"/>
                    <a:pt x="2744930" y="2263811"/>
                    <a:pt x="2744930" y="2263811"/>
                  </a:cubicBezTo>
                  <a:cubicBezTo>
                    <a:pt x="2744930" y="2263811"/>
                    <a:pt x="472655" y="2439336"/>
                    <a:pt x="1598" y="2011180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5C7D7B0-F4EA-4DCF-BD08-E713DF71CCE8}"/>
                </a:ext>
              </a:extLst>
            </p:cNvPr>
            <p:cNvSpPr/>
            <p:nvPr/>
          </p:nvSpPr>
          <p:spPr>
            <a:xfrm>
              <a:off x="12828272" y="3834891"/>
              <a:ext cx="2266732" cy="725535"/>
            </a:xfrm>
            <a:custGeom>
              <a:avLst/>
              <a:gdLst>
                <a:gd name="connsiteX0" fmla="*/ 2157517 w 2266731"/>
                <a:gd name="connsiteY0" fmla="*/ 721004 h 725534"/>
                <a:gd name="connsiteX1" fmla="*/ 2247465 w 2266731"/>
                <a:gd name="connsiteY1" fmla="*/ 585496 h 725534"/>
                <a:gd name="connsiteX2" fmla="*/ 640924 w 2266731"/>
                <a:gd name="connsiteY2" fmla="*/ 1598 h 725534"/>
                <a:gd name="connsiteX3" fmla="*/ 1598 w 2266731"/>
                <a:gd name="connsiteY3" fmla="*/ 74467 h 725534"/>
                <a:gd name="connsiteX4" fmla="*/ 1225183 w 2266731"/>
                <a:gd name="connsiteY4" fmla="*/ 666071 h 725534"/>
                <a:gd name="connsiteX5" fmla="*/ 2157517 w 2266731"/>
                <a:gd name="connsiteY5" fmla="*/ 721004 h 7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6731" h="725534">
                  <a:moveTo>
                    <a:pt x="2157517" y="721004"/>
                  </a:moveTo>
                  <a:cubicBezTo>
                    <a:pt x="2238903" y="746826"/>
                    <a:pt x="2303300" y="650118"/>
                    <a:pt x="2247465" y="585496"/>
                  </a:cubicBezTo>
                  <a:cubicBezTo>
                    <a:pt x="2078790" y="390323"/>
                    <a:pt x="1663523" y="125300"/>
                    <a:pt x="640924" y="1598"/>
                  </a:cubicBezTo>
                  <a:lnTo>
                    <a:pt x="1598" y="74467"/>
                  </a:lnTo>
                  <a:cubicBezTo>
                    <a:pt x="1598" y="74467"/>
                    <a:pt x="935014" y="385546"/>
                    <a:pt x="1225183" y="666071"/>
                  </a:cubicBezTo>
                  <a:cubicBezTo>
                    <a:pt x="1614718" y="642728"/>
                    <a:pt x="1927780" y="648045"/>
                    <a:pt x="2157517" y="721004"/>
                  </a:cubicBezTo>
                  <a:close/>
                </a:path>
              </a:pathLst>
            </a:custGeom>
            <a:solidFill>
              <a:srgbClr val="3F273D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5C80626-0310-405C-8208-F3C51B621A9D}"/>
                </a:ext>
              </a:extLst>
            </p:cNvPr>
            <p:cNvSpPr/>
            <p:nvPr/>
          </p:nvSpPr>
          <p:spPr>
            <a:xfrm>
              <a:off x="12443487" y="2252439"/>
              <a:ext cx="1901711" cy="1374460"/>
            </a:xfrm>
            <a:custGeom>
              <a:avLst/>
              <a:gdLst>
                <a:gd name="connsiteX0" fmla="*/ 1095381 w 1901711"/>
                <a:gd name="connsiteY0" fmla="*/ 273267 h 1374459"/>
                <a:gd name="connsiteX1" fmla="*/ 1900769 w 1901711"/>
                <a:gd name="connsiteY1" fmla="*/ 643650 h 1374459"/>
                <a:gd name="connsiteX2" fmla="*/ 1593296 w 1901711"/>
                <a:gd name="connsiteY2" fmla="*/ 113289 h 1374459"/>
                <a:gd name="connsiteX3" fmla="*/ 386429 w 1901711"/>
                <a:gd name="connsiteY3" fmla="*/ 179353 h 1374459"/>
                <a:gd name="connsiteX4" fmla="*/ 542352 w 1901711"/>
                <a:gd name="connsiteY4" fmla="*/ 778392 h 1374459"/>
                <a:gd name="connsiteX5" fmla="*/ 60976 w 1901711"/>
                <a:gd name="connsiteY5" fmla="*/ 945491 h 1374459"/>
                <a:gd name="connsiteX6" fmla="*/ 291524 w 1901711"/>
                <a:gd name="connsiteY6" fmla="*/ 1229846 h 1374459"/>
                <a:gd name="connsiteX7" fmla="*/ 1184607 w 1901711"/>
                <a:gd name="connsiteY7" fmla="*/ 1367112 h 1374459"/>
                <a:gd name="connsiteX8" fmla="*/ 947209 w 1901711"/>
                <a:gd name="connsiteY8" fmla="*/ 1107271 h 1374459"/>
                <a:gd name="connsiteX9" fmla="*/ 1030578 w 1901711"/>
                <a:gd name="connsiteY9" fmla="*/ 792407 h 1374459"/>
                <a:gd name="connsiteX10" fmla="*/ 1095381 w 1901711"/>
                <a:gd name="connsiteY10" fmla="*/ 273267 h 137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1711" h="1374459">
                  <a:moveTo>
                    <a:pt x="1095381" y="273267"/>
                  </a:moveTo>
                  <a:cubicBezTo>
                    <a:pt x="1409208" y="258666"/>
                    <a:pt x="1679053" y="332797"/>
                    <a:pt x="1900769" y="643650"/>
                  </a:cubicBezTo>
                  <a:cubicBezTo>
                    <a:pt x="1847683" y="430361"/>
                    <a:pt x="1762377" y="281153"/>
                    <a:pt x="1593296" y="113289"/>
                  </a:cubicBezTo>
                  <a:cubicBezTo>
                    <a:pt x="1349227" y="-129066"/>
                    <a:pt x="820353" y="84448"/>
                    <a:pt x="386429" y="179353"/>
                  </a:cubicBezTo>
                  <a:cubicBezTo>
                    <a:pt x="-47494" y="274259"/>
                    <a:pt x="244026" y="674294"/>
                    <a:pt x="542352" y="778392"/>
                  </a:cubicBezTo>
                  <a:cubicBezTo>
                    <a:pt x="840677" y="882491"/>
                    <a:pt x="277914" y="877714"/>
                    <a:pt x="60976" y="945491"/>
                  </a:cubicBezTo>
                  <a:cubicBezTo>
                    <a:pt x="-156010" y="1013312"/>
                    <a:pt x="291524" y="1229846"/>
                    <a:pt x="291524" y="1229846"/>
                  </a:cubicBezTo>
                  <a:cubicBezTo>
                    <a:pt x="485075" y="1347599"/>
                    <a:pt x="847211" y="1391402"/>
                    <a:pt x="1184607" y="1367112"/>
                  </a:cubicBezTo>
                  <a:cubicBezTo>
                    <a:pt x="1129990" y="1270494"/>
                    <a:pt x="1052344" y="1168919"/>
                    <a:pt x="947209" y="1107271"/>
                  </a:cubicBezTo>
                  <a:cubicBezTo>
                    <a:pt x="698815" y="961624"/>
                    <a:pt x="1102320" y="989248"/>
                    <a:pt x="1030578" y="792407"/>
                  </a:cubicBezTo>
                  <a:cubicBezTo>
                    <a:pt x="958791" y="595477"/>
                    <a:pt x="687909" y="292239"/>
                    <a:pt x="1095381" y="273267"/>
                  </a:cubicBezTo>
                  <a:close/>
                </a:path>
              </a:pathLst>
            </a:custGeom>
            <a:solidFill>
              <a:srgbClr val="3F273D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153BDA5-B48C-47B1-9D81-429D8BEA07CF}"/>
                </a:ext>
              </a:extLst>
            </p:cNvPr>
            <p:cNvSpPr/>
            <p:nvPr/>
          </p:nvSpPr>
          <p:spPr>
            <a:xfrm>
              <a:off x="10989200" y="3348738"/>
              <a:ext cx="2744413" cy="558797"/>
            </a:xfrm>
            <a:custGeom>
              <a:avLst/>
              <a:gdLst>
                <a:gd name="connsiteX0" fmla="*/ 49952 w 2744413"/>
                <a:gd name="connsiteY0" fmla="*/ 1598 h 558796"/>
                <a:gd name="connsiteX1" fmla="*/ 1598 w 2744413"/>
                <a:gd name="connsiteY1" fmla="*/ 272390 h 558796"/>
                <a:gd name="connsiteX2" fmla="*/ 2744930 w 2744413"/>
                <a:gd name="connsiteY2" fmla="*/ 524975 h 558796"/>
                <a:gd name="connsiteX3" fmla="*/ 2604826 w 2744413"/>
                <a:gd name="connsiteY3" fmla="*/ 214843 h 558796"/>
                <a:gd name="connsiteX4" fmla="*/ 2264546 w 2744413"/>
                <a:gd name="connsiteY4" fmla="*/ 175591 h 558796"/>
                <a:gd name="connsiteX5" fmla="*/ 49952 w 2744413"/>
                <a:gd name="connsiteY5" fmla="*/ 1598 h 55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4413" h="558796">
                  <a:moveTo>
                    <a:pt x="49952" y="1598"/>
                  </a:moveTo>
                  <a:cubicBezTo>
                    <a:pt x="7637" y="149409"/>
                    <a:pt x="1598" y="272390"/>
                    <a:pt x="1598" y="272390"/>
                  </a:cubicBezTo>
                  <a:cubicBezTo>
                    <a:pt x="472655" y="700545"/>
                    <a:pt x="2744930" y="524975"/>
                    <a:pt x="2744930" y="524975"/>
                  </a:cubicBezTo>
                  <a:cubicBezTo>
                    <a:pt x="2744930" y="524975"/>
                    <a:pt x="2703787" y="365447"/>
                    <a:pt x="2604826" y="214843"/>
                  </a:cubicBezTo>
                  <a:cubicBezTo>
                    <a:pt x="2498609" y="200106"/>
                    <a:pt x="2385362" y="186903"/>
                    <a:pt x="2264546" y="175591"/>
                  </a:cubicBezTo>
                  <a:cubicBezTo>
                    <a:pt x="368106" y="-2097"/>
                    <a:pt x="731144" y="257338"/>
                    <a:pt x="49952" y="1598"/>
                  </a:cubicBezTo>
                  <a:close/>
                </a:path>
              </a:pathLst>
            </a:custGeom>
            <a:solidFill>
              <a:srgbClr val="AB3E67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1F4A8E6-AD9D-40A7-951C-486117C3C558}"/>
                </a:ext>
              </a:extLst>
            </p:cNvPr>
            <p:cNvSpPr/>
            <p:nvPr/>
          </p:nvSpPr>
          <p:spPr>
            <a:xfrm>
              <a:off x="12733412" y="3480641"/>
              <a:ext cx="1000426" cy="428110"/>
            </a:xfrm>
            <a:custGeom>
              <a:avLst/>
              <a:gdLst>
                <a:gd name="connsiteX0" fmla="*/ 96414 w 1000426"/>
                <a:gd name="connsiteY0" fmla="*/ 428267 h 428110"/>
                <a:gd name="connsiteX1" fmla="*/ 1000718 w 1000426"/>
                <a:gd name="connsiteY1" fmla="*/ 393072 h 428110"/>
                <a:gd name="connsiteX2" fmla="*/ 860614 w 1000426"/>
                <a:gd name="connsiteY2" fmla="*/ 82939 h 428110"/>
                <a:gd name="connsiteX3" fmla="*/ 520334 w 1000426"/>
                <a:gd name="connsiteY3" fmla="*/ 43688 h 428110"/>
                <a:gd name="connsiteX4" fmla="*/ 1598 w 1000426"/>
                <a:gd name="connsiteY4" fmla="*/ 1598 h 428110"/>
                <a:gd name="connsiteX5" fmla="*/ 96414 w 1000426"/>
                <a:gd name="connsiteY5" fmla="*/ 428267 h 42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426" h="428110">
                  <a:moveTo>
                    <a:pt x="96414" y="428267"/>
                  </a:moveTo>
                  <a:cubicBezTo>
                    <a:pt x="597934" y="424166"/>
                    <a:pt x="1000718" y="393072"/>
                    <a:pt x="1000718" y="393072"/>
                  </a:cubicBezTo>
                  <a:cubicBezTo>
                    <a:pt x="1000718" y="393072"/>
                    <a:pt x="959575" y="233544"/>
                    <a:pt x="860614" y="82939"/>
                  </a:cubicBezTo>
                  <a:cubicBezTo>
                    <a:pt x="754397" y="68203"/>
                    <a:pt x="641150" y="54999"/>
                    <a:pt x="520334" y="43688"/>
                  </a:cubicBezTo>
                  <a:cubicBezTo>
                    <a:pt x="324530" y="25347"/>
                    <a:pt x="152879" y="11693"/>
                    <a:pt x="1598" y="1598"/>
                  </a:cubicBezTo>
                  <a:lnTo>
                    <a:pt x="96414" y="428267"/>
                  </a:lnTo>
                  <a:close/>
                </a:path>
              </a:pathLst>
            </a:custGeom>
            <a:solidFill>
              <a:srgbClr val="93325A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1C344A8-08EF-42AD-9916-775D8CA3786A}"/>
                </a:ext>
              </a:extLst>
            </p:cNvPr>
            <p:cNvSpPr/>
            <p:nvPr/>
          </p:nvSpPr>
          <p:spPr>
            <a:xfrm>
              <a:off x="6345921" y="1145735"/>
              <a:ext cx="2208148" cy="1541198"/>
            </a:xfrm>
            <a:custGeom>
              <a:avLst/>
              <a:gdLst>
                <a:gd name="connsiteX0" fmla="*/ 12047 w 2208148"/>
                <a:gd name="connsiteY0" fmla="*/ 479542 h 1541197"/>
                <a:gd name="connsiteX1" fmla="*/ 130341 w 2208148"/>
                <a:gd name="connsiteY1" fmla="*/ 466203 h 1541197"/>
                <a:gd name="connsiteX2" fmla="*/ 133270 w 2208148"/>
                <a:gd name="connsiteY2" fmla="*/ 434703 h 1541197"/>
                <a:gd name="connsiteX3" fmla="*/ 20925 w 2208148"/>
                <a:gd name="connsiteY3" fmla="*/ 409017 h 1541197"/>
                <a:gd name="connsiteX4" fmla="*/ 6594 w 2208148"/>
                <a:gd name="connsiteY4" fmla="*/ 396173 h 1541197"/>
                <a:gd name="connsiteX5" fmla="*/ 19438 w 2208148"/>
                <a:gd name="connsiteY5" fmla="*/ 381843 h 1541197"/>
                <a:gd name="connsiteX6" fmla="*/ 138046 w 2208148"/>
                <a:gd name="connsiteY6" fmla="*/ 406673 h 1541197"/>
                <a:gd name="connsiteX7" fmla="*/ 196270 w 2208148"/>
                <a:gd name="connsiteY7" fmla="*/ 268596 h 1541197"/>
                <a:gd name="connsiteX8" fmla="*/ 207310 w 2208148"/>
                <a:gd name="connsiteY8" fmla="*/ 37101 h 1541197"/>
                <a:gd name="connsiteX9" fmla="*/ 264001 w 2208148"/>
                <a:gd name="connsiteY9" fmla="*/ 18940 h 1541197"/>
                <a:gd name="connsiteX10" fmla="*/ 353904 w 2208148"/>
                <a:gd name="connsiteY10" fmla="*/ 132953 h 1541197"/>
                <a:gd name="connsiteX11" fmla="*/ 521273 w 2208148"/>
                <a:gd name="connsiteY11" fmla="*/ 95460 h 1541197"/>
                <a:gd name="connsiteX12" fmla="*/ 643262 w 2208148"/>
                <a:gd name="connsiteY12" fmla="*/ 114882 h 1541197"/>
                <a:gd name="connsiteX13" fmla="*/ 774985 w 2208148"/>
                <a:gd name="connsiteY13" fmla="*/ 10333 h 1541197"/>
                <a:gd name="connsiteX14" fmla="*/ 826538 w 2208148"/>
                <a:gd name="connsiteY14" fmla="*/ 35209 h 1541197"/>
                <a:gd name="connsiteX15" fmla="*/ 826538 w 2208148"/>
                <a:gd name="connsiteY15" fmla="*/ 241828 h 1541197"/>
                <a:gd name="connsiteX16" fmla="*/ 846006 w 2208148"/>
                <a:gd name="connsiteY16" fmla="*/ 268146 h 1541197"/>
                <a:gd name="connsiteX17" fmla="*/ 1827326 w 2208148"/>
                <a:gd name="connsiteY17" fmla="*/ 177612 h 1541197"/>
                <a:gd name="connsiteX18" fmla="*/ 2203612 w 2208148"/>
                <a:gd name="connsiteY18" fmla="*/ 787466 h 1541197"/>
                <a:gd name="connsiteX19" fmla="*/ 2203612 w 2208148"/>
                <a:gd name="connsiteY19" fmla="*/ 1257171 h 1541197"/>
                <a:gd name="connsiteX20" fmla="*/ 1918625 w 2208148"/>
                <a:gd name="connsiteY20" fmla="*/ 1542157 h 1541197"/>
                <a:gd name="connsiteX21" fmla="*/ 1863287 w 2208148"/>
                <a:gd name="connsiteY21" fmla="*/ 1542157 h 1541197"/>
                <a:gd name="connsiteX22" fmla="*/ 1574695 w 2208148"/>
                <a:gd name="connsiteY22" fmla="*/ 1259965 h 1541197"/>
                <a:gd name="connsiteX23" fmla="*/ 1859681 w 2208148"/>
                <a:gd name="connsiteY23" fmla="*/ 972185 h 1541197"/>
                <a:gd name="connsiteX24" fmla="*/ 1884152 w 2208148"/>
                <a:gd name="connsiteY24" fmla="*/ 972185 h 1541197"/>
                <a:gd name="connsiteX25" fmla="*/ 1978020 w 2208148"/>
                <a:gd name="connsiteY25" fmla="*/ 1065738 h 1541197"/>
                <a:gd name="connsiteX26" fmla="*/ 1886224 w 2208148"/>
                <a:gd name="connsiteY26" fmla="*/ 1155776 h 1541197"/>
                <a:gd name="connsiteX27" fmla="*/ 1861844 w 2208148"/>
                <a:gd name="connsiteY27" fmla="*/ 1155776 h 1541197"/>
                <a:gd name="connsiteX28" fmla="*/ 1758332 w 2208148"/>
                <a:gd name="connsiteY28" fmla="*/ 1254107 h 1541197"/>
                <a:gd name="connsiteX29" fmla="*/ 1859681 w 2208148"/>
                <a:gd name="connsiteY29" fmla="*/ 1358566 h 1541197"/>
                <a:gd name="connsiteX30" fmla="*/ 1918625 w 2208148"/>
                <a:gd name="connsiteY30" fmla="*/ 1358566 h 1541197"/>
                <a:gd name="connsiteX31" fmla="*/ 2020020 w 2208148"/>
                <a:gd name="connsiteY31" fmla="*/ 1257171 h 1541197"/>
                <a:gd name="connsiteX32" fmla="*/ 2020020 w 2208148"/>
                <a:gd name="connsiteY32" fmla="*/ 960468 h 1541197"/>
                <a:gd name="connsiteX33" fmla="*/ 1847019 w 2208148"/>
                <a:gd name="connsiteY33" fmla="*/ 787466 h 1541197"/>
                <a:gd name="connsiteX34" fmla="*/ 496803 w 2208148"/>
                <a:gd name="connsiteY34" fmla="*/ 787466 h 1541197"/>
                <a:gd name="connsiteX35" fmla="*/ 496983 w 2208148"/>
                <a:gd name="connsiteY35" fmla="*/ 787106 h 1541197"/>
                <a:gd name="connsiteX36" fmla="*/ 129890 w 2208148"/>
                <a:gd name="connsiteY36" fmla="*/ 493737 h 1541197"/>
                <a:gd name="connsiteX37" fmla="*/ 21961 w 2208148"/>
                <a:gd name="connsiteY37" fmla="*/ 504958 h 1541197"/>
                <a:gd name="connsiteX38" fmla="*/ 4341 w 2208148"/>
                <a:gd name="connsiteY38" fmla="*/ 497162 h 1541197"/>
                <a:gd name="connsiteX39" fmla="*/ 12047 w 2208148"/>
                <a:gd name="connsiteY39" fmla="*/ 479542 h 15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08148" h="1541197">
                  <a:moveTo>
                    <a:pt x="12047" y="479542"/>
                  </a:moveTo>
                  <a:cubicBezTo>
                    <a:pt x="55354" y="462778"/>
                    <a:pt x="98841" y="462643"/>
                    <a:pt x="130341" y="466203"/>
                  </a:cubicBezTo>
                  <a:cubicBezTo>
                    <a:pt x="130881" y="455568"/>
                    <a:pt x="131873" y="445068"/>
                    <a:pt x="133270" y="434703"/>
                  </a:cubicBezTo>
                  <a:cubicBezTo>
                    <a:pt x="107448" y="421815"/>
                    <a:pt x="66395" y="406493"/>
                    <a:pt x="20925" y="409017"/>
                  </a:cubicBezTo>
                  <a:cubicBezTo>
                    <a:pt x="13399" y="409512"/>
                    <a:pt x="7000" y="403699"/>
                    <a:pt x="6594" y="396173"/>
                  </a:cubicBezTo>
                  <a:cubicBezTo>
                    <a:pt x="6189" y="388648"/>
                    <a:pt x="11912" y="382248"/>
                    <a:pt x="19438" y="381843"/>
                  </a:cubicBezTo>
                  <a:cubicBezTo>
                    <a:pt x="66890" y="379229"/>
                    <a:pt x="109161" y="393244"/>
                    <a:pt x="138046" y="406673"/>
                  </a:cubicBezTo>
                  <a:cubicBezTo>
                    <a:pt x="148502" y="356427"/>
                    <a:pt x="168555" y="309740"/>
                    <a:pt x="196270" y="268596"/>
                  </a:cubicBezTo>
                  <a:lnTo>
                    <a:pt x="207310" y="37101"/>
                  </a:lnTo>
                  <a:cubicBezTo>
                    <a:pt x="208707" y="7719"/>
                    <a:pt x="245795" y="-4132"/>
                    <a:pt x="264001" y="18940"/>
                  </a:cubicBezTo>
                  <a:lnTo>
                    <a:pt x="353904" y="132953"/>
                  </a:lnTo>
                  <a:cubicBezTo>
                    <a:pt x="404647" y="108934"/>
                    <a:pt x="461383" y="95460"/>
                    <a:pt x="521273" y="95460"/>
                  </a:cubicBezTo>
                  <a:cubicBezTo>
                    <a:pt x="563859" y="95460"/>
                    <a:pt x="604867" y="102309"/>
                    <a:pt x="643262" y="114882"/>
                  </a:cubicBezTo>
                  <a:lnTo>
                    <a:pt x="774985" y="10333"/>
                  </a:lnTo>
                  <a:cubicBezTo>
                    <a:pt x="795805" y="-6205"/>
                    <a:pt x="826538" y="8621"/>
                    <a:pt x="826538" y="35209"/>
                  </a:cubicBezTo>
                  <a:lnTo>
                    <a:pt x="826538" y="241828"/>
                  </a:lnTo>
                  <a:cubicBezTo>
                    <a:pt x="833388" y="250345"/>
                    <a:pt x="839878" y="259088"/>
                    <a:pt x="846006" y="268146"/>
                  </a:cubicBezTo>
                  <a:cubicBezTo>
                    <a:pt x="1068173" y="169275"/>
                    <a:pt x="1520798" y="8981"/>
                    <a:pt x="1827326" y="177612"/>
                  </a:cubicBezTo>
                  <a:cubicBezTo>
                    <a:pt x="2247234" y="408656"/>
                    <a:pt x="2203612" y="787466"/>
                    <a:pt x="2203612" y="787466"/>
                  </a:cubicBezTo>
                  <a:lnTo>
                    <a:pt x="2203612" y="1257171"/>
                  </a:lnTo>
                  <a:cubicBezTo>
                    <a:pt x="2203612" y="1414580"/>
                    <a:pt x="2076035" y="1542157"/>
                    <a:pt x="1918625" y="1542157"/>
                  </a:cubicBezTo>
                  <a:lnTo>
                    <a:pt x="1863287" y="1542157"/>
                  </a:lnTo>
                  <a:cubicBezTo>
                    <a:pt x="1706373" y="1542157"/>
                    <a:pt x="1576182" y="1416879"/>
                    <a:pt x="1574695" y="1259965"/>
                  </a:cubicBezTo>
                  <a:cubicBezTo>
                    <a:pt x="1573163" y="1101564"/>
                    <a:pt x="1701596" y="972185"/>
                    <a:pt x="1859681" y="972185"/>
                  </a:cubicBezTo>
                  <a:lnTo>
                    <a:pt x="1884152" y="972185"/>
                  </a:lnTo>
                  <a:cubicBezTo>
                    <a:pt x="1935615" y="972185"/>
                    <a:pt x="1978966" y="1014320"/>
                    <a:pt x="1978020" y="1065738"/>
                  </a:cubicBezTo>
                  <a:cubicBezTo>
                    <a:pt x="1977074" y="1115624"/>
                    <a:pt x="1936336" y="1155776"/>
                    <a:pt x="1886224" y="1155776"/>
                  </a:cubicBezTo>
                  <a:lnTo>
                    <a:pt x="1861844" y="1155776"/>
                  </a:lnTo>
                  <a:cubicBezTo>
                    <a:pt x="1806686" y="1155776"/>
                    <a:pt x="1759999" y="1198948"/>
                    <a:pt x="1758332" y="1254107"/>
                  </a:cubicBezTo>
                  <a:cubicBezTo>
                    <a:pt x="1756620" y="1311428"/>
                    <a:pt x="1802765" y="1358566"/>
                    <a:pt x="1859681" y="1358566"/>
                  </a:cubicBezTo>
                  <a:lnTo>
                    <a:pt x="1918625" y="1358566"/>
                  </a:lnTo>
                  <a:cubicBezTo>
                    <a:pt x="1974640" y="1358566"/>
                    <a:pt x="2020020" y="1313186"/>
                    <a:pt x="2020020" y="1257171"/>
                  </a:cubicBezTo>
                  <a:lnTo>
                    <a:pt x="2020020" y="960468"/>
                  </a:lnTo>
                  <a:cubicBezTo>
                    <a:pt x="2020020" y="864932"/>
                    <a:pt x="1942555" y="787466"/>
                    <a:pt x="1847019" y="787466"/>
                  </a:cubicBezTo>
                  <a:lnTo>
                    <a:pt x="496803" y="787466"/>
                  </a:lnTo>
                  <a:lnTo>
                    <a:pt x="496983" y="787106"/>
                  </a:lnTo>
                  <a:cubicBezTo>
                    <a:pt x="294330" y="780977"/>
                    <a:pt x="133360" y="696887"/>
                    <a:pt x="129890" y="493737"/>
                  </a:cubicBezTo>
                  <a:cubicBezTo>
                    <a:pt x="101454" y="490222"/>
                    <a:pt x="61167" y="489772"/>
                    <a:pt x="21961" y="504958"/>
                  </a:cubicBezTo>
                  <a:cubicBezTo>
                    <a:pt x="14931" y="507752"/>
                    <a:pt x="7045" y="504192"/>
                    <a:pt x="4341" y="497162"/>
                  </a:cubicBezTo>
                  <a:cubicBezTo>
                    <a:pt x="1547" y="490132"/>
                    <a:pt x="5062" y="482246"/>
                    <a:pt x="12047" y="47954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8DC35AB-9751-42F5-B199-09B2BFD9D3B0}"/>
                </a:ext>
              </a:extLst>
            </p:cNvPr>
            <p:cNvSpPr/>
            <p:nvPr/>
          </p:nvSpPr>
          <p:spPr>
            <a:xfrm>
              <a:off x="7046460" y="1478458"/>
              <a:ext cx="90129" cy="198283"/>
            </a:xfrm>
            <a:custGeom>
              <a:avLst/>
              <a:gdLst>
                <a:gd name="connsiteX0" fmla="*/ 19919 w 90128"/>
                <a:gd name="connsiteY0" fmla="*/ 99322 h 198282"/>
                <a:gd name="connsiteX1" fmla="*/ 3380 w 90128"/>
                <a:gd name="connsiteY1" fmla="*/ 3380 h 198282"/>
                <a:gd name="connsiteX2" fmla="*/ 89993 w 90128"/>
                <a:gd name="connsiteY2" fmla="*/ 99322 h 198282"/>
                <a:gd name="connsiteX3" fmla="*/ 3380 w 90128"/>
                <a:gd name="connsiteY3" fmla="*/ 195263 h 198282"/>
                <a:gd name="connsiteX4" fmla="*/ 19919 w 90128"/>
                <a:gd name="connsiteY4" fmla="*/ 99322 h 19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8" h="198282">
                  <a:moveTo>
                    <a:pt x="19919" y="99322"/>
                  </a:moveTo>
                  <a:cubicBezTo>
                    <a:pt x="19919" y="61558"/>
                    <a:pt x="13564" y="27534"/>
                    <a:pt x="3380" y="3380"/>
                  </a:cubicBezTo>
                  <a:cubicBezTo>
                    <a:pt x="53581" y="16133"/>
                    <a:pt x="89993" y="54257"/>
                    <a:pt x="89993" y="99322"/>
                  </a:cubicBezTo>
                  <a:cubicBezTo>
                    <a:pt x="89993" y="144386"/>
                    <a:pt x="53581" y="182510"/>
                    <a:pt x="3380" y="195263"/>
                  </a:cubicBezTo>
                  <a:cubicBezTo>
                    <a:pt x="13564" y="171109"/>
                    <a:pt x="19919" y="137085"/>
                    <a:pt x="19919" y="99322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5084D36-4637-45E5-9BAB-F27A184A4C0F}"/>
                </a:ext>
              </a:extLst>
            </p:cNvPr>
            <p:cNvSpPr/>
            <p:nvPr/>
          </p:nvSpPr>
          <p:spPr>
            <a:xfrm>
              <a:off x="6886121" y="1478458"/>
              <a:ext cx="90129" cy="198283"/>
            </a:xfrm>
            <a:custGeom>
              <a:avLst/>
              <a:gdLst>
                <a:gd name="connsiteX0" fmla="*/ 89993 w 90128"/>
                <a:gd name="connsiteY0" fmla="*/ 3380 h 198282"/>
                <a:gd name="connsiteX1" fmla="*/ 73454 w 90128"/>
                <a:gd name="connsiteY1" fmla="*/ 99322 h 198282"/>
                <a:gd name="connsiteX2" fmla="*/ 89993 w 90128"/>
                <a:gd name="connsiteY2" fmla="*/ 195263 h 198282"/>
                <a:gd name="connsiteX3" fmla="*/ 3380 w 90128"/>
                <a:gd name="connsiteY3" fmla="*/ 99322 h 198282"/>
                <a:gd name="connsiteX4" fmla="*/ 89993 w 90128"/>
                <a:gd name="connsiteY4" fmla="*/ 3380 h 19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8" h="198282">
                  <a:moveTo>
                    <a:pt x="89993" y="3380"/>
                  </a:moveTo>
                  <a:cubicBezTo>
                    <a:pt x="79809" y="27534"/>
                    <a:pt x="73454" y="61558"/>
                    <a:pt x="73454" y="99322"/>
                  </a:cubicBezTo>
                  <a:cubicBezTo>
                    <a:pt x="73454" y="137085"/>
                    <a:pt x="79809" y="171109"/>
                    <a:pt x="89993" y="195263"/>
                  </a:cubicBezTo>
                  <a:cubicBezTo>
                    <a:pt x="39792" y="182510"/>
                    <a:pt x="3380" y="144386"/>
                    <a:pt x="3380" y="99322"/>
                  </a:cubicBezTo>
                  <a:cubicBezTo>
                    <a:pt x="3380" y="54257"/>
                    <a:pt x="39792" y="16133"/>
                    <a:pt x="89993" y="3380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30E390-B5A8-47B7-8972-CF8FA33628D8}"/>
                </a:ext>
              </a:extLst>
            </p:cNvPr>
            <p:cNvSpPr/>
            <p:nvPr/>
          </p:nvSpPr>
          <p:spPr>
            <a:xfrm>
              <a:off x="6712624" y="1478458"/>
              <a:ext cx="90129" cy="198283"/>
            </a:xfrm>
            <a:custGeom>
              <a:avLst/>
              <a:gdLst>
                <a:gd name="connsiteX0" fmla="*/ 19918 w 90128"/>
                <a:gd name="connsiteY0" fmla="*/ 99322 h 198282"/>
                <a:gd name="connsiteX1" fmla="*/ 3380 w 90128"/>
                <a:gd name="connsiteY1" fmla="*/ 3380 h 198282"/>
                <a:gd name="connsiteX2" fmla="*/ 89993 w 90128"/>
                <a:gd name="connsiteY2" fmla="*/ 99322 h 198282"/>
                <a:gd name="connsiteX3" fmla="*/ 3380 w 90128"/>
                <a:gd name="connsiteY3" fmla="*/ 195263 h 198282"/>
                <a:gd name="connsiteX4" fmla="*/ 19918 w 90128"/>
                <a:gd name="connsiteY4" fmla="*/ 99322 h 19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8" h="198282">
                  <a:moveTo>
                    <a:pt x="19918" y="99322"/>
                  </a:moveTo>
                  <a:cubicBezTo>
                    <a:pt x="19918" y="61558"/>
                    <a:pt x="13564" y="27534"/>
                    <a:pt x="3380" y="3380"/>
                  </a:cubicBezTo>
                  <a:cubicBezTo>
                    <a:pt x="53581" y="16133"/>
                    <a:pt x="89993" y="54257"/>
                    <a:pt x="89993" y="99322"/>
                  </a:cubicBezTo>
                  <a:cubicBezTo>
                    <a:pt x="89993" y="144386"/>
                    <a:pt x="53581" y="182510"/>
                    <a:pt x="3380" y="195263"/>
                  </a:cubicBezTo>
                  <a:cubicBezTo>
                    <a:pt x="13564" y="171109"/>
                    <a:pt x="19918" y="137085"/>
                    <a:pt x="19918" y="99322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28D9892-F7D6-4964-A8EA-552609C221E7}"/>
                </a:ext>
              </a:extLst>
            </p:cNvPr>
            <p:cNvSpPr/>
            <p:nvPr/>
          </p:nvSpPr>
          <p:spPr>
            <a:xfrm>
              <a:off x="6552285" y="1478458"/>
              <a:ext cx="90129" cy="198283"/>
            </a:xfrm>
            <a:custGeom>
              <a:avLst/>
              <a:gdLst>
                <a:gd name="connsiteX0" fmla="*/ 89993 w 90128"/>
                <a:gd name="connsiteY0" fmla="*/ 3380 h 198282"/>
                <a:gd name="connsiteX1" fmla="*/ 73455 w 90128"/>
                <a:gd name="connsiteY1" fmla="*/ 99322 h 198282"/>
                <a:gd name="connsiteX2" fmla="*/ 89993 w 90128"/>
                <a:gd name="connsiteY2" fmla="*/ 195263 h 198282"/>
                <a:gd name="connsiteX3" fmla="*/ 3380 w 90128"/>
                <a:gd name="connsiteY3" fmla="*/ 99322 h 198282"/>
                <a:gd name="connsiteX4" fmla="*/ 89993 w 90128"/>
                <a:gd name="connsiteY4" fmla="*/ 3380 h 19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8" h="198282">
                  <a:moveTo>
                    <a:pt x="89993" y="3380"/>
                  </a:moveTo>
                  <a:cubicBezTo>
                    <a:pt x="79809" y="27534"/>
                    <a:pt x="73455" y="61558"/>
                    <a:pt x="73455" y="99322"/>
                  </a:cubicBezTo>
                  <a:cubicBezTo>
                    <a:pt x="73455" y="137085"/>
                    <a:pt x="79809" y="171109"/>
                    <a:pt x="89993" y="195263"/>
                  </a:cubicBezTo>
                  <a:cubicBezTo>
                    <a:pt x="39792" y="182510"/>
                    <a:pt x="3380" y="144386"/>
                    <a:pt x="3380" y="99322"/>
                  </a:cubicBezTo>
                  <a:cubicBezTo>
                    <a:pt x="3335" y="54257"/>
                    <a:pt x="39792" y="16133"/>
                    <a:pt x="89993" y="3380"/>
                  </a:cubicBezTo>
                  <a:close/>
                </a:path>
              </a:pathLst>
            </a:custGeom>
            <a:solidFill>
              <a:srgbClr val="EAEA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78489A3-00AC-43FC-BD2C-34E47EE73E45}"/>
                </a:ext>
              </a:extLst>
            </p:cNvPr>
            <p:cNvSpPr/>
            <p:nvPr/>
          </p:nvSpPr>
          <p:spPr>
            <a:xfrm>
              <a:off x="9694972" y="1219220"/>
              <a:ext cx="1284331" cy="662445"/>
            </a:xfrm>
            <a:custGeom>
              <a:avLst/>
              <a:gdLst>
                <a:gd name="connsiteX0" fmla="*/ 1279649 w 1284331"/>
                <a:gd name="connsiteY0" fmla="*/ 400965 h 662444"/>
                <a:gd name="connsiteX1" fmla="*/ 957124 w 1284331"/>
                <a:gd name="connsiteY1" fmla="*/ 299931 h 662444"/>
                <a:gd name="connsiteX2" fmla="*/ 681196 w 1284331"/>
                <a:gd name="connsiteY2" fmla="*/ 332647 h 662444"/>
                <a:gd name="connsiteX3" fmla="*/ 719545 w 1284331"/>
                <a:gd name="connsiteY3" fmla="*/ 210118 h 662444"/>
                <a:gd name="connsiteX4" fmla="*/ 707198 w 1284331"/>
                <a:gd name="connsiteY4" fmla="*/ 203719 h 662444"/>
                <a:gd name="connsiteX5" fmla="*/ 687640 w 1284331"/>
                <a:gd name="connsiteY5" fmla="*/ 229270 h 662444"/>
                <a:gd name="connsiteX6" fmla="*/ 639511 w 1284331"/>
                <a:gd name="connsiteY6" fmla="*/ 244502 h 662444"/>
                <a:gd name="connsiteX7" fmla="*/ 626037 w 1284331"/>
                <a:gd name="connsiteY7" fmla="*/ 240311 h 662444"/>
                <a:gd name="connsiteX8" fmla="*/ 595213 w 1284331"/>
                <a:gd name="connsiteY8" fmla="*/ 200339 h 662444"/>
                <a:gd name="connsiteX9" fmla="*/ 593726 w 1284331"/>
                <a:gd name="connsiteY9" fmla="*/ 168208 h 662444"/>
                <a:gd name="connsiteX10" fmla="*/ 579936 w 1284331"/>
                <a:gd name="connsiteY10" fmla="*/ 166405 h 662444"/>
                <a:gd name="connsiteX11" fmla="*/ 541587 w 1284331"/>
                <a:gd name="connsiteY11" fmla="*/ 288935 h 662444"/>
                <a:gd name="connsiteX12" fmla="*/ 541587 w 1284331"/>
                <a:gd name="connsiteY12" fmla="*/ 288935 h 662444"/>
                <a:gd name="connsiteX13" fmla="*/ 333570 w 1284331"/>
                <a:gd name="connsiteY13" fmla="*/ 104667 h 662444"/>
                <a:gd name="connsiteX14" fmla="*/ 11000 w 1284331"/>
                <a:gd name="connsiteY14" fmla="*/ 3678 h 662444"/>
                <a:gd name="connsiteX15" fmla="*/ 5547 w 1284331"/>
                <a:gd name="connsiteY15" fmla="*/ 13773 h 662444"/>
                <a:gd name="connsiteX16" fmla="*/ 104914 w 1284331"/>
                <a:gd name="connsiteY16" fmla="*/ 95384 h 662444"/>
                <a:gd name="connsiteX17" fmla="*/ 127311 w 1284331"/>
                <a:gd name="connsiteY17" fmla="*/ 244321 h 662444"/>
                <a:gd name="connsiteX18" fmla="*/ 103517 w 1284331"/>
                <a:gd name="connsiteY18" fmla="*/ 280238 h 662444"/>
                <a:gd name="connsiteX19" fmla="*/ 108835 w 1284331"/>
                <a:gd name="connsiteY19" fmla="*/ 289296 h 662444"/>
                <a:gd name="connsiteX20" fmla="*/ 140830 w 1284331"/>
                <a:gd name="connsiteY20" fmla="*/ 286952 h 662444"/>
                <a:gd name="connsiteX21" fmla="*/ 261332 w 1284331"/>
                <a:gd name="connsiteY21" fmla="*/ 392853 h 662444"/>
                <a:gd name="connsiteX22" fmla="*/ 264081 w 1284331"/>
                <a:gd name="connsiteY22" fmla="*/ 443010 h 662444"/>
                <a:gd name="connsiteX23" fmla="*/ 271832 w 1284331"/>
                <a:gd name="connsiteY23" fmla="*/ 448237 h 662444"/>
                <a:gd name="connsiteX24" fmla="*/ 319825 w 1284331"/>
                <a:gd name="connsiteY24" fmla="*/ 431744 h 662444"/>
                <a:gd name="connsiteX25" fmla="*/ 461688 w 1284331"/>
                <a:gd name="connsiteY25" fmla="*/ 498754 h 662444"/>
                <a:gd name="connsiteX26" fmla="*/ 485211 w 1284331"/>
                <a:gd name="connsiteY26" fmla="*/ 639760 h 662444"/>
                <a:gd name="connsiteX27" fmla="*/ 527391 w 1284331"/>
                <a:gd name="connsiteY27" fmla="*/ 652964 h 662444"/>
                <a:gd name="connsiteX28" fmla="*/ 627164 w 1284331"/>
                <a:gd name="connsiteY28" fmla="*/ 550533 h 662444"/>
                <a:gd name="connsiteX29" fmla="*/ 781914 w 1284331"/>
                <a:gd name="connsiteY29" fmla="*/ 576400 h 662444"/>
                <a:gd name="connsiteX30" fmla="*/ 811927 w 1284331"/>
                <a:gd name="connsiteY30" fmla="*/ 617318 h 662444"/>
                <a:gd name="connsiteX31" fmla="*/ 821255 w 1284331"/>
                <a:gd name="connsiteY31" fmla="*/ 617453 h 662444"/>
                <a:gd name="connsiteX32" fmla="*/ 852124 w 1284331"/>
                <a:gd name="connsiteY32" fmla="*/ 577842 h 662444"/>
                <a:gd name="connsiteX33" fmla="*/ 1011517 w 1284331"/>
                <a:gd name="connsiteY33" fmla="*/ 559546 h 662444"/>
                <a:gd name="connsiteX34" fmla="*/ 1036438 w 1284331"/>
                <a:gd name="connsiteY34" fmla="*/ 579735 h 662444"/>
                <a:gd name="connsiteX35" fmla="*/ 1045945 w 1284331"/>
                <a:gd name="connsiteY35" fmla="*/ 575318 h 662444"/>
                <a:gd name="connsiteX36" fmla="*/ 1046892 w 1284331"/>
                <a:gd name="connsiteY36" fmla="*/ 532237 h 662444"/>
                <a:gd name="connsiteX37" fmla="*/ 1150225 w 1284331"/>
                <a:gd name="connsiteY37" fmla="*/ 422686 h 662444"/>
                <a:gd name="connsiteX38" fmla="*/ 1278387 w 1284331"/>
                <a:gd name="connsiteY38" fmla="*/ 412321 h 662444"/>
                <a:gd name="connsiteX39" fmla="*/ 1279649 w 1284331"/>
                <a:gd name="connsiteY39" fmla="*/ 400965 h 66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84331" h="662444">
                  <a:moveTo>
                    <a:pt x="1279649" y="400965"/>
                  </a:moveTo>
                  <a:lnTo>
                    <a:pt x="957124" y="299931"/>
                  </a:lnTo>
                  <a:cubicBezTo>
                    <a:pt x="864697" y="270999"/>
                    <a:pt x="764294" y="282896"/>
                    <a:pt x="681196" y="332647"/>
                  </a:cubicBezTo>
                  <a:lnTo>
                    <a:pt x="719545" y="210118"/>
                  </a:lnTo>
                  <a:cubicBezTo>
                    <a:pt x="721889" y="202592"/>
                    <a:pt x="712019" y="197455"/>
                    <a:pt x="707198" y="203719"/>
                  </a:cubicBezTo>
                  <a:lnTo>
                    <a:pt x="687640" y="229270"/>
                  </a:lnTo>
                  <a:cubicBezTo>
                    <a:pt x="676373" y="243961"/>
                    <a:pt x="657176" y="250045"/>
                    <a:pt x="639511" y="244502"/>
                  </a:cubicBezTo>
                  <a:lnTo>
                    <a:pt x="626037" y="240311"/>
                  </a:lnTo>
                  <a:cubicBezTo>
                    <a:pt x="608372" y="234768"/>
                    <a:pt x="596069" y="218815"/>
                    <a:pt x="595213" y="200339"/>
                  </a:cubicBezTo>
                  <a:lnTo>
                    <a:pt x="593726" y="168208"/>
                  </a:lnTo>
                  <a:cubicBezTo>
                    <a:pt x="593365" y="160322"/>
                    <a:pt x="582279" y="158880"/>
                    <a:pt x="579936" y="166405"/>
                  </a:cubicBezTo>
                  <a:lnTo>
                    <a:pt x="541587" y="288935"/>
                  </a:lnTo>
                  <a:lnTo>
                    <a:pt x="541587" y="288935"/>
                  </a:lnTo>
                  <a:cubicBezTo>
                    <a:pt x="501704" y="200654"/>
                    <a:pt x="426042" y="133599"/>
                    <a:pt x="333570" y="104667"/>
                  </a:cubicBezTo>
                  <a:lnTo>
                    <a:pt x="11000" y="3678"/>
                  </a:lnTo>
                  <a:cubicBezTo>
                    <a:pt x="4871" y="1741"/>
                    <a:pt x="590" y="9717"/>
                    <a:pt x="5547" y="13773"/>
                  </a:cubicBezTo>
                  <a:lnTo>
                    <a:pt x="104914" y="95384"/>
                  </a:lnTo>
                  <a:cubicBezTo>
                    <a:pt x="149437" y="131931"/>
                    <a:pt x="159126" y="196283"/>
                    <a:pt x="127311" y="244321"/>
                  </a:cubicBezTo>
                  <a:lnTo>
                    <a:pt x="103517" y="280238"/>
                  </a:lnTo>
                  <a:cubicBezTo>
                    <a:pt x="100813" y="284293"/>
                    <a:pt x="103968" y="289656"/>
                    <a:pt x="108835" y="289296"/>
                  </a:cubicBezTo>
                  <a:lnTo>
                    <a:pt x="140830" y="286952"/>
                  </a:lnTo>
                  <a:cubicBezTo>
                    <a:pt x="203560" y="282311"/>
                    <a:pt x="257862" y="330079"/>
                    <a:pt x="261332" y="392853"/>
                  </a:cubicBezTo>
                  <a:lnTo>
                    <a:pt x="264081" y="443010"/>
                  </a:lnTo>
                  <a:cubicBezTo>
                    <a:pt x="264306" y="446885"/>
                    <a:pt x="268137" y="449499"/>
                    <a:pt x="271832" y="448237"/>
                  </a:cubicBezTo>
                  <a:lnTo>
                    <a:pt x="319825" y="431744"/>
                  </a:lnTo>
                  <a:cubicBezTo>
                    <a:pt x="377462" y="411915"/>
                    <a:pt x="440372" y="441658"/>
                    <a:pt x="461688" y="498754"/>
                  </a:cubicBezTo>
                  <a:lnTo>
                    <a:pt x="485211" y="639760"/>
                  </a:lnTo>
                  <a:cubicBezTo>
                    <a:pt x="488546" y="659769"/>
                    <a:pt x="513241" y="667520"/>
                    <a:pt x="527391" y="652964"/>
                  </a:cubicBezTo>
                  <a:lnTo>
                    <a:pt x="627164" y="550533"/>
                  </a:lnTo>
                  <a:cubicBezTo>
                    <a:pt x="677230" y="515789"/>
                    <a:pt x="745863" y="527235"/>
                    <a:pt x="781914" y="576400"/>
                  </a:cubicBezTo>
                  <a:lnTo>
                    <a:pt x="811927" y="617318"/>
                  </a:lnTo>
                  <a:cubicBezTo>
                    <a:pt x="814225" y="620428"/>
                    <a:pt x="818867" y="620518"/>
                    <a:pt x="821255" y="617453"/>
                  </a:cubicBezTo>
                  <a:lnTo>
                    <a:pt x="852124" y="577842"/>
                  </a:lnTo>
                  <a:cubicBezTo>
                    <a:pt x="890790" y="528226"/>
                    <a:pt x="962622" y="519979"/>
                    <a:pt x="1011517" y="559546"/>
                  </a:cubicBezTo>
                  <a:lnTo>
                    <a:pt x="1036438" y="579735"/>
                  </a:lnTo>
                  <a:cubicBezTo>
                    <a:pt x="1040222" y="582799"/>
                    <a:pt x="1045855" y="580185"/>
                    <a:pt x="1045945" y="575318"/>
                  </a:cubicBezTo>
                  <a:lnTo>
                    <a:pt x="1046892" y="532237"/>
                  </a:lnTo>
                  <a:cubicBezTo>
                    <a:pt x="1048154" y="474645"/>
                    <a:pt x="1092768" y="427327"/>
                    <a:pt x="1150225" y="422686"/>
                  </a:cubicBezTo>
                  <a:lnTo>
                    <a:pt x="1278387" y="412321"/>
                  </a:lnTo>
                  <a:cubicBezTo>
                    <a:pt x="1284786" y="411825"/>
                    <a:pt x="1285822" y="402858"/>
                    <a:pt x="1279649" y="400965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8EED059-F9D9-4E9B-AADB-95C81008DAE1}"/>
                </a:ext>
              </a:extLst>
            </p:cNvPr>
            <p:cNvSpPr/>
            <p:nvPr/>
          </p:nvSpPr>
          <p:spPr>
            <a:xfrm>
              <a:off x="9794114" y="1425186"/>
              <a:ext cx="441630" cy="292918"/>
            </a:xfrm>
            <a:custGeom>
              <a:avLst/>
              <a:gdLst>
                <a:gd name="connsiteX0" fmla="*/ 20778 w 441629"/>
                <a:gd name="connsiteY0" fmla="*/ 49441 h 292917"/>
                <a:gd name="connsiteX1" fmla="*/ 4374 w 441629"/>
                <a:gd name="connsiteY1" fmla="*/ 74226 h 292917"/>
                <a:gd name="connsiteX2" fmla="*/ 9692 w 441629"/>
                <a:gd name="connsiteY2" fmla="*/ 83284 h 292917"/>
                <a:gd name="connsiteX3" fmla="*/ 41687 w 441629"/>
                <a:gd name="connsiteY3" fmla="*/ 80941 h 292917"/>
                <a:gd name="connsiteX4" fmla="*/ 162189 w 441629"/>
                <a:gd name="connsiteY4" fmla="*/ 186842 h 292917"/>
                <a:gd name="connsiteX5" fmla="*/ 164938 w 441629"/>
                <a:gd name="connsiteY5" fmla="*/ 236998 h 292917"/>
                <a:gd name="connsiteX6" fmla="*/ 172690 w 441629"/>
                <a:gd name="connsiteY6" fmla="*/ 242226 h 292917"/>
                <a:gd name="connsiteX7" fmla="*/ 220683 w 441629"/>
                <a:gd name="connsiteY7" fmla="*/ 225732 h 292917"/>
                <a:gd name="connsiteX8" fmla="*/ 362545 w 441629"/>
                <a:gd name="connsiteY8" fmla="*/ 292743 h 292917"/>
                <a:gd name="connsiteX9" fmla="*/ 442399 w 441629"/>
                <a:gd name="connsiteY9" fmla="*/ 82924 h 292917"/>
                <a:gd name="connsiteX10" fmla="*/ 20778 w 441629"/>
                <a:gd name="connsiteY10" fmla="*/ 49441 h 29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1629" h="292917">
                  <a:moveTo>
                    <a:pt x="20778" y="49441"/>
                  </a:moveTo>
                  <a:lnTo>
                    <a:pt x="4374" y="74226"/>
                  </a:lnTo>
                  <a:cubicBezTo>
                    <a:pt x="1670" y="78282"/>
                    <a:pt x="4825" y="83645"/>
                    <a:pt x="9692" y="83284"/>
                  </a:cubicBezTo>
                  <a:lnTo>
                    <a:pt x="41687" y="80941"/>
                  </a:lnTo>
                  <a:cubicBezTo>
                    <a:pt x="104417" y="76299"/>
                    <a:pt x="158719" y="124067"/>
                    <a:pt x="162189" y="186842"/>
                  </a:cubicBezTo>
                  <a:lnTo>
                    <a:pt x="164938" y="236998"/>
                  </a:lnTo>
                  <a:cubicBezTo>
                    <a:pt x="165164" y="240874"/>
                    <a:pt x="168994" y="243488"/>
                    <a:pt x="172690" y="242226"/>
                  </a:cubicBezTo>
                  <a:lnTo>
                    <a:pt x="220683" y="225732"/>
                  </a:lnTo>
                  <a:cubicBezTo>
                    <a:pt x="278320" y="205904"/>
                    <a:pt x="341229" y="235646"/>
                    <a:pt x="362545" y="292743"/>
                  </a:cubicBezTo>
                  <a:lnTo>
                    <a:pt x="442399" y="82924"/>
                  </a:lnTo>
                  <a:cubicBezTo>
                    <a:pt x="442399" y="82969"/>
                    <a:pt x="161648" y="-71061"/>
                    <a:pt x="20778" y="49441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23249A3-1B91-4DB7-8081-10F7D0D43D4B}"/>
                </a:ext>
              </a:extLst>
            </p:cNvPr>
            <p:cNvSpPr/>
            <p:nvPr/>
          </p:nvSpPr>
          <p:spPr>
            <a:xfrm>
              <a:off x="10161977" y="1548488"/>
              <a:ext cx="581329" cy="333475"/>
            </a:xfrm>
            <a:custGeom>
              <a:avLst/>
              <a:gdLst>
                <a:gd name="connsiteX0" fmla="*/ 578940 w 581328"/>
                <a:gd name="connsiteY0" fmla="*/ 246051 h 333475"/>
                <a:gd name="connsiteX1" fmla="*/ 579617 w 581328"/>
                <a:gd name="connsiteY1" fmla="*/ 216308 h 333475"/>
                <a:gd name="connsiteX2" fmla="*/ 214191 w 581328"/>
                <a:gd name="connsiteY2" fmla="*/ 3380 h 333475"/>
                <a:gd name="connsiteX3" fmla="*/ 180528 w 581328"/>
                <a:gd name="connsiteY3" fmla="*/ 139113 h 333475"/>
                <a:gd name="connsiteX4" fmla="*/ 192244 w 581328"/>
                <a:gd name="connsiteY4" fmla="*/ 21270 h 333475"/>
                <a:gd name="connsiteX5" fmla="*/ 180662 w 581328"/>
                <a:gd name="connsiteY5" fmla="*/ 18747 h 333475"/>
                <a:gd name="connsiteX6" fmla="*/ 109867 w 581328"/>
                <a:gd name="connsiteY6" fmla="*/ 219147 h 333475"/>
                <a:gd name="connsiteX7" fmla="*/ 3380 w 581328"/>
                <a:gd name="connsiteY7" fmla="*/ 221536 h 333475"/>
                <a:gd name="connsiteX8" fmla="*/ 18206 w 581328"/>
                <a:gd name="connsiteY8" fmla="*/ 310448 h 333475"/>
                <a:gd name="connsiteX9" fmla="*/ 60386 w 581328"/>
                <a:gd name="connsiteY9" fmla="*/ 323651 h 333475"/>
                <a:gd name="connsiteX10" fmla="*/ 160159 w 581328"/>
                <a:gd name="connsiteY10" fmla="*/ 221220 h 333475"/>
                <a:gd name="connsiteX11" fmla="*/ 160204 w 581328"/>
                <a:gd name="connsiteY11" fmla="*/ 221175 h 333475"/>
                <a:gd name="connsiteX12" fmla="*/ 160204 w 581328"/>
                <a:gd name="connsiteY12" fmla="*/ 221220 h 333475"/>
                <a:gd name="connsiteX13" fmla="*/ 314954 w 581328"/>
                <a:gd name="connsiteY13" fmla="*/ 247087 h 333475"/>
                <a:gd name="connsiteX14" fmla="*/ 344967 w 581328"/>
                <a:gd name="connsiteY14" fmla="*/ 288006 h 333475"/>
                <a:gd name="connsiteX15" fmla="*/ 354295 w 581328"/>
                <a:gd name="connsiteY15" fmla="*/ 288141 h 333475"/>
                <a:gd name="connsiteX16" fmla="*/ 385164 w 581328"/>
                <a:gd name="connsiteY16" fmla="*/ 248529 h 333475"/>
                <a:gd name="connsiteX17" fmla="*/ 544557 w 581328"/>
                <a:gd name="connsiteY17" fmla="*/ 230233 h 333475"/>
                <a:gd name="connsiteX18" fmla="*/ 569478 w 581328"/>
                <a:gd name="connsiteY18" fmla="*/ 250422 h 333475"/>
                <a:gd name="connsiteX19" fmla="*/ 578940 w 581328"/>
                <a:gd name="connsiteY19" fmla="*/ 246051 h 3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1328" h="333475">
                  <a:moveTo>
                    <a:pt x="578940" y="246051"/>
                  </a:moveTo>
                  <a:lnTo>
                    <a:pt x="579617" y="216308"/>
                  </a:lnTo>
                  <a:cubicBezTo>
                    <a:pt x="532659" y="36998"/>
                    <a:pt x="214191" y="3380"/>
                    <a:pt x="214191" y="3380"/>
                  </a:cubicBezTo>
                  <a:lnTo>
                    <a:pt x="180528" y="139113"/>
                  </a:lnTo>
                  <a:lnTo>
                    <a:pt x="192244" y="21270"/>
                  </a:lnTo>
                  <a:cubicBezTo>
                    <a:pt x="193100" y="14105"/>
                    <a:pt x="182826" y="11852"/>
                    <a:pt x="180662" y="18747"/>
                  </a:cubicBezTo>
                  <a:cubicBezTo>
                    <a:pt x="158626" y="88641"/>
                    <a:pt x="133345" y="186611"/>
                    <a:pt x="109867" y="219147"/>
                  </a:cubicBezTo>
                  <a:cubicBezTo>
                    <a:pt x="73815" y="269079"/>
                    <a:pt x="29202" y="265383"/>
                    <a:pt x="3380" y="221536"/>
                  </a:cubicBezTo>
                  <a:lnTo>
                    <a:pt x="18206" y="310448"/>
                  </a:lnTo>
                  <a:cubicBezTo>
                    <a:pt x="21541" y="330456"/>
                    <a:pt x="46236" y="338207"/>
                    <a:pt x="60386" y="323651"/>
                  </a:cubicBezTo>
                  <a:lnTo>
                    <a:pt x="160159" y="221220"/>
                  </a:lnTo>
                  <a:cubicBezTo>
                    <a:pt x="160159" y="221220"/>
                    <a:pt x="160159" y="221175"/>
                    <a:pt x="160204" y="221175"/>
                  </a:cubicBezTo>
                  <a:lnTo>
                    <a:pt x="160204" y="221220"/>
                  </a:lnTo>
                  <a:cubicBezTo>
                    <a:pt x="210270" y="186476"/>
                    <a:pt x="278903" y="197922"/>
                    <a:pt x="314954" y="247087"/>
                  </a:cubicBezTo>
                  <a:lnTo>
                    <a:pt x="344967" y="288006"/>
                  </a:lnTo>
                  <a:cubicBezTo>
                    <a:pt x="347265" y="291115"/>
                    <a:pt x="351907" y="291205"/>
                    <a:pt x="354295" y="288141"/>
                  </a:cubicBezTo>
                  <a:lnTo>
                    <a:pt x="385164" y="248529"/>
                  </a:lnTo>
                  <a:cubicBezTo>
                    <a:pt x="423830" y="198914"/>
                    <a:pt x="495662" y="190667"/>
                    <a:pt x="544557" y="230233"/>
                  </a:cubicBezTo>
                  <a:lnTo>
                    <a:pt x="569478" y="250422"/>
                  </a:lnTo>
                  <a:cubicBezTo>
                    <a:pt x="573217" y="253531"/>
                    <a:pt x="578850" y="250918"/>
                    <a:pt x="578940" y="246051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175DCDD-579E-4B38-81A4-F0B7899A48CF}"/>
                </a:ext>
              </a:extLst>
            </p:cNvPr>
            <p:cNvSpPr/>
            <p:nvPr/>
          </p:nvSpPr>
          <p:spPr>
            <a:xfrm>
              <a:off x="16058386" y="1994825"/>
              <a:ext cx="1342915" cy="540771"/>
            </a:xfrm>
            <a:custGeom>
              <a:avLst/>
              <a:gdLst>
                <a:gd name="connsiteX0" fmla="*/ 1333160 w 1342914"/>
                <a:gd name="connsiteY0" fmla="*/ 3404 h 540771"/>
                <a:gd name="connsiteX1" fmla="*/ 996440 w 1342914"/>
                <a:gd name="connsiteY1" fmla="*/ 32831 h 540771"/>
                <a:gd name="connsiteX2" fmla="*/ 753723 w 1342914"/>
                <a:gd name="connsiteY2" fmla="*/ 168159 h 540771"/>
                <a:gd name="connsiteX3" fmla="*/ 742547 w 1342914"/>
                <a:gd name="connsiteY3" fmla="*/ 40266 h 540771"/>
                <a:gd name="connsiteX4" fmla="*/ 728712 w 1342914"/>
                <a:gd name="connsiteY4" fmla="*/ 39050 h 540771"/>
                <a:gd name="connsiteX5" fmla="*/ 720331 w 1342914"/>
                <a:gd name="connsiteY5" fmla="*/ 70144 h 540771"/>
                <a:gd name="connsiteX6" fmla="*/ 681620 w 1342914"/>
                <a:gd name="connsiteY6" fmla="*/ 102590 h 540771"/>
                <a:gd name="connsiteX7" fmla="*/ 667561 w 1342914"/>
                <a:gd name="connsiteY7" fmla="*/ 103807 h 540771"/>
                <a:gd name="connsiteX8" fmla="*/ 623804 w 1342914"/>
                <a:gd name="connsiteY8" fmla="*/ 78571 h 540771"/>
                <a:gd name="connsiteX9" fmla="*/ 610194 w 1342914"/>
                <a:gd name="connsiteY9" fmla="*/ 49415 h 540771"/>
                <a:gd name="connsiteX10" fmla="*/ 596765 w 1342914"/>
                <a:gd name="connsiteY10" fmla="*/ 53020 h 540771"/>
                <a:gd name="connsiteX11" fmla="*/ 607941 w 1342914"/>
                <a:gd name="connsiteY11" fmla="*/ 180912 h 540771"/>
                <a:gd name="connsiteX12" fmla="*/ 607941 w 1342914"/>
                <a:gd name="connsiteY12" fmla="*/ 180912 h 540771"/>
                <a:gd name="connsiteX13" fmla="*/ 345442 w 1342914"/>
                <a:gd name="connsiteY13" fmla="*/ 89702 h 540771"/>
                <a:gd name="connsiteX14" fmla="*/ 8722 w 1342914"/>
                <a:gd name="connsiteY14" fmla="*/ 119129 h 540771"/>
                <a:gd name="connsiteX15" fmla="*/ 7505 w 1342914"/>
                <a:gd name="connsiteY15" fmla="*/ 130575 h 540771"/>
                <a:gd name="connsiteX16" fmla="*/ 130484 w 1342914"/>
                <a:gd name="connsiteY16" fmla="*/ 168204 h 540771"/>
                <a:gd name="connsiteX17" fmla="*/ 207905 w 1342914"/>
                <a:gd name="connsiteY17" fmla="*/ 297403 h 540771"/>
                <a:gd name="connsiteX18" fmla="*/ 199568 w 1342914"/>
                <a:gd name="connsiteY18" fmla="*/ 339673 h 540771"/>
                <a:gd name="connsiteX19" fmla="*/ 207950 w 1342914"/>
                <a:gd name="connsiteY19" fmla="*/ 346027 h 540771"/>
                <a:gd name="connsiteX20" fmla="*/ 236656 w 1342914"/>
                <a:gd name="connsiteY20" fmla="*/ 331652 h 540771"/>
                <a:gd name="connsiteX21" fmla="*/ 388388 w 1342914"/>
                <a:gd name="connsiteY21" fmla="*/ 383701 h 540771"/>
                <a:gd name="connsiteX22" fmla="*/ 410018 w 1342914"/>
                <a:gd name="connsiteY22" fmla="*/ 429036 h 540771"/>
                <a:gd name="connsiteX23" fmla="*/ 419166 w 1342914"/>
                <a:gd name="connsiteY23" fmla="*/ 430928 h 540771"/>
                <a:gd name="connsiteX24" fmla="*/ 457290 w 1342914"/>
                <a:gd name="connsiteY24" fmla="*/ 397401 h 540771"/>
                <a:gd name="connsiteX25" fmla="*/ 613979 w 1342914"/>
                <a:gd name="connsiteY25" fmla="*/ 405377 h 540771"/>
                <a:gd name="connsiteX26" fmla="*/ 689416 w 1342914"/>
                <a:gd name="connsiteY26" fmla="*/ 526825 h 540771"/>
                <a:gd name="connsiteX27" fmla="*/ 733444 w 1342914"/>
                <a:gd name="connsiteY27" fmla="*/ 522995 h 540771"/>
                <a:gd name="connsiteX28" fmla="*/ 786665 w 1342914"/>
                <a:gd name="connsiteY28" fmla="*/ 390326 h 540771"/>
                <a:gd name="connsiteX29" fmla="*/ 939613 w 1342914"/>
                <a:gd name="connsiteY29" fmla="*/ 355311 h 540771"/>
                <a:gd name="connsiteX30" fmla="*/ 982965 w 1342914"/>
                <a:gd name="connsiteY30" fmla="*/ 381718 h 540771"/>
                <a:gd name="connsiteX31" fmla="*/ 991662 w 1342914"/>
                <a:gd name="connsiteY31" fmla="*/ 378293 h 540771"/>
                <a:gd name="connsiteX32" fmla="*/ 1005137 w 1342914"/>
                <a:gd name="connsiteY32" fmla="*/ 329894 h 540771"/>
                <a:gd name="connsiteX33" fmla="*/ 1145556 w 1342914"/>
                <a:gd name="connsiteY33" fmla="*/ 252294 h 540771"/>
                <a:gd name="connsiteX34" fmla="*/ 1176291 w 1342914"/>
                <a:gd name="connsiteY34" fmla="*/ 261487 h 540771"/>
                <a:gd name="connsiteX35" fmla="*/ 1183411 w 1342914"/>
                <a:gd name="connsiteY35" fmla="*/ 253781 h 540771"/>
                <a:gd name="connsiteX36" fmla="*/ 1167909 w 1342914"/>
                <a:gd name="connsiteY36" fmla="*/ 213584 h 540771"/>
                <a:gd name="connsiteX37" fmla="*/ 1221716 w 1342914"/>
                <a:gd name="connsiteY37" fmla="*/ 72938 h 540771"/>
                <a:gd name="connsiteX38" fmla="*/ 1336314 w 1342914"/>
                <a:gd name="connsiteY38" fmla="*/ 14580 h 540771"/>
                <a:gd name="connsiteX39" fmla="*/ 1333160 w 1342914"/>
                <a:gd name="connsiteY39" fmla="*/ 3404 h 5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42914" h="540771">
                  <a:moveTo>
                    <a:pt x="1333160" y="3404"/>
                  </a:moveTo>
                  <a:lnTo>
                    <a:pt x="996440" y="32831"/>
                  </a:lnTo>
                  <a:cubicBezTo>
                    <a:pt x="899956" y="41258"/>
                    <a:pt x="811631" y="90513"/>
                    <a:pt x="753723" y="168159"/>
                  </a:cubicBezTo>
                  <a:lnTo>
                    <a:pt x="742547" y="40266"/>
                  </a:lnTo>
                  <a:cubicBezTo>
                    <a:pt x="741872" y="32380"/>
                    <a:pt x="730741" y="31434"/>
                    <a:pt x="728712" y="39050"/>
                  </a:cubicBezTo>
                  <a:lnTo>
                    <a:pt x="720331" y="70144"/>
                  </a:lnTo>
                  <a:cubicBezTo>
                    <a:pt x="715509" y="87990"/>
                    <a:pt x="700052" y="100968"/>
                    <a:pt x="681620" y="102590"/>
                  </a:cubicBezTo>
                  <a:lnTo>
                    <a:pt x="667561" y="103807"/>
                  </a:lnTo>
                  <a:cubicBezTo>
                    <a:pt x="649129" y="105429"/>
                    <a:pt x="631645" y="95335"/>
                    <a:pt x="623804" y="78571"/>
                  </a:cubicBezTo>
                  <a:lnTo>
                    <a:pt x="610194" y="49415"/>
                  </a:lnTo>
                  <a:cubicBezTo>
                    <a:pt x="606859" y="42249"/>
                    <a:pt x="596088" y="45133"/>
                    <a:pt x="596765" y="53020"/>
                  </a:cubicBezTo>
                  <a:lnTo>
                    <a:pt x="607941" y="180912"/>
                  </a:lnTo>
                  <a:lnTo>
                    <a:pt x="607941" y="180912"/>
                  </a:lnTo>
                  <a:cubicBezTo>
                    <a:pt x="537460" y="114487"/>
                    <a:pt x="441969" y="81275"/>
                    <a:pt x="345442" y="89702"/>
                  </a:cubicBezTo>
                  <a:lnTo>
                    <a:pt x="8722" y="119129"/>
                  </a:lnTo>
                  <a:cubicBezTo>
                    <a:pt x="2322" y="119670"/>
                    <a:pt x="1375" y="128683"/>
                    <a:pt x="7505" y="130575"/>
                  </a:cubicBezTo>
                  <a:lnTo>
                    <a:pt x="130484" y="168204"/>
                  </a:lnTo>
                  <a:cubicBezTo>
                    <a:pt x="185599" y="185058"/>
                    <a:pt x="218991" y="240847"/>
                    <a:pt x="207905" y="297403"/>
                  </a:cubicBezTo>
                  <a:lnTo>
                    <a:pt x="199568" y="339673"/>
                  </a:lnTo>
                  <a:cubicBezTo>
                    <a:pt x="198622" y="344450"/>
                    <a:pt x="203579" y="348191"/>
                    <a:pt x="207950" y="346027"/>
                  </a:cubicBezTo>
                  <a:lnTo>
                    <a:pt x="236656" y="331652"/>
                  </a:lnTo>
                  <a:cubicBezTo>
                    <a:pt x="292896" y="303487"/>
                    <a:pt x="361304" y="326965"/>
                    <a:pt x="388388" y="383701"/>
                  </a:cubicBezTo>
                  <a:lnTo>
                    <a:pt x="410018" y="429036"/>
                  </a:lnTo>
                  <a:cubicBezTo>
                    <a:pt x="411686" y="432551"/>
                    <a:pt x="416237" y="433452"/>
                    <a:pt x="419166" y="430928"/>
                  </a:cubicBezTo>
                  <a:lnTo>
                    <a:pt x="457290" y="397401"/>
                  </a:lnTo>
                  <a:cubicBezTo>
                    <a:pt x="503031" y="357158"/>
                    <a:pt x="572520" y="360673"/>
                    <a:pt x="613979" y="405377"/>
                  </a:cubicBezTo>
                  <a:lnTo>
                    <a:pt x="689416" y="526825"/>
                  </a:lnTo>
                  <a:cubicBezTo>
                    <a:pt x="700142" y="544085"/>
                    <a:pt x="725874" y="541832"/>
                    <a:pt x="733444" y="522995"/>
                  </a:cubicBezTo>
                  <a:lnTo>
                    <a:pt x="786665" y="390326"/>
                  </a:lnTo>
                  <a:cubicBezTo>
                    <a:pt x="819698" y="339133"/>
                    <a:pt x="887564" y="323586"/>
                    <a:pt x="939613" y="355311"/>
                  </a:cubicBezTo>
                  <a:lnTo>
                    <a:pt x="982965" y="381718"/>
                  </a:lnTo>
                  <a:cubicBezTo>
                    <a:pt x="986300" y="383746"/>
                    <a:pt x="990626" y="382034"/>
                    <a:pt x="991662" y="378293"/>
                  </a:cubicBezTo>
                  <a:lnTo>
                    <a:pt x="1005137" y="329894"/>
                  </a:lnTo>
                  <a:cubicBezTo>
                    <a:pt x="1021991" y="269283"/>
                    <a:pt x="1085306" y="234313"/>
                    <a:pt x="1145556" y="252294"/>
                  </a:cubicBezTo>
                  <a:lnTo>
                    <a:pt x="1176291" y="261487"/>
                  </a:lnTo>
                  <a:cubicBezTo>
                    <a:pt x="1180932" y="262884"/>
                    <a:pt x="1185168" y="258287"/>
                    <a:pt x="1183411" y="253781"/>
                  </a:cubicBezTo>
                  <a:lnTo>
                    <a:pt x="1167909" y="213584"/>
                  </a:lnTo>
                  <a:cubicBezTo>
                    <a:pt x="1147134" y="159822"/>
                    <a:pt x="1170387" y="99075"/>
                    <a:pt x="1221716" y="72938"/>
                  </a:cubicBezTo>
                  <a:lnTo>
                    <a:pt x="1336314" y="14580"/>
                  </a:lnTo>
                  <a:cubicBezTo>
                    <a:pt x="1342082" y="11561"/>
                    <a:pt x="1339603" y="2863"/>
                    <a:pt x="1333160" y="3404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4EF573B-44BF-4DA4-A433-F01EB7260554}"/>
                </a:ext>
              </a:extLst>
            </p:cNvPr>
            <p:cNvSpPr/>
            <p:nvPr/>
          </p:nvSpPr>
          <p:spPr>
            <a:xfrm>
              <a:off x="16254547" y="2169159"/>
              <a:ext cx="419098" cy="261373"/>
            </a:xfrm>
            <a:custGeom>
              <a:avLst/>
              <a:gdLst>
                <a:gd name="connsiteX0" fmla="*/ 9220 w 419097"/>
                <a:gd name="connsiteY0" fmla="*/ 136138 h 261372"/>
                <a:gd name="connsiteX1" fmla="*/ 3497 w 419097"/>
                <a:gd name="connsiteY1" fmla="*/ 165339 h 261372"/>
                <a:gd name="connsiteX2" fmla="*/ 11880 w 419097"/>
                <a:gd name="connsiteY2" fmla="*/ 171693 h 261372"/>
                <a:gd name="connsiteX3" fmla="*/ 40585 w 419097"/>
                <a:gd name="connsiteY3" fmla="*/ 157318 h 261372"/>
                <a:gd name="connsiteX4" fmla="*/ 192316 w 419097"/>
                <a:gd name="connsiteY4" fmla="*/ 209367 h 261372"/>
                <a:gd name="connsiteX5" fmla="*/ 213947 w 419097"/>
                <a:gd name="connsiteY5" fmla="*/ 254702 h 261372"/>
                <a:gd name="connsiteX6" fmla="*/ 223095 w 419097"/>
                <a:gd name="connsiteY6" fmla="*/ 256594 h 261372"/>
                <a:gd name="connsiteX7" fmla="*/ 261219 w 419097"/>
                <a:gd name="connsiteY7" fmla="*/ 223067 h 261372"/>
                <a:gd name="connsiteX8" fmla="*/ 417908 w 419097"/>
                <a:gd name="connsiteY8" fmla="*/ 231043 h 261372"/>
                <a:gd name="connsiteX9" fmla="*/ 411870 w 419097"/>
                <a:gd name="connsiteY9" fmla="*/ 6623 h 261372"/>
                <a:gd name="connsiteX10" fmla="*/ 9220 w 419097"/>
                <a:gd name="connsiteY10" fmla="*/ 136138 h 2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097" h="261372">
                  <a:moveTo>
                    <a:pt x="9220" y="136138"/>
                  </a:moveTo>
                  <a:lnTo>
                    <a:pt x="3497" y="165339"/>
                  </a:lnTo>
                  <a:cubicBezTo>
                    <a:pt x="2551" y="170116"/>
                    <a:pt x="7507" y="173856"/>
                    <a:pt x="11880" y="171693"/>
                  </a:cubicBezTo>
                  <a:lnTo>
                    <a:pt x="40585" y="157318"/>
                  </a:lnTo>
                  <a:cubicBezTo>
                    <a:pt x="96825" y="129153"/>
                    <a:pt x="165232" y="152631"/>
                    <a:pt x="192316" y="209367"/>
                  </a:cubicBezTo>
                  <a:lnTo>
                    <a:pt x="213947" y="254702"/>
                  </a:lnTo>
                  <a:cubicBezTo>
                    <a:pt x="215615" y="258217"/>
                    <a:pt x="220166" y="259118"/>
                    <a:pt x="223095" y="256594"/>
                  </a:cubicBezTo>
                  <a:lnTo>
                    <a:pt x="261219" y="223067"/>
                  </a:lnTo>
                  <a:cubicBezTo>
                    <a:pt x="306960" y="182824"/>
                    <a:pt x="376449" y="186339"/>
                    <a:pt x="417908" y="231043"/>
                  </a:cubicBezTo>
                  <a:lnTo>
                    <a:pt x="411870" y="6623"/>
                  </a:lnTo>
                  <a:cubicBezTo>
                    <a:pt x="411825" y="6578"/>
                    <a:pt x="93581" y="-28933"/>
                    <a:pt x="9220" y="136138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2CF6D2-A025-4816-9B64-784E0DE3A91D}"/>
                </a:ext>
              </a:extLst>
            </p:cNvPr>
            <p:cNvSpPr/>
            <p:nvPr/>
          </p:nvSpPr>
          <p:spPr>
            <a:xfrm>
              <a:off x="16696924" y="2132410"/>
              <a:ext cx="545277" cy="401072"/>
            </a:xfrm>
            <a:custGeom>
              <a:avLst/>
              <a:gdLst>
                <a:gd name="connsiteX0" fmla="*/ 544918 w 545277"/>
                <a:gd name="connsiteY0" fmla="*/ 116105 h 401071"/>
                <a:gd name="connsiteX1" fmla="*/ 534192 w 545277"/>
                <a:gd name="connsiteY1" fmla="*/ 88346 h 401071"/>
                <a:gd name="connsiteX2" fmla="*/ 115230 w 545277"/>
                <a:gd name="connsiteY2" fmla="*/ 30619 h 401071"/>
                <a:gd name="connsiteX3" fmla="*/ 135779 w 545277"/>
                <a:gd name="connsiteY3" fmla="*/ 168921 h 401071"/>
                <a:gd name="connsiteX4" fmla="*/ 101755 w 545277"/>
                <a:gd name="connsiteY4" fmla="*/ 55494 h 401071"/>
                <a:gd name="connsiteX5" fmla="*/ 90085 w 545277"/>
                <a:gd name="connsiteY5" fmla="*/ 57567 h 401071"/>
                <a:gd name="connsiteX6" fmla="*/ 100945 w 545277"/>
                <a:gd name="connsiteY6" fmla="*/ 269865 h 401071"/>
                <a:gd name="connsiteX7" fmla="*/ 3380 w 545277"/>
                <a:gd name="connsiteY7" fmla="*/ 312631 h 401071"/>
                <a:gd name="connsiteX8" fmla="*/ 50968 w 545277"/>
                <a:gd name="connsiteY8" fmla="*/ 389195 h 401071"/>
                <a:gd name="connsiteX9" fmla="*/ 94996 w 545277"/>
                <a:gd name="connsiteY9" fmla="*/ 385364 h 401071"/>
                <a:gd name="connsiteX10" fmla="*/ 148217 w 545277"/>
                <a:gd name="connsiteY10" fmla="*/ 252695 h 401071"/>
                <a:gd name="connsiteX11" fmla="*/ 148217 w 545277"/>
                <a:gd name="connsiteY11" fmla="*/ 252650 h 401071"/>
                <a:gd name="connsiteX12" fmla="*/ 148217 w 545277"/>
                <a:gd name="connsiteY12" fmla="*/ 252695 h 401071"/>
                <a:gd name="connsiteX13" fmla="*/ 301165 w 545277"/>
                <a:gd name="connsiteY13" fmla="*/ 217680 h 401071"/>
                <a:gd name="connsiteX14" fmla="*/ 344517 w 545277"/>
                <a:gd name="connsiteY14" fmla="*/ 244088 h 401071"/>
                <a:gd name="connsiteX15" fmla="*/ 353214 w 545277"/>
                <a:gd name="connsiteY15" fmla="*/ 240663 h 401071"/>
                <a:gd name="connsiteX16" fmla="*/ 366688 w 545277"/>
                <a:gd name="connsiteY16" fmla="*/ 192264 h 401071"/>
                <a:gd name="connsiteX17" fmla="*/ 507108 w 545277"/>
                <a:gd name="connsiteY17" fmla="*/ 114663 h 401071"/>
                <a:gd name="connsiteX18" fmla="*/ 537842 w 545277"/>
                <a:gd name="connsiteY18" fmla="*/ 123856 h 401071"/>
                <a:gd name="connsiteX19" fmla="*/ 544918 w 545277"/>
                <a:gd name="connsiteY19" fmla="*/ 116105 h 40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5277" h="401071">
                  <a:moveTo>
                    <a:pt x="544918" y="116105"/>
                  </a:moveTo>
                  <a:lnTo>
                    <a:pt x="534192" y="88346"/>
                  </a:lnTo>
                  <a:cubicBezTo>
                    <a:pt x="422477" y="-59600"/>
                    <a:pt x="115230" y="30619"/>
                    <a:pt x="115230" y="30619"/>
                  </a:cubicBezTo>
                  <a:lnTo>
                    <a:pt x="135779" y="168921"/>
                  </a:lnTo>
                  <a:lnTo>
                    <a:pt x="101755" y="55494"/>
                  </a:lnTo>
                  <a:cubicBezTo>
                    <a:pt x="99818" y="48509"/>
                    <a:pt x="89498" y="50357"/>
                    <a:pt x="90085" y="57567"/>
                  </a:cubicBezTo>
                  <a:cubicBezTo>
                    <a:pt x="96303" y="130616"/>
                    <a:pt x="110273" y="230794"/>
                    <a:pt x="100945" y="269865"/>
                  </a:cubicBezTo>
                  <a:cubicBezTo>
                    <a:pt x="86614" y="329755"/>
                    <a:pt x="43983" y="343319"/>
                    <a:pt x="3380" y="312631"/>
                  </a:cubicBezTo>
                  <a:lnTo>
                    <a:pt x="50968" y="389195"/>
                  </a:lnTo>
                  <a:cubicBezTo>
                    <a:pt x="61694" y="406454"/>
                    <a:pt x="87425" y="404201"/>
                    <a:pt x="94996" y="385364"/>
                  </a:cubicBezTo>
                  <a:lnTo>
                    <a:pt x="148217" y="252695"/>
                  </a:lnTo>
                  <a:cubicBezTo>
                    <a:pt x="148217" y="252695"/>
                    <a:pt x="148217" y="252650"/>
                    <a:pt x="148217" y="252650"/>
                  </a:cubicBezTo>
                  <a:lnTo>
                    <a:pt x="148217" y="252695"/>
                  </a:lnTo>
                  <a:cubicBezTo>
                    <a:pt x="181249" y="201502"/>
                    <a:pt x="249115" y="185955"/>
                    <a:pt x="301165" y="217680"/>
                  </a:cubicBezTo>
                  <a:lnTo>
                    <a:pt x="344517" y="244088"/>
                  </a:lnTo>
                  <a:cubicBezTo>
                    <a:pt x="347852" y="246116"/>
                    <a:pt x="352178" y="244403"/>
                    <a:pt x="353214" y="240663"/>
                  </a:cubicBezTo>
                  <a:lnTo>
                    <a:pt x="366688" y="192264"/>
                  </a:lnTo>
                  <a:cubicBezTo>
                    <a:pt x="383542" y="131653"/>
                    <a:pt x="446858" y="96683"/>
                    <a:pt x="507108" y="114663"/>
                  </a:cubicBezTo>
                  <a:lnTo>
                    <a:pt x="537842" y="123856"/>
                  </a:lnTo>
                  <a:cubicBezTo>
                    <a:pt x="542484" y="125208"/>
                    <a:pt x="546675" y="120612"/>
                    <a:pt x="544918" y="116105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188B9F9-1010-4E5E-8AC1-54E91D863403}"/>
                </a:ext>
              </a:extLst>
            </p:cNvPr>
            <p:cNvSpPr/>
            <p:nvPr/>
          </p:nvSpPr>
          <p:spPr>
            <a:xfrm>
              <a:off x="14508733" y="1018910"/>
              <a:ext cx="2032398" cy="910298"/>
            </a:xfrm>
            <a:custGeom>
              <a:avLst/>
              <a:gdLst>
                <a:gd name="connsiteX0" fmla="*/ 2020417 w 2032397"/>
                <a:gd name="connsiteY0" fmla="*/ 3543 h 910297"/>
                <a:gd name="connsiteX1" fmla="*/ 1509479 w 2032397"/>
                <a:gd name="connsiteY1" fmla="*/ 96105 h 910297"/>
                <a:gd name="connsiteX2" fmla="*/ 1157346 w 2032397"/>
                <a:gd name="connsiteY2" fmla="*/ 337424 h 910297"/>
                <a:gd name="connsiteX3" fmla="*/ 1122197 w 2032397"/>
                <a:gd name="connsiteY3" fmla="*/ 143377 h 910297"/>
                <a:gd name="connsiteX4" fmla="*/ 1100836 w 2032397"/>
                <a:gd name="connsiteY4" fmla="*/ 143467 h 910297"/>
                <a:gd name="connsiteX5" fmla="*/ 1092409 w 2032397"/>
                <a:gd name="connsiteY5" fmla="*/ 192182 h 910297"/>
                <a:gd name="connsiteX6" fmla="*/ 1037792 w 2032397"/>
                <a:gd name="connsiteY6" fmla="*/ 247250 h 910297"/>
                <a:gd name="connsiteX7" fmla="*/ 1016476 w 2032397"/>
                <a:gd name="connsiteY7" fmla="*/ 251126 h 910297"/>
                <a:gd name="connsiteX8" fmla="*/ 945995 w 2032397"/>
                <a:gd name="connsiteY8" fmla="*/ 218724 h 910297"/>
                <a:gd name="connsiteX9" fmla="*/ 921029 w 2032397"/>
                <a:gd name="connsiteY9" fmla="*/ 176049 h 910297"/>
                <a:gd name="connsiteX10" fmla="*/ 900976 w 2032397"/>
                <a:gd name="connsiteY10" fmla="*/ 183439 h 910297"/>
                <a:gd name="connsiteX11" fmla="*/ 936126 w 2032397"/>
                <a:gd name="connsiteY11" fmla="*/ 377486 h 910297"/>
                <a:gd name="connsiteX12" fmla="*/ 936126 w 2032397"/>
                <a:gd name="connsiteY12" fmla="*/ 377486 h 910297"/>
                <a:gd name="connsiteX13" fmla="*/ 521716 w 2032397"/>
                <a:gd name="connsiteY13" fmla="*/ 275100 h 910297"/>
                <a:gd name="connsiteX14" fmla="*/ 10777 w 2032397"/>
                <a:gd name="connsiteY14" fmla="*/ 367662 h 910297"/>
                <a:gd name="connsiteX15" fmla="*/ 10551 w 2032397"/>
                <a:gd name="connsiteY15" fmla="*/ 385327 h 910297"/>
                <a:gd name="connsiteX16" fmla="*/ 203968 w 2032397"/>
                <a:gd name="connsiteY16" fmla="*/ 425479 h 910297"/>
                <a:gd name="connsiteX17" fmla="*/ 340602 w 2032397"/>
                <a:gd name="connsiteY17" fmla="*/ 612135 h 910297"/>
                <a:gd name="connsiteX18" fmla="*/ 333842 w 2032397"/>
                <a:gd name="connsiteY18" fmla="*/ 677974 h 910297"/>
                <a:gd name="connsiteX19" fmla="*/ 347542 w 2032397"/>
                <a:gd name="connsiteY19" fmla="*/ 686537 h 910297"/>
                <a:gd name="connsiteX20" fmla="*/ 389407 w 2032397"/>
                <a:gd name="connsiteY20" fmla="*/ 660489 h 910297"/>
                <a:gd name="connsiteX21" fmla="*/ 628879 w 2032397"/>
                <a:gd name="connsiteY21" fmla="*/ 718667 h 910297"/>
                <a:gd name="connsiteX22" fmla="*/ 668399 w 2032397"/>
                <a:gd name="connsiteY22" fmla="*/ 784957 h 910297"/>
                <a:gd name="connsiteX23" fmla="*/ 682640 w 2032397"/>
                <a:gd name="connsiteY23" fmla="*/ 786534 h 910297"/>
                <a:gd name="connsiteX24" fmla="*/ 736176 w 2032397"/>
                <a:gd name="connsiteY24" fmla="*/ 729843 h 910297"/>
                <a:gd name="connsiteX25" fmla="*/ 976955 w 2032397"/>
                <a:gd name="connsiteY25" fmla="*/ 719884 h 910297"/>
                <a:gd name="connsiteX26" fmla="*/ 1109534 w 2032397"/>
                <a:gd name="connsiteY26" fmla="*/ 895004 h 910297"/>
                <a:gd name="connsiteX27" fmla="*/ 1176364 w 2032397"/>
                <a:gd name="connsiteY27" fmla="*/ 882881 h 910297"/>
                <a:gd name="connsiteX28" fmla="*/ 1239048 w 2032397"/>
                <a:gd name="connsiteY28" fmla="*/ 672386 h 910297"/>
                <a:gd name="connsiteX29" fmla="*/ 1468020 w 2032397"/>
                <a:gd name="connsiteY29" fmla="*/ 597219 h 910297"/>
                <a:gd name="connsiteX30" fmla="*/ 1538050 w 2032397"/>
                <a:gd name="connsiteY30" fmla="*/ 631513 h 910297"/>
                <a:gd name="connsiteX31" fmla="*/ 1550848 w 2032397"/>
                <a:gd name="connsiteY31" fmla="*/ 625024 h 910297"/>
                <a:gd name="connsiteX32" fmla="*/ 1564592 w 2032397"/>
                <a:gd name="connsiteY32" fmla="*/ 549091 h 910297"/>
                <a:gd name="connsiteX33" fmla="*/ 1768418 w 2032397"/>
                <a:gd name="connsiteY33" fmla="*/ 410563 h 910297"/>
                <a:gd name="connsiteX34" fmla="*/ 1816727 w 2032397"/>
                <a:gd name="connsiteY34" fmla="*/ 420252 h 910297"/>
                <a:gd name="connsiteX35" fmla="*/ 1826550 w 2032397"/>
                <a:gd name="connsiteY35" fmla="*/ 407454 h 910297"/>
                <a:gd name="connsiteX36" fmla="*/ 1797124 w 2032397"/>
                <a:gd name="connsiteY36" fmla="*/ 348194 h 910297"/>
                <a:gd name="connsiteX37" fmla="*/ 1859583 w 2032397"/>
                <a:gd name="connsiteY37" fmla="*/ 125441 h 910297"/>
                <a:gd name="connsiteX38" fmla="*/ 2026591 w 2032397"/>
                <a:gd name="connsiteY38" fmla="*/ 19946 h 910297"/>
                <a:gd name="connsiteX39" fmla="*/ 2020417 w 2032397"/>
                <a:gd name="connsiteY39" fmla="*/ 3543 h 91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32397" h="910297">
                  <a:moveTo>
                    <a:pt x="2020417" y="3543"/>
                  </a:moveTo>
                  <a:lnTo>
                    <a:pt x="1509479" y="96105"/>
                  </a:lnTo>
                  <a:cubicBezTo>
                    <a:pt x="1363065" y="122647"/>
                    <a:pt x="1234948" y="210433"/>
                    <a:pt x="1157346" y="337424"/>
                  </a:cubicBezTo>
                  <a:lnTo>
                    <a:pt x="1122197" y="143377"/>
                  </a:lnTo>
                  <a:cubicBezTo>
                    <a:pt x="1120034" y="131435"/>
                    <a:pt x="1102909" y="131525"/>
                    <a:pt x="1100836" y="143467"/>
                  </a:cubicBezTo>
                  <a:lnTo>
                    <a:pt x="1092409" y="192182"/>
                  </a:lnTo>
                  <a:cubicBezTo>
                    <a:pt x="1087587" y="220167"/>
                    <a:pt x="1065776" y="242203"/>
                    <a:pt x="1037792" y="247250"/>
                  </a:cubicBezTo>
                  <a:lnTo>
                    <a:pt x="1016476" y="251126"/>
                  </a:lnTo>
                  <a:cubicBezTo>
                    <a:pt x="988490" y="256173"/>
                    <a:pt x="960370" y="243239"/>
                    <a:pt x="945995" y="218724"/>
                  </a:cubicBezTo>
                  <a:lnTo>
                    <a:pt x="921029" y="176049"/>
                  </a:lnTo>
                  <a:cubicBezTo>
                    <a:pt x="914901" y="165594"/>
                    <a:pt x="898813" y="171542"/>
                    <a:pt x="900976" y="183439"/>
                  </a:cubicBezTo>
                  <a:lnTo>
                    <a:pt x="936126" y="377486"/>
                  </a:lnTo>
                  <a:lnTo>
                    <a:pt x="936126" y="377486"/>
                  </a:lnTo>
                  <a:cubicBezTo>
                    <a:pt x="818914" y="285825"/>
                    <a:pt x="668129" y="248557"/>
                    <a:pt x="521716" y="275100"/>
                  </a:cubicBezTo>
                  <a:lnTo>
                    <a:pt x="10777" y="367662"/>
                  </a:lnTo>
                  <a:cubicBezTo>
                    <a:pt x="1043" y="369419"/>
                    <a:pt x="863" y="383299"/>
                    <a:pt x="10551" y="385327"/>
                  </a:cubicBezTo>
                  <a:lnTo>
                    <a:pt x="203968" y="425479"/>
                  </a:lnTo>
                  <a:cubicBezTo>
                    <a:pt x="290626" y="443460"/>
                    <a:pt x="349660" y="524080"/>
                    <a:pt x="340602" y="612135"/>
                  </a:cubicBezTo>
                  <a:lnTo>
                    <a:pt x="333842" y="677974"/>
                  </a:lnTo>
                  <a:cubicBezTo>
                    <a:pt x="333076" y="685410"/>
                    <a:pt x="341188" y="690457"/>
                    <a:pt x="347542" y="686537"/>
                  </a:cubicBezTo>
                  <a:lnTo>
                    <a:pt x="389407" y="660489"/>
                  </a:lnTo>
                  <a:cubicBezTo>
                    <a:pt x="471468" y="609477"/>
                    <a:pt x="579397" y="635704"/>
                    <a:pt x="628879" y="718667"/>
                  </a:cubicBezTo>
                  <a:lnTo>
                    <a:pt x="668399" y="784957"/>
                  </a:lnTo>
                  <a:cubicBezTo>
                    <a:pt x="671464" y="790094"/>
                    <a:pt x="678538" y="790860"/>
                    <a:pt x="682640" y="786534"/>
                  </a:cubicBezTo>
                  <a:lnTo>
                    <a:pt x="736176" y="729843"/>
                  </a:lnTo>
                  <a:cubicBezTo>
                    <a:pt x="800483" y="661796"/>
                    <a:pt x="907285" y="657380"/>
                    <a:pt x="976955" y="719884"/>
                  </a:cubicBezTo>
                  <a:lnTo>
                    <a:pt x="1109534" y="895004"/>
                  </a:lnTo>
                  <a:cubicBezTo>
                    <a:pt x="1128370" y="919879"/>
                    <a:pt x="1167442" y="912759"/>
                    <a:pt x="1176364" y="882881"/>
                  </a:cubicBezTo>
                  <a:lnTo>
                    <a:pt x="1239048" y="672386"/>
                  </a:lnTo>
                  <a:cubicBezTo>
                    <a:pt x="1282355" y="589378"/>
                    <a:pt x="1383929" y="556075"/>
                    <a:pt x="1468020" y="597219"/>
                  </a:cubicBezTo>
                  <a:lnTo>
                    <a:pt x="1538050" y="631513"/>
                  </a:lnTo>
                  <a:cubicBezTo>
                    <a:pt x="1543412" y="634127"/>
                    <a:pt x="1549766" y="630927"/>
                    <a:pt x="1550848" y="625024"/>
                  </a:cubicBezTo>
                  <a:lnTo>
                    <a:pt x="1564592" y="549091"/>
                  </a:lnTo>
                  <a:cubicBezTo>
                    <a:pt x="1581807" y="454005"/>
                    <a:pt x="1673693" y="391591"/>
                    <a:pt x="1768418" y="410563"/>
                  </a:cubicBezTo>
                  <a:lnTo>
                    <a:pt x="1816727" y="420252"/>
                  </a:lnTo>
                  <a:cubicBezTo>
                    <a:pt x="1824073" y="421739"/>
                    <a:pt x="1829886" y="414123"/>
                    <a:pt x="1826550" y="407454"/>
                  </a:cubicBezTo>
                  <a:lnTo>
                    <a:pt x="1797124" y="348194"/>
                  </a:lnTo>
                  <a:cubicBezTo>
                    <a:pt x="1757783" y="268926"/>
                    <a:pt x="1784732" y="172714"/>
                    <a:pt x="1859583" y="125441"/>
                  </a:cubicBezTo>
                  <a:lnTo>
                    <a:pt x="2026591" y="19946"/>
                  </a:lnTo>
                  <a:cubicBezTo>
                    <a:pt x="2035153" y="14719"/>
                    <a:pt x="2030106" y="1785"/>
                    <a:pt x="2020417" y="3543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C187CF-4C8F-4000-B116-6EAF98744BB2}"/>
                </a:ext>
              </a:extLst>
            </p:cNvPr>
            <p:cNvSpPr/>
            <p:nvPr/>
          </p:nvSpPr>
          <p:spPr>
            <a:xfrm>
              <a:off x="14839280" y="1392938"/>
              <a:ext cx="648925" cy="414591"/>
            </a:xfrm>
            <a:custGeom>
              <a:avLst/>
              <a:gdLst>
                <a:gd name="connsiteX0" fmla="*/ 8072 w 648925"/>
                <a:gd name="connsiteY0" fmla="*/ 258476 h 414591"/>
                <a:gd name="connsiteX1" fmla="*/ 3430 w 648925"/>
                <a:gd name="connsiteY1" fmla="*/ 303946 h 414591"/>
                <a:gd name="connsiteX2" fmla="*/ 17130 w 648925"/>
                <a:gd name="connsiteY2" fmla="*/ 312508 h 414591"/>
                <a:gd name="connsiteX3" fmla="*/ 58995 w 648925"/>
                <a:gd name="connsiteY3" fmla="*/ 286461 h 414591"/>
                <a:gd name="connsiteX4" fmla="*/ 298466 w 648925"/>
                <a:gd name="connsiteY4" fmla="*/ 344639 h 414591"/>
                <a:gd name="connsiteX5" fmla="*/ 337987 w 648925"/>
                <a:gd name="connsiteY5" fmla="*/ 410929 h 414591"/>
                <a:gd name="connsiteX6" fmla="*/ 352228 w 648925"/>
                <a:gd name="connsiteY6" fmla="*/ 412506 h 414591"/>
                <a:gd name="connsiteX7" fmla="*/ 405764 w 648925"/>
                <a:gd name="connsiteY7" fmla="*/ 355815 h 414591"/>
                <a:gd name="connsiteX8" fmla="*/ 646542 w 648925"/>
                <a:gd name="connsiteY8" fmla="*/ 345856 h 414591"/>
                <a:gd name="connsiteX9" fmla="*/ 605624 w 648925"/>
                <a:gd name="connsiteY9" fmla="*/ 3413 h 414591"/>
                <a:gd name="connsiteX10" fmla="*/ 8072 w 648925"/>
                <a:gd name="connsiteY10" fmla="*/ 258476 h 41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8925" h="414591">
                  <a:moveTo>
                    <a:pt x="8072" y="258476"/>
                  </a:moveTo>
                  <a:lnTo>
                    <a:pt x="3430" y="303946"/>
                  </a:lnTo>
                  <a:cubicBezTo>
                    <a:pt x="2665" y="311382"/>
                    <a:pt x="10776" y="316429"/>
                    <a:pt x="17130" y="312508"/>
                  </a:cubicBezTo>
                  <a:lnTo>
                    <a:pt x="58995" y="286461"/>
                  </a:lnTo>
                  <a:cubicBezTo>
                    <a:pt x="141057" y="235449"/>
                    <a:pt x="248985" y="261676"/>
                    <a:pt x="298466" y="344639"/>
                  </a:cubicBezTo>
                  <a:lnTo>
                    <a:pt x="337987" y="410929"/>
                  </a:lnTo>
                  <a:cubicBezTo>
                    <a:pt x="341052" y="416066"/>
                    <a:pt x="348127" y="416832"/>
                    <a:pt x="352228" y="412506"/>
                  </a:cubicBezTo>
                  <a:lnTo>
                    <a:pt x="405764" y="355815"/>
                  </a:lnTo>
                  <a:cubicBezTo>
                    <a:pt x="470071" y="287768"/>
                    <a:pt x="576873" y="283352"/>
                    <a:pt x="646542" y="345856"/>
                  </a:cubicBezTo>
                  <a:lnTo>
                    <a:pt x="605624" y="3413"/>
                  </a:lnTo>
                  <a:cubicBezTo>
                    <a:pt x="605624" y="3458"/>
                    <a:pt x="113793" y="-5916"/>
                    <a:pt x="8072" y="258476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EEB96A0-5289-4609-9FD4-5E44D0AE5CA5}"/>
                </a:ext>
              </a:extLst>
            </p:cNvPr>
            <p:cNvSpPr/>
            <p:nvPr/>
          </p:nvSpPr>
          <p:spPr>
            <a:xfrm>
              <a:off x="15531473" y="1280364"/>
              <a:ext cx="806650" cy="648925"/>
            </a:xfrm>
            <a:custGeom>
              <a:avLst/>
              <a:gdLst>
                <a:gd name="connsiteX0" fmla="*/ 804036 w 806650"/>
                <a:gd name="connsiteY0" fmla="*/ 146045 h 648925"/>
                <a:gd name="connsiteX1" fmla="*/ 783712 w 806650"/>
                <a:gd name="connsiteY1" fmla="*/ 105127 h 648925"/>
                <a:gd name="connsiteX2" fmla="*/ 134651 w 806650"/>
                <a:gd name="connsiteY2" fmla="*/ 76015 h 648925"/>
                <a:gd name="connsiteX3" fmla="*/ 185619 w 806650"/>
                <a:gd name="connsiteY3" fmla="*/ 284708 h 648925"/>
                <a:gd name="connsiteX4" fmla="*/ 117528 w 806650"/>
                <a:gd name="connsiteY4" fmla="*/ 115987 h 648925"/>
                <a:gd name="connsiteX5" fmla="*/ 99997 w 806650"/>
                <a:gd name="connsiteY5" fmla="*/ 120809 h 648925"/>
                <a:gd name="connsiteX6" fmla="*/ 146594 w 806650"/>
                <a:gd name="connsiteY6" fmla="*/ 444010 h 648925"/>
                <a:gd name="connsiteX7" fmla="*/ 3380 w 806650"/>
                <a:gd name="connsiteY7" fmla="*/ 523188 h 648925"/>
                <a:gd name="connsiteX8" fmla="*/ 86974 w 806650"/>
                <a:gd name="connsiteY8" fmla="*/ 633595 h 648925"/>
                <a:gd name="connsiteX9" fmla="*/ 153804 w 806650"/>
                <a:gd name="connsiteY9" fmla="*/ 621473 h 648925"/>
                <a:gd name="connsiteX10" fmla="*/ 216489 w 806650"/>
                <a:gd name="connsiteY10" fmla="*/ 410978 h 648925"/>
                <a:gd name="connsiteX11" fmla="*/ 216489 w 806650"/>
                <a:gd name="connsiteY11" fmla="*/ 410933 h 648925"/>
                <a:gd name="connsiteX12" fmla="*/ 216489 w 806650"/>
                <a:gd name="connsiteY12" fmla="*/ 410978 h 648925"/>
                <a:gd name="connsiteX13" fmla="*/ 445461 w 806650"/>
                <a:gd name="connsiteY13" fmla="*/ 335810 h 648925"/>
                <a:gd name="connsiteX14" fmla="*/ 515490 w 806650"/>
                <a:gd name="connsiteY14" fmla="*/ 370104 h 648925"/>
                <a:gd name="connsiteX15" fmla="*/ 528288 w 806650"/>
                <a:gd name="connsiteY15" fmla="*/ 363615 h 648925"/>
                <a:gd name="connsiteX16" fmla="*/ 542033 w 806650"/>
                <a:gd name="connsiteY16" fmla="*/ 287682 h 648925"/>
                <a:gd name="connsiteX17" fmla="*/ 745859 w 806650"/>
                <a:gd name="connsiteY17" fmla="*/ 149154 h 648925"/>
                <a:gd name="connsiteX18" fmla="*/ 794167 w 806650"/>
                <a:gd name="connsiteY18" fmla="*/ 158843 h 648925"/>
                <a:gd name="connsiteX19" fmla="*/ 804036 w 806650"/>
                <a:gd name="connsiteY19" fmla="*/ 146045 h 64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6650" h="648925">
                  <a:moveTo>
                    <a:pt x="804036" y="146045"/>
                  </a:moveTo>
                  <a:lnTo>
                    <a:pt x="783712" y="105127"/>
                  </a:lnTo>
                  <a:cubicBezTo>
                    <a:pt x="591919" y="-105369"/>
                    <a:pt x="134651" y="76015"/>
                    <a:pt x="134651" y="76015"/>
                  </a:cubicBezTo>
                  <a:lnTo>
                    <a:pt x="185619" y="284708"/>
                  </a:lnTo>
                  <a:lnTo>
                    <a:pt x="117528" y="115987"/>
                  </a:lnTo>
                  <a:cubicBezTo>
                    <a:pt x="113607" y="105622"/>
                    <a:pt x="98015" y="109903"/>
                    <a:pt x="99997" y="120809"/>
                  </a:cubicBezTo>
                  <a:cubicBezTo>
                    <a:pt x="119826" y="231667"/>
                    <a:pt x="155336" y="382948"/>
                    <a:pt x="146594" y="444010"/>
                  </a:cubicBezTo>
                  <a:cubicBezTo>
                    <a:pt x="133165" y="537653"/>
                    <a:pt x="69804" y="564422"/>
                    <a:pt x="3380" y="523188"/>
                  </a:cubicBezTo>
                  <a:lnTo>
                    <a:pt x="86974" y="633595"/>
                  </a:lnTo>
                  <a:cubicBezTo>
                    <a:pt x="105811" y="658471"/>
                    <a:pt x="144881" y="651350"/>
                    <a:pt x="153804" y="621473"/>
                  </a:cubicBezTo>
                  <a:lnTo>
                    <a:pt x="216489" y="410978"/>
                  </a:lnTo>
                  <a:cubicBezTo>
                    <a:pt x="216489" y="410978"/>
                    <a:pt x="216489" y="410933"/>
                    <a:pt x="216489" y="410933"/>
                  </a:cubicBezTo>
                  <a:lnTo>
                    <a:pt x="216489" y="410978"/>
                  </a:lnTo>
                  <a:cubicBezTo>
                    <a:pt x="259795" y="327969"/>
                    <a:pt x="361370" y="294667"/>
                    <a:pt x="445461" y="335810"/>
                  </a:cubicBezTo>
                  <a:lnTo>
                    <a:pt x="515490" y="370104"/>
                  </a:lnTo>
                  <a:cubicBezTo>
                    <a:pt x="520853" y="372718"/>
                    <a:pt x="527207" y="369519"/>
                    <a:pt x="528288" y="363615"/>
                  </a:cubicBezTo>
                  <a:lnTo>
                    <a:pt x="542033" y="287682"/>
                  </a:lnTo>
                  <a:cubicBezTo>
                    <a:pt x="559248" y="192596"/>
                    <a:pt x="651133" y="130182"/>
                    <a:pt x="745859" y="149154"/>
                  </a:cubicBezTo>
                  <a:lnTo>
                    <a:pt x="794167" y="158843"/>
                  </a:lnTo>
                  <a:cubicBezTo>
                    <a:pt x="801513" y="160285"/>
                    <a:pt x="807326" y="152714"/>
                    <a:pt x="804036" y="146045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91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14DE57B-9719-4B78-A86C-CE3383B07DCF}"/>
              </a:ext>
            </a:extLst>
          </p:cNvPr>
          <p:cNvSpPr/>
          <p:nvPr/>
        </p:nvSpPr>
        <p:spPr>
          <a:xfrm>
            <a:off x="12172539" y="3270679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994E36-35A5-478D-999E-D8AE2FAB22FE}"/>
              </a:ext>
            </a:extLst>
          </p:cNvPr>
          <p:cNvSpPr/>
          <p:nvPr/>
        </p:nvSpPr>
        <p:spPr>
          <a:xfrm>
            <a:off x="12375130" y="4765429"/>
            <a:ext cx="11009439" cy="279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4F21E1-39B0-4F60-A1D5-8F6193429437}"/>
              </a:ext>
            </a:extLst>
          </p:cNvPr>
          <p:cNvGrpSpPr/>
          <p:nvPr/>
        </p:nvGrpSpPr>
        <p:grpSpPr>
          <a:xfrm>
            <a:off x="2212809" y="1066508"/>
            <a:ext cx="10162320" cy="11584573"/>
            <a:chOff x="1457401" y="875468"/>
            <a:chExt cx="5246749" cy="598105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3370E1-0478-402A-9F1E-5525E2EF53FD}"/>
                </a:ext>
              </a:extLst>
            </p:cNvPr>
            <p:cNvSpPr/>
            <p:nvPr/>
          </p:nvSpPr>
          <p:spPr>
            <a:xfrm>
              <a:off x="5206441" y="5191662"/>
              <a:ext cx="261373" cy="202789"/>
            </a:xfrm>
            <a:custGeom>
              <a:avLst/>
              <a:gdLst>
                <a:gd name="connsiteX0" fmla="*/ 159482 w 261372"/>
                <a:gd name="connsiteY0" fmla="*/ 3380 h 202789"/>
                <a:gd name="connsiteX1" fmla="*/ 102386 w 261372"/>
                <a:gd name="connsiteY1" fmla="*/ 3380 h 202789"/>
                <a:gd name="connsiteX2" fmla="*/ 3380 w 261372"/>
                <a:gd name="connsiteY2" fmla="*/ 102386 h 202789"/>
                <a:gd name="connsiteX3" fmla="*/ 102386 w 261372"/>
                <a:gd name="connsiteY3" fmla="*/ 201392 h 202789"/>
                <a:gd name="connsiteX4" fmla="*/ 159482 w 261372"/>
                <a:gd name="connsiteY4" fmla="*/ 201392 h 202789"/>
                <a:gd name="connsiteX5" fmla="*/ 258489 w 261372"/>
                <a:gd name="connsiteY5" fmla="*/ 102386 h 202789"/>
                <a:gd name="connsiteX6" fmla="*/ 159482 w 261372"/>
                <a:gd name="connsiteY6" fmla="*/ 3380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59482" y="3380"/>
                  </a:moveTo>
                  <a:lnTo>
                    <a:pt x="102386" y="3380"/>
                  </a:lnTo>
                  <a:cubicBezTo>
                    <a:pt x="47903" y="3380"/>
                    <a:pt x="3380" y="47948"/>
                    <a:pt x="3380" y="102386"/>
                  </a:cubicBezTo>
                  <a:cubicBezTo>
                    <a:pt x="3380" y="156869"/>
                    <a:pt x="47948" y="201392"/>
                    <a:pt x="102386" y="201392"/>
                  </a:cubicBezTo>
                  <a:lnTo>
                    <a:pt x="159482" y="201392"/>
                  </a:lnTo>
                  <a:cubicBezTo>
                    <a:pt x="213965" y="201392"/>
                    <a:pt x="258489" y="156824"/>
                    <a:pt x="258489" y="102386"/>
                  </a:cubicBezTo>
                  <a:cubicBezTo>
                    <a:pt x="258534" y="47948"/>
                    <a:pt x="213965" y="3380"/>
                    <a:pt x="159482" y="338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D3200C7-02B2-4BD3-BCE8-5D4810548B96}"/>
                </a:ext>
              </a:extLst>
            </p:cNvPr>
            <p:cNvSpPr/>
            <p:nvPr/>
          </p:nvSpPr>
          <p:spPr>
            <a:xfrm>
              <a:off x="3290985" y="5586065"/>
              <a:ext cx="261373" cy="202789"/>
            </a:xfrm>
            <a:custGeom>
              <a:avLst/>
              <a:gdLst>
                <a:gd name="connsiteX0" fmla="*/ 159482 w 261372"/>
                <a:gd name="connsiteY0" fmla="*/ 3380 h 202789"/>
                <a:gd name="connsiteX1" fmla="*/ 102386 w 261372"/>
                <a:gd name="connsiteY1" fmla="*/ 3380 h 202789"/>
                <a:gd name="connsiteX2" fmla="*/ 3380 w 261372"/>
                <a:gd name="connsiteY2" fmla="*/ 102386 h 202789"/>
                <a:gd name="connsiteX3" fmla="*/ 102386 w 261372"/>
                <a:gd name="connsiteY3" fmla="*/ 201392 h 202789"/>
                <a:gd name="connsiteX4" fmla="*/ 159482 w 261372"/>
                <a:gd name="connsiteY4" fmla="*/ 201392 h 202789"/>
                <a:gd name="connsiteX5" fmla="*/ 258489 w 261372"/>
                <a:gd name="connsiteY5" fmla="*/ 102386 h 202789"/>
                <a:gd name="connsiteX6" fmla="*/ 159482 w 261372"/>
                <a:gd name="connsiteY6" fmla="*/ 3380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59482" y="3380"/>
                  </a:moveTo>
                  <a:lnTo>
                    <a:pt x="102386" y="3380"/>
                  </a:lnTo>
                  <a:cubicBezTo>
                    <a:pt x="47903" y="3380"/>
                    <a:pt x="3380" y="47948"/>
                    <a:pt x="3380" y="102386"/>
                  </a:cubicBezTo>
                  <a:cubicBezTo>
                    <a:pt x="3380" y="156869"/>
                    <a:pt x="47948" y="201392"/>
                    <a:pt x="102386" y="201392"/>
                  </a:cubicBezTo>
                  <a:lnTo>
                    <a:pt x="159482" y="201392"/>
                  </a:lnTo>
                  <a:cubicBezTo>
                    <a:pt x="213965" y="201392"/>
                    <a:pt x="258489" y="156824"/>
                    <a:pt x="258489" y="102386"/>
                  </a:cubicBezTo>
                  <a:cubicBezTo>
                    <a:pt x="258534" y="47948"/>
                    <a:pt x="213965" y="3380"/>
                    <a:pt x="159482" y="338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7BE77D-B001-42A1-9A4E-E48E5711A9AA}"/>
                </a:ext>
              </a:extLst>
            </p:cNvPr>
            <p:cNvSpPr/>
            <p:nvPr/>
          </p:nvSpPr>
          <p:spPr>
            <a:xfrm>
              <a:off x="2582665" y="5191707"/>
              <a:ext cx="3149991" cy="991414"/>
            </a:xfrm>
            <a:custGeom>
              <a:avLst/>
              <a:gdLst>
                <a:gd name="connsiteX0" fmla="*/ 3055537 w 3149991"/>
                <a:gd name="connsiteY0" fmla="*/ 396340 h 991413"/>
                <a:gd name="connsiteX1" fmla="*/ 2329281 w 3149991"/>
                <a:gd name="connsiteY1" fmla="*/ 396340 h 991413"/>
                <a:gd name="connsiteX2" fmla="*/ 2322612 w 3149991"/>
                <a:gd name="connsiteY2" fmla="*/ 395980 h 991413"/>
                <a:gd name="connsiteX3" fmla="*/ 2321440 w 3149991"/>
                <a:gd name="connsiteY3" fmla="*/ 395980 h 991413"/>
                <a:gd name="connsiteX4" fmla="*/ 2321801 w 3149991"/>
                <a:gd name="connsiteY4" fmla="*/ 395934 h 991413"/>
                <a:gd name="connsiteX5" fmla="*/ 2230230 w 3149991"/>
                <a:gd name="connsiteY5" fmla="*/ 297289 h 991413"/>
                <a:gd name="connsiteX6" fmla="*/ 2329236 w 3149991"/>
                <a:gd name="connsiteY6" fmla="*/ 198283 h 991413"/>
                <a:gd name="connsiteX7" fmla="*/ 2479030 w 3149991"/>
                <a:gd name="connsiteY7" fmla="*/ 198283 h 991413"/>
                <a:gd name="connsiteX8" fmla="*/ 2553927 w 3149991"/>
                <a:gd name="connsiteY8" fmla="*/ 102386 h 991413"/>
                <a:gd name="connsiteX9" fmla="*/ 2454920 w 3149991"/>
                <a:gd name="connsiteY9" fmla="*/ 3380 h 991413"/>
                <a:gd name="connsiteX10" fmla="*/ 1213085 w 3149991"/>
                <a:gd name="connsiteY10" fmla="*/ 3380 h 991413"/>
                <a:gd name="connsiteX11" fmla="*/ 1114079 w 3149991"/>
                <a:gd name="connsiteY11" fmla="*/ 102386 h 991413"/>
                <a:gd name="connsiteX12" fmla="*/ 1188975 w 3149991"/>
                <a:gd name="connsiteY12" fmla="*/ 198283 h 991413"/>
                <a:gd name="connsiteX13" fmla="*/ 1916628 w 3149991"/>
                <a:gd name="connsiteY13" fmla="*/ 198283 h 991413"/>
                <a:gd name="connsiteX14" fmla="*/ 2015634 w 3149991"/>
                <a:gd name="connsiteY14" fmla="*/ 297289 h 991413"/>
                <a:gd name="connsiteX15" fmla="*/ 1916628 w 3149991"/>
                <a:gd name="connsiteY15" fmla="*/ 396295 h 991413"/>
                <a:gd name="connsiteX16" fmla="*/ 1433179 w 3149991"/>
                <a:gd name="connsiteY16" fmla="*/ 396295 h 991413"/>
                <a:gd name="connsiteX17" fmla="*/ 1426509 w 3149991"/>
                <a:gd name="connsiteY17" fmla="*/ 395934 h 991413"/>
                <a:gd name="connsiteX18" fmla="*/ 1161306 w 3149991"/>
                <a:gd name="connsiteY18" fmla="*/ 395934 h 991413"/>
                <a:gd name="connsiteX19" fmla="*/ 1062300 w 3149991"/>
                <a:gd name="connsiteY19" fmla="*/ 494941 h 991413"/>
                <a:gd name="connsiteX20" fmla="*/ 1062300 w 3149991"/>
                <a:gd name="connsiteY20" fmla="*/ 494941 h 991413"/>
                <a:gd name="connsiteX21" fmla="*/ 1161306 w 3149991"/>
                <a:gd name="connsiteY21" fmla="*/ 593947 h 991413"/>
                <a:gd name="connsiteX22" fmla="*/ 1436378 w 3149991"/>
                <a:gd name="connsiteY22" fmla="*/ 593947 h 991413"/>
                <a:gd name="connsiteX23" fmla="*/ 1535384 w 3149991"/>
                <a:gd name="connsiteY23" fmla="*/ 692953 h 991413"/>
                <a:gd name="connsiteX24" fmla="*/ 1436378 w 3149991"/>
                <a:gd name="connsiteY24" fmla="*/ 791959 h 991413"/>
                <a:gd name="connsiteX25" fmla="*/ 102386 w 3149991"/>
                <a:gd name="connsiteY25" fmla="*/ 791959 h 991413"/>
                <a:gd name="connsiteX26" fmla="*/ 3380 w 3149991"/>
                <a:gd name="connsiteY26" fmla="*/ 890965 h 991413"/>
                <a:gd name="connsiteX27" fmla="*/ 102386 w 3149991"/>
                <a:gd name="connsiteY27" fmla="*/ 989972 h 991413"/>
                <a:gd name="connsiteX28" fmla="*/ 2519452 w 3149991"/>
                <a:gd name="connsiteY28" fmla="*/ 989972 h 991413"/>
                <a:gd name="connsiteX29" fmla="*/ 2618459 w 3149991"/>
                <a:gd name="connsiteY29" fmla="*/ 890965 h 991413"/>
                <a:gd name="connsiteX30" fmla="*/ 2519452 w 3149991"/>
                <a:gd name="connsiteY30" fmla="*/ 791959 h 991413"/>
                <a:gd name="connsiteX31" fmla="*/ 1849076 w 3149991"/>
                <a:gd name="connsiteY31" fmla="*/ 791959 h 991413"/>
                <a:gd name="connsiteX32" fmla="*/ 1834611 w 3149991"/>
                <a:gd name="connsiteY32" fmla="*/ 791959 h 991413"/>
                <a:gd name="connsiteX33" fmla="*/ 1841866 w 3149991"/>
                <a:gd name="connsiteY33" fmla="*/ 791599 h 991413"/>
                <a:gd name="connsiteX34" fmla="*/ 1750070 w 3149991"/>
                <a:gd name="connsiteY34" fmla="*/ 692953 h 991413"/>
                <a:gd name="connsiteX35" fmla="*/ 1841866 w 3149991"/>
                <a:gd name="connsiteY35" fmla="*/ 594307 h 991413"/>
                <a:gd name="connsiteX36" fmla="*/ 1834611 w 3149991"/>
                <a:gd name="connsiteY36" fmla="*/ 593947 h 991413"/>
                <a:gd name="connsiteX37" fmla="*/ 3048867 w 3149991"/>
                <a:gd name="connsiteY37" fmla="*/ 593947 h 991413"/>
                <a:gd name="connsiteX38" fmla="*/ 3147873 w 3149991"/>
                <a:gd name="connsiteY38" fmla="*/ 494941 h 991413"/>
                <a:gd name="connsiteX39" fmla="*/ 3147873 w 3149991"/>
                <a:gd name="connsiteY39" fmla="*/ 494941 h 991413"/>
                <a:gd name="connsiteX40" fmla="*/ 3055537 w 3149991"/>
                <a:gd name="connsiteY40" fmla="*/ 396340 h 99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49991" h="991413">
                  <a:moveTo>
                    <a:pt x="3055537" y="396340"/>
                  </a:moveTo>
                  <a:lnTo>
                    <a:pt x="2329281" y="396340"/>
                  </a:lnTo>
                  <a:cubicBezTo>
                    <a:pt x="2327028" y="396340"/>
                    <a:pt x="2324820" y="396160"/>
                    <a:pt x="2322612" y="395980"/>
                  </a:cubicBezTo>
                  <a:lnTo>
                    <a:pt x="2321440" y="395980"/>
                  </a:lnTo>
                  <a:cubicBezTo>
                    <a:pt x="2321575" y="395980"/>
                    <a:pt x="2321665" y="395934"/>
                    <a:pt x="2321801" y="395934"/>
                  </a:cubicBezTo>
                  <a:cubicBezTo>
                    <a:pt x="2270788" y="392059"/>
                    <a:pt x="2230230" y="349248"/>
                    <a:pt x="2230230" y="297289"/>
                  </a:cubicBezTo>
                  <a:cubicBezTo>
                    <a:pt x="2230230" y="242806"/>
                    <a:pt x="2274799" y="198283"/>
                    <a:pt x="2329236" y="198283"/>
                  </a:cubicBezTo>
                  <a:lnTo>
                    <a:pt x="2479030" y="198283"/>
                  </a:lnTo>
                  <a:cubicBezTo>
                    <a:pt x="2521886" y="187422"/>
                    <a:pt x="2553927" y="148487"/>
                    <a:pt x="2553927" y="102386"/>
                  </a:cubicBezTo>
                  <a:cubicBezTo>
                    <a:pt x="2553927" y="47903"/>
                    <a:pt x="2509358" y="3380"/>
                    <a:pt x="2454920" y="3380"/>
                  </a:cubicBezTo>
                  <a:lnTo>
                    <a:pt x="1213085" y="3380"/>
                  </a:lnTo>
                  <a:cubicBezTo>
                    <a:pt x="1158602" y="3380"/>
                    <a:pt x="1114079" y="47948"/>
                    <a:pt x="1114079" y="102386"/>
                  </a:cubicBezTo>
                  <a:cubicBezTo>
                    <a:pt x="1114079" y="148532"/>
                    <a:pt x="1146074" y="187422"/>
                    <a:pt x="1188975" y="198283"/>
                  </a:cubicBezTo>
                  <a:lnTo>
                    <a:pt x="1916628" y="198283"/>
                  </a:lnTo>
                  <a:cubicBezTo>
                    <a:pt x="1971110" y="198283"/>
                    <a:pt x="2015634" y="242851"/>
                    <a:pt x="2015634" y="297289"/>
                  </a:cubicBezTo>
                  <a:cubicBezTo>
                    <a:pt x="2015634" y="351727"/>
                    <a:pt x="1971065" y="396295"/>
                    <a:pt x="1916628" y="396295"/>
                  </a:cubicBezTo>
                  <a:lnTo>
                    <a:pt x="1433179" y="396295"/>
                  </a:lnTo>
                  <a:cubicBezTo>
                    <a:pt x="1430925" y="396295"/>
                    <a:pt x="1428717" y="396115"/>
                    <a:pt x="1426509" y="395934"/>
                  </a:cubicBezTo>
                  <a:lnTo>
                    <a:pt x="1161306" y="395934"/>
                  </a:lnTo>
                  <a:cubicBezTo>
                    <a:pt x="1106823" y="395934"/>
                    <a:pt x="1062300" y="440503"/>
                    <a:pt x="1062300" y="494941"/>
                  </a:cubicBezTo>
                  <a:lnTo>
                    <a:pt x="1062300" y="494941"/>
                  </a:lnTo>
                  <a:cubicBezTo>
                    <a:pt x="1062300" y="549424"/>
                    <a:pt x="1106868" y="593947"/>
                    <a:pt x="1161306" y="593947"/>
                  </a:cubicBezTo>
                  <a:lnTo>
                    <a:pt x="1436378" y="593947"/>
                  </a:lnTo>
                  <a:cubicBezTo>
                    <a:pt x="1490861" y="593947"/>
                    <a:pt x="1535384" y="638516"/>
                    <a:pt x="1535384" y="692953"/>
                  </a:cubicBezTo>
                  <a:cubicBezTo>
                    <a:pt x="1535384" y="747391"/>
                    <a:pt x="1490816" y="791959"/>
                    <a:pt x="1436378" y="791959"/>
                  </a:cubicBezTo>
                  <a:lnTo>
                    <a:pt x="102386" y="791959"/>
                  </a:lnTo>
                  <a:cubicBezTo>
                    <a:pt x="47903" y="791959"/>
                    <a:pt x="3380" y="836528"/>
                    <a:pt x="3380" y="890965"/>
                  </a:cubicBezTo>
                  <a:cubicBezTo>
                    <a:pt x="3380" y="945448"/>
                    <a:pt x="47948" y="989972"/>
                    <a:pt x="102386" y="989972"/>
                  </a:cubicBezTo>
                  <a:lnTo>
                    <a:pt x="2519452" y="989972"/>
                  </a:lnTo>
                  <a:cubicBezTo>
                    <a:pt x="2573935" y="989972"/>
                    <a:pt x="2618459" y="945403"/>
                    <a:pt x="2618459" y="890965"/>
                  </a:cubicBezTo>
                  <a:cubicBezTo>
                    <a:pt x="2618459" y="836483"/>
                    <a:pt x="2573890" y="791959"/>
                    <a:pt x="2519452" y="791959"/>
                  </a:cubicBezTo>
                  <a:lnTo>
                    <a:pt x="1849076" y="791959"/>
                  </a:lnTo>
                  <a:lnTo>
                    <a:pt x="1834611" y="791959"/>
                  </a:lnTo>
                  <a:cubicBezTo>
                    <a:pt x="1837044" y="791959"/>
                    <a:pt x="1839433" y="791779"/>
                    <a:pt x="1841866" y="791599"/>
                  </a:cubicBezTo>
                  <a:cubicBezTo>
                    <a:pt x="1790763" y="787858"/>
                    <a:pt x="1750070" y="744957"/>
                    <a:pt x="1750070" y="692953"/>
                  </a:cubicBezTo>
                  <a:cubicBezTo>
                    <a:pt x="1750070" y="640949"/>
                    <a:pt x="1790763" y="598048"/>
                    <a:pt x="1841866" y="594307"/>
                  </a:cubicBezTo>
                  <a:cubicBezTo>
                    <a:pt x="1839478" y="594127"/>
                    <a:pt x="1837089" y="593947"/>
                    <a:pt x="1834611" y="593947"/>
                  </a:cubicBezTo>
                  <a:lnTo>
                    <a:pt x="3048867" y="593947"/>
                  </a:lnTo>
                  <a:cubicBezTo>
                    <a:pt x="3103350" y="593947"/>
                    <a:pt x="3147873" y="549379"/>
                    <a:pt x="3147873" y="494941"/>
                  </a:cubicBezTo>
                  <a:lnTo>
                    <a:pt x="3147873" y="494941"/>
                  </a:lnTo>
                  <a:cubicBezTo>
                    <a:pt x="3147919" y="442801"/>
                    <a:pt x="3106910" y="399810"/>
                    <a:pt x="3055537" y="396340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F4D056-E136-43E0-88DB-F13ECEF0E3F4}"/>
                </a:ext>
              </a:extLst>
            </p:cNvPr>
            <p:cNvSpPr/>
            <p:nvPr/>
          </p:nvSpPr>
          <p:spPr>
            <a:xfrm>
              <a:off x="2207655" y="1199705"/>
              <a:ext cx="270386" cy="342488"/>
            </a:xfrm>
            <a:custGeom>
              <a:avLst/>
              <a:gdLst>
                <a:gd name="connsiteX0" fmla="*/ 222918 w 270385"/>
                <a:gd name="connsiteY0" fmla="*/ 339725 h 342488"/>
                <a:gd name="connsiteX1" fmla="*/ 201873 w 270385"/>
                <a:gd name="connsiteY1" fmla="*/ 325394 h 342488"/>
                <a:gd name="connsiteX2" fmla="*/ 10711 w 270385"/>
                <a:gd name="connsiteY2" fmla="*/ 63841 h 342488"/>
                <a:gd name="connsiteX3" fmla="*/ 18957 w 270385"/>
                <a:gd name="connsiteY3" fmla="*/ 10711 h 342488"/>
                <a:gd name="connsiteX4" fmla="*/ 72088 w 270385"/>
                <a:gd name="connsiteY4" fmla="*/ 18957 h 342488"/>
                <a:gd name="connsiteX5" fmla="*/ 263251 w 270385"/>
                <a:gd name="connsiteY5" fmla="*/ 280510 h 342488"/>
                <a:gd name="connsiteX6" fmla="*/ 255004 w 270385"/>
                <a:gd name="connsiteY6" fmla="*/ 333641 h 342488"/>
                <a:gd name="connsiteX7" fmla="*/ 222918 w 270385"/>
                <a:gd name="connsiteY7" fmla="*/ 339725 h 34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385" h="342488">
                  <a:moveTo>
                    <a:pt x="222918" y="339725"/>
                  </a:moveTo>
                  <a:cubicBezTo>
                    <a:pt x="214761" y="337607"/>
                    <a:pt x="207236" y="332740"/>
                    <a:pt x="201873" y="325394"/>
                  </a:cubicBezTo>
                  <a:lnTo>
                    <a:pt x="10711" y="63841"/>
                  </a:lnTo>
                  <a:cubicBezTo>
                    <a:pt x="-1682" y="46897"/>
                    <a:pt x="2013" y="23103"/>
                    <a:pt x="18957" y="10711"/>
                  </a:cubicBezTo>
                  <a:cubicBezTo>
                    <a:pt x="35902" y="-1682"/>
                    <a:pt x="59695" y="2013"/>
                    <a:pt x="72088" y="18957"/>
                  </a:cubicBezTo>
                  <a:lnTo>
                    <a:pt x="263251" y="280510"/>
                  </a:lnTo>
                  <a:cubicBezTo>
                    <a:pt x="275643" y="297454"/>
                    <a:pt x="271948" y="321248"/>
                    <a:pt x="255004" y="333641"/>
                  </a:cubicBezTo>
                  <a:cubicBezTo>
                    <a:pt x="245360" y="340671"/>
                    <a:pt x="233598" y="342519"/>
                    <a:pt x="222918" y="339725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23736D-239E-4F08-800A-BE6446F00447}"/>
                </a:ext>
              </a:extLst>
            </p:cNvPr>
            <p:cNvSpPr/>
            <p:nvPr/>
          </p:nvSpPr>
          <p:spPr>
            <a:xfrm>
              <a:off x="2798560" y="1058270"/>
              <a:ext cx="85622" cy="428110"/>
            </a:xfrm>
            <a:custGeom>
              <a:avLst/>
              <a:gdLst>
                <a:gd name="connsiteX0" fmla="*/ 31733 w 85622"/>
                <a:gd name="connsiteY0" fmla="*/ 427759 h 428110"/>
                <a:gd name="connsiteX1" fmla="*/ 3388 w 85622"/>
                <a:gd name="connsiteY1" fmla="*/ 390220 h 428110"/>
                <a:gd name="connsiteX2" fmla="*/ 10418 w 85622"/>
                <a:gd name="connsiteY2" fmla="*/ 40612 h 428110"/>
                <a:gd name="connsiteX3" fmla="*/ 49173 w 85622"/>
                <a:gd name="connsiteY3" fmla="*/ 3389 h 428110"/>
                <a:gd name="connsiteX4" fmla="*/ 86396 w 85622"/>
                <a:gd name="connsiteY4" fmla="*/ 42144 h 428110"/>
                <a:gd name="connsiteX5" fmla="*/ 79366 w 85622"/>
                <a:gd name="connsiteY5" fmla="*/ 391752 h 428110"/>
                <a:gd name="connsiteX6" fmla="*/ 40611 w 85622"/>
                <a:gd name="connsiteY6" fmla="*/ 428976 h 428110"/>
                <a:gd name="connsiteX7" fmla="*/ 31733 w 85622"/>
                <a:gd name="connsiteY7" fmla="*/ 427759 h 42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22" h="428110">
                  <a:moveTo>
                    <a:pt x="31733" y="427759"/>
                  </a:moveTo>
                  <a:cubicBezTo>
                    <a:pt x="15149" y="423388"/>
                    <a:pt x="3027" y="408156"/>
                    <a:pt x="3388" y="390220"/>
                  </a:cubicBezTo>
                  <a:lnTo>
                    <a:pt x="10418" y="40612"/>
                  </a:lnTo>
                  <a:cubicBezTo>
                    <a:pt x="10823" y="19612"/>
                    <a:pt x="28218" y="2938"/>
                    <a:pt x="49173" y="3389"/>
                  </a:cubicBezTo>
                  <a:cubicBezTo>
                    <a:pt x="70173" y="3839"/>
                    <a:pt x="86847" y="21189"/>
                    <a:pt x="86396" y="42144"/>
                  </a:cubicBezTo>
                  <a:lnTo>
                    <a:pt x="79366" y="391752"/>
                  </a:lnTo>
                  <a:cubicBezTo>
                    <a:pt x="78960" y="412752"/>
                    <a:pt x="61566" y="429426"/>
                    <a:pt x="40611" y="428976"/>
                  </a:cubicBezTo>
                  <a:cubicBezTo>
                    <a:pt x="37591" y="428931"/>
                    <a:pt x="34617" y="428480"/>
                    <a:pt x="31733" y="427759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650E04-E428-497F-BCBA-C63F2787C0E3}"/>
                </a:ext>
              </a:extLst>
            </p:cNvPr>
            <p:cNvSpPr/>
            <p:nvPr/>
          </p:nvSpPr>
          <p:spPr>
            <a:xfrm>
              <a:off x="3171470" y="1281883"/>
              <a:ext cx="270386" cy="356008"/>
            </a:xfrm>
            <a:custGeom>
              <a:avLst/>
              <a:gdLst>
                <a:gd name="connsiteX0" fmla="*/ 31730 w 270385"/>
                <a:gd name="connsiteY0" fmla="*/ 355156 h 356007"/>
                <a:gd name="connsiteX1" fmla="*/ 19743 w 270385"/>
                <a:gd name="connsiteY1" fmla="*/ 349613 h 356007"/>
                <a:gd name="connsiteX2" fmla="*/ 10144 w 270385"/>
                <a:gd name="connsiteY2" fmla="*/ 296708 h 356007"/>
                <a:gd name="connsiteX3" fmla="*/ 201938 w 270385"/>
                <a:gd name="connsiteY3" fmla="*/ 19743 h 356007"/>
                <a:gd name="connsiteX4" fmla="*/ 254843 w 270385"/>
                <a:gd name="connsiteY4" fmla="*/ 10144 h 356007"/>
                <a:gd name="connsiteX5" fmla="*/ 264442 w 270385"/>
                <a:gd name="connsiteY5" fmla="*/ 63050 h 356007"/>
                <a:gd name="connsiteX6" fmla="*/ 72648 w 270385"/>
                <a:gd name="connsiteY6" fmla="*/ 340015 h 356007"/>
                <a:gd name="connsiteX7" fmla="*/ 31730 w 270385"/>
                <a:gd name="connsiteY7" fmla="*/ 355156 h 3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385" h="356007">
                  <a:moveTo>
                    <a:pt x="31730" y="355156"/>
                  </a:moveTo>
                  <a:cubicBezTo>
                    <a:pt x="27539" y="354075"/>
                    <a:pt x="23483" y="352227"/>
                    <a:pt x="19743" y="349613"/>
                  </a:cubicBezTo>
                  <a:cubicBezTo>
                    <a:pt x="2483" y="337671"/>
                    <a:pt x="-1798" y="313967"/>
                    <a:pt x="10144" y="296708"/>
                  </a:cubicBezTo>
                  <a:lnTo>
                    <a:pt x="201938" y="19743"/>
                  </a:lnTo>
                  <a:cubicBezTo>
                    <a:pt x="213880" y="2483"/>
                    <a:pt x="237584" y="-1798"/>
                    <a:pt x="254843" y="10144"/>
                  </a:cubicBezTo>
                  <a:cubicBezTo>
                    <a:pt x="272103" y="22086"/>
                    <a:pt x="276384" y="45790"/>
                    <a:pt x="264442" y="63050"/>
                  </a:cubicBezTo>
                  <a:lnTo>
                    <a:pt x="72648" y="340015"/>
                  </a:lnTo>
                  <a:cubicBezTo>
                    <a:pt x="63275" y="353534"/>
                    <a:pt x="46782" y="359122"/>
                    <a:pt x="31730" y="355156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D80F9D-BDAE-4442-AB3C-0E6B6B2F5C2F}"/>
                </a:ext>
              </a:extLst>
            </p:cNvPr>
            <p:cNvSpPr/>
            <p:nvPr/>
          </p:nvSpPr>
          <p:spPr>
            <a:xfrm>
              <a:off x="5207703" y="5897684"/>
              <a:ext cx="1419524" cy="504720"/>
            </a:xfrm>
            <a:custGeom>
              <a:avLst/>
              <a:gdLst>
                <a:gd name="connsiteX0" fmla="*/ 3380 w 1419523"/>
                <a:gd name="connsiteY0" fmla="*/ 3380 h 504719"/>
                <a:gd name="connsiteX1" fmla="*/ 705706 w 1419523"/>
                <a:gd name="connsiteY1" fmla="*/ 503998 h 504719"/>
                <a:gd name="connsiteX2" fmla="*/ 1416911 w 1419523"/>
                <a:gd name="connsiteY2" fmla="*/ 3380 h 50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9523" h="504719">
                  <a:moveTo>
                    <a:pt x="3380" y="3380"/>
                  </a:moveTo>
                  <a:lnTo>
                    <a:pt x="705706" y="503998"/>
                  </a:lnTo>
                  <a:lnTo>
                    <a:pt x="1416911" y="3380"/>
                  </a:ln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9567422-8076-45F4-A1F7-0E3DBA604B41}"/>
                </a:ext>
              </a:extLst>
            </p:cNvPr>
            <p:cNvSpPr/>
            <p:nvPr/>
          </p:nvSpPr>
          <p:spPr>
            <a:xfrm>
              <a:off x="5565700" y="6030224"/>
              <a:ext cx="279398" cy="225321"/>
            </a:xfrm>
            <a:custGeom>
              <a:avLst/>
              <a:gdLst>
                <a:gd name="connsiteX0" fmla="*/ 242845 w 279398"/>
                <a:gd name="connsiteY0" fmla="*/ 225811 h 225321"/>
                <a:gd name="connsiteX1" fmla="*/ 222566 w 279398"/>
                <a:gd name="connsiteY1" fmla="*/ 219006 h 225321"/>
                <a:gd name="connsiteX2" fmla="*/ 16848 w 279398"/>
                <a:gd name="connsiteY2" fmla="*/ 64166 h 225321"/>
                <a:gd name="connsiteX3" fmla="*/ 10178 w 279398"/>
                <a:gd name="connsiteY3" fmla="*/ 16848 h 225321"/>
                <a:gd name="connsiteX4" fmla="*/ 57496 w 279398"/>
                <a:gd name="connsiteY4" fmla="*/ 10178 h 225321"/>
                <a:gd name="connsiteX5" fmla="*/ 263214 w 279398"/>
                <a:gd name="connsiteY5" fmla="*/ 165020 h 225321"/>
                <a:gd name="connsiteX6" fmla="*/ 269884 w 279398"/>
                <a:gd name="connsiteY6" fmla="*/ 212337 h 225321"/>
                <a:gd name="connsiteX7" fmla="*/ 242845 w 279398"/>
                <a:gd name="connsiteY7" fmla="*/ 225811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398" h="225321">
                  <a:moveTo>
                    <a:pt x="242845" y="225811"/>
                  </a:moveTo>
                  <a:cubicBezTo>
                    <a:pt x="235770" y="225811"/>
                    <a:pt x="228650" y="223603"/>
                    <a:pt x="222566" y="219006"/>
                  </a:cubicBezTo>
                  <a:lnTo>
                    <a:pt x="16848" y="64166"/>
                  </a:lnTo>
                  <a:cubicBezTo>
                    <a:pt x="1932" y="52945"/>
                    <a:pt x="-1043" y="31764"/>
                    <a:pt x="10178" y="16848"/>
                  </a:cubicBezTo>
                  <a:cubicBezTo>
                    <a:pt x="21399" y="1932"/>
                    <a:pt x="42580" y="-1043"/>
                    <a:pt x="57496" y="10178"/>
                  </a:cubicBezTo>
                  <a:lnTo>
                    <a:pt x="263214" y="165020"/>
                  </a:lnTo>
                  <a:cubicBezTo>
                    <a:pt x="278131" y="176240"/>
                    <a:pt x="281105" y="197420"/>
                    <a:pt x="269884" y="212337"/>
                  </a:cubicBezTo>
                  <a:cubicBezTo>
                    <a:pt x="263214" y="221169"/>
                    <a:pt x="253075" y="225811"/>
                    <a:pt x="242845" y="2258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91E787-CAD7-4683-AAA5-AA34E4BCBD49}"/>
                </a:ext>
              </a:extLst>
            </p:cNvPr>
            <p:cNvSpPr/>
            <p:nvPr/>
          </p:nvSpPr>
          <p:spPr>
            <a:xfrm>
              <a:off x="5463854" y="5953570"/>
              <a:ext cx="85622" cy="81116"/>
            </a:xfrm>
            <a:custGeom>
              <a:avLst/>
              <a:gdLst>
                <a:gd name="connsiteX0" fmla="*/ 50105 w 85622"/>
                <a:gd name="connsiteY0" fmla="*/ 80749 h 81115"/>
                <a:gd name="connsiteX1" fmla="*/ 29826 w 85622"/>
                <a:gd name="connsiteY1" fmla="*/ 73944 h 81115"/>
                <a:gd name="connsiteX2" fmla="*/ 16848 w 85622"/>
                <a:gd name="connsiteY2" fmla="*/ 64166 h 81115"/>
                <a:gd name="connsiteX3" fmla="*/ 10179 w 85622"/>
                <a:gd name="connsiteY3" fmla="*/ 16848 h 81115"/>
                <a:gd name="connsiteX4" fmla="*/ 57496 w 85622"/>
                <a:gd name="connsiteY4" fmla="*/ 10179 h 81115"/>
                <a:gd name="connsiteX5" fmla="*/ 70474 w 85622"/>
                <a:gd name="connsiteY5" fmla="*/ 19957 h 81115"/>
                <a:gd name="connsiteX6" fmla="*/ 77144 w 85622"/>
                <a:gd name="connsiteY6" fmla="*/ 67275 h 81115"/>
                <a:gd name="connsiteX7" fmla="*/ 50105 w 85622"/>
                <a:gd name="connsiteY7" fmla="*/ 80749 h 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22" h="81115">
                  <a:moveTo>
                    <a:pt x="50105" y="80749"/>
                  </a:moveTo>
                  <a:cubicBezTo>
                    <a:pt x="43030" y="80749"/>
                    <a:pt x="35910" y="78541"/>
                    <a:pt x="29826" y="73944"/>
                  </a:cubicBezTo>
                  <a:lnTo>
                    <a:pt x="16848" y="64166"/>
                  </a:lnTo>
                  <a:cubicBezTo>
                    <a:pt x="1932" y="52945"/>
                    <a:pt x="-1043" y="31764"/>
                    <a:pt x="10179" y="16848"/>
                  </a:cubicBezTo>
                  <a:cubicBezTo>
                    <a:pt x="21399" y="1932"/>
                    <a:pt x="42580" y="-1043"/>
                    <a:pt x="57496" y="10179"/>
                  </a:cubicBezTo>
                  <a:lnTo>
                    <a:pt x="70474" y="19957"/>
                  </a:lnTo>
                  <a:cubicBezTo>
                    <a:pt x="85391" y="31178"/>
                    <a:pt x="88365" y="52359"/>
                    <a:pt x="77144" y="67275"/>
                  </a:cubicBezTo>
                  <a:cubicBezTo>
                    <a:pt x="70474" y="76108"/>
                    <a:pt x="60380" y="80749"/>
                    <a:pt x="50105" y="807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A84877-F720-4328-8526-60F024929AE8}"/>
                </a:ext>
              </a:extLst>
            </p:cNvPr>
            <p:cNvSpPr/>
            <p:nvPr/>
          </p:nvSpPr>
          <p:spPr>
            <a:xfrm>
              <a:off x="5863990" y="5347361"/>
              <a:ext cx="135193" cy="135193"/>
            </a:xfrm>
            <a:custGeom>
              <a:avLst/>
              <a:gdLst>
                <a:gd name="connsiteX0" fmla="*/ 101522 w 135192"/>
                <a:gd name="connsiteY0" fmla="*/ 37027 h 135192"/>
                <a:gd name="connsiteX1" fmla="*/ 101522 w 135192"/>
                <a:gd name="connsiteY1" fmla="*/ 101522 h 135192"/>
                <a:gd name="connsiteX2" fmla="*/ 37027 w 135192"/>
                <a:gd name="connsiteY2" fmla="*/ 101522 h 135192"/>
                <a:gd name="connsiteX3" fmla="*/ 37027 w 135192"/>
                <a:gd name="connsiteY3" fmla="*/ 37027 h 135192"/>
                <a:gd name="connsiteX4" fmla="*/ 101522 w 135192"/>
                <a:gd name="connsiteY4" fmla="*/ 37027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92" h="135192">
                  <a:moveTo>
                    <a:pt x="101522" y="37027"/>
                  </a:moveTo>
                  <a:cubicBezTo>
                    <a:pt x="119331" y="54837"/>
                    <a:pt x="119331" y="83712"/>
                    <a:pt x="101522" y="101522"/>
                  </a:cubicBezTo>
                  <a:cubicBezTo>
                    <a:pt x="83712" y="119331"/>
                    <a:pt x="54837" y="119331"/>
                    <a:pt x="37027" y="101522"/>
                  </a:cubicBezTo>
                  <a:cubicBezTo>
                    <a:pt x="19217" y="83712"/>
                    <a:pt x="19217" y="54837"/>
                    <a:pt x="37027" y="37027"/>
                  </a:cubicBezTo>
                  <a:cubicBezTo>
                    <a:pt x="54837" y="19217"/>
                    <a:pt x="83712" y="19217"/>
                    <a:pt x="101522" y="37027"/>
                  </a:cubicBezTo>
                  <a:close/>
                </a:path>
              </a:pathLst>
            </a:custGeom>
            <a:solidFill>
              <a:srgbClr val="FC93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FFC9E0-786B-44FF-9EEF-7A1E0A5D7969}"/>
                </a:ext>
              </a:extLst>
            </p:cNvPr>
            <p:cNvSpPr/>
            <p:nvPr/>
          </p:nvSpPr>
          <p:spPr>
            <a:xfrm>
              <a:off x="6505867" y="6653729"/>
              <a:ext cx="198283" cy="202789"/>
            </a:xfrm>
            <a:custGeom>
              <a:avLst/>
              <a:gdLst>
                <a:gd name="connsiteX0" fmla="*/ 144073 w 198282"/>
                <a:gd name="connsiteY0" fmla="*/ 15726 h 202789"/>
                <a:gd name="connsiteX1" fmla="*/ 146551 w 198282"/>
                <a:gd name="connsiteY1" fmla="*/ 62682 h 202789"/>
                <a:gd name="connsiteX2" fmla="*/ 152725 w 198282"/>
                <a:gd name="connsiteY2" fmla="*/ 73092 h 202789"/>
                <a:gd name="connsiteX3" fmla="*/ 192832 w 198282"/>
                <a:gd name="connsiteY3" fmla="*/ 97697 h 202789"/>
                <a:gd name="connsiteX4" fmla="*/ 190714 w 198282"/>
                <a:gd name="connsiteY4" fmla="*/ 120951 h 202789"/>
                <a:gd name="connsiteX5" fmla="*/ 146821 w 198282"/>
                <a:gd name="connsiteY5" fmla="*/ 137804 h 202789"/>
                <a:gd name="connsiteX6" fmla="*/ 138845 w 198282"/>
                <a:gd name="connsiteY6" fmla="*/ 146908 h 202789"/>
                <a:gd name="connsiteX7" fmla="*/ 127850 w 198282"/>
                <a:gd name="connsiteY7" fmla="*/ 192648 h 202789"/>
                <a:gd name="connsiteX8" fmla="*/ 105092 w 198282"/>
                <a:gd name="connsiteY8" fmla="*/ 197785 h 202789"/>
                <a:gd name="connsiteX9" fmla="*/ 75485 w 198282"/>
                <a:gd name="connsiteY9" fmla="*/ 161238 h 202789"/>
                <a:gd name="connsiteX10" fmla="*/ 64354 w 198282"/>
                <a:gd name="connsiteY10" fmla="*/ 156461 h 202789"/>
                <a:gd name="connsiteX11" fmla="*/ 17442 w 198282"/>
                <a:gd name="connsiteY11" fmla="*/ 160111 h 202789"/>
                <a:gd name="connsiteX12" fmla="*/ 5500 w 198282"/>
                <a:gd name="connsiteY12" fmla="*/ 140058 h 202789"/>
                <a:gd name="connsiteX13" fmla="*/ 31096 w 198282"/>
                <a:gd name="connsiteY13" fmla="*/ 100626 h 202789"/>
                <a:gd name="connsiteX14" fmla="*/ 32223 w 198282"/>
                <a:gd name="connsiteY14" fmla="*/ 88549 h 202789"/>
                <a:gd name="connsiteX15" fmla="*/ 14242 w 198282"/>
                <a:gd name="connsiteY15" fmla="*/ 45108 h 202789"/>
                <a:gd name="connsiteX16" fmla="*/ 29654 w 198282"/>
                <a:gd name="connsiteY16" fmla="*/ 27577 h 202789"/>
                <a:gd name="connsiteX17" fmla="*/ 75079 w 198282"/>
                <a:gd name="connsiteY17" fmla="*/ 39745 h 202789"/>
                <a:gd name="connsiteX18" fmla="*/ 86886 w 198282"/>
                <a:gd name="connsiteY18" fmla="*/ 37086 h 202789"/>
                <a:gd name="connsiteX19" fmla="*/ 122667 w 198282"/>
                <a:gd name="connsiteY19" fmla="*/ 6532 h 202789"/>
                <a:gd name="connsiteX20" fmla="*/ 144073 w 198282"/>
                <a:gd name="connsiteY20" fmla="*/ 15726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282" h="202789">
                  <a:moveTo>
                    <a:pt x="144073" y="15726"/>
                  </a:moveTo>
                  <a:lnTo>
                    <a:pt x="146551" y="62682"/>
                  </a:lnTo>
                  <a:cubicBezTo>
                    <a:pt x="146776" y="66964"/>
                    <a:pt x="149075" y="70839"/>
                    <a:pt x="152725" y="73092"/>
                  </a:cubicBezTo>
                  <a:lnTo>
                    <a:pt x="192832" y="97697"/>
                  </a:lnTo>
                  <a:cubicBezTo>
                    <a:pt x="202025" y="103330"/>
                    <a:pt x="200763" y="117075"/>
                    <a:pt x="190714" y="120951"/>
                  </a:cubicBezTo>
                  <a:lnTo>
                    <a:pt x="146821" y="137804"/>
                  </a:lnTo>
                  <a:cubicBezTo>
                    <a:pt x="142811" y="139337"/>
                    <a:pt x="139836" y="142761"/>
                    <a:pt x="138845" y="146908"/>
                  </a:cubicBezTo>
                  <a:lnTo>
                    <a:pt x="127850" y="192648"/>
                  </a:lnTo>
                  <a:cubicBezTo>
                    <a:pt x="125326" y="203148"/>
                    <a:pt x="111852" y="206167"/>
                    <a:pt x="105092" y="197785"/>
                  </a:cubicBezTo>
                  <a:lnTo>
                    <a:pt x="75485" y="161238"/>
                  </a:lnTo>
                  <a:cubicBezTo>
                    <a:pt x="72781" y="157903"/>
                    <a:pt x="68635" y="156101"/>
                    <a:pt x="64354" y="156461"/>
                  </a:cubicBezTo>
                  <a:lnTo>
                    <a:pt x="17442" y="160111"/>
                  </a:lnTo>
                  <a:cubicBezTo>
                    <a:pt x="6672" y="160968"/>
                    <a:pt x="-359" y="149116"/>
                    <a:pt x="5500" y="140058"/>
                  </a:cubicBezTo>
                  <a:lnTo>
                    <a:pt x="31096" y="100626"/>
                  </a:lnTo>
                  <a:cubicBezTo>
                    <a:pt x="33440" y="97021"/>
                    <a:pt x="33845" y="92515"/>
                    <a:pt x="32223" y="88549"/>
                  </a:cubicBezTo>
                  <a:lnTo>
                    <a:pt x="14242" y="45108"/>
                  </a:lnTo>
                  <a:cubicBezTo>
                    <a:pt x="10097" y="35148"/>
                    <a:pt x="19199" y="24784"/>
                    <a:pt x="29654" y="27577"/>
                  </a:cubicBezTo>
                  <a:lnTo>
                    <a:pt x="75079" y="39745"/>
                  </a:lnTo>
                  <a:cubicBezTo>
                    <a:pt x="79225" y="40871"/>
                    <a:pt x="83641" y="39835"/>
                    <a:pt x="86886" y="37086"/>
                  </a:cubicBezTo>
                  <a:lnTo>
                    <a:pt x="122667" y="6532"/>
                  </a:lnTo>
                  <a:cubicBezTo>
                    <a:pt x="130823" y="-497"/>
                    <a:pt x="143487" y="4955"/>
                    <a:pt x="144073" y="15726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E2A343-FF8B-44E4-928C-8CD2FA6D3525}"/>
                </a:ext>
              </a:extLst>
            </p:cNvPr>
            <p:cNvSpPr/>
            <p:nvPr/>
          </p:nvSpPr>
          <p:spPr>
            <a:xfrm>
              <a:off x="2909720" y="3318837"/>
              <a:ext cx="1829609" cy="2956215"/>
            </a:xfrm>
            <a:custGeom>
              <a:avLst/>
              <a:gdLst>
                <a:gd name="connsiteX0" fmla="*/ 1342486 w 1829608"/>
                <a:gd name="connsiteY0" fmla="*/ 3380 h 2956215"/>
                <a:gd name="connsiteX1" fmla="*/ 1681369 w 1829608"/>
                <a:gd name="connsiteY1" fmla="*/ 2495163 h 2956215"/>
                <a:gd name="connsiteX2" fmla="*/ 168291 w 1829608"/>
                <a:gd name="connsiteY2" fmla="*/ 2297105 h 2956215"/>
                <a:gd name="connsiteX3" fmla="*/ 1342486 w 1829608"/>
                <a:gd name="connsiteY3" fmla="*/ 3380 h 295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608" h="2956215">
                  <a:moveTo>
                    <a:pt x="1342486" y="3380"/>
                  </a:moveTo>
                  <a:cubicBezTo>
                    <a:pt x="1342486" y="3380"/>
                    <a:pt x="1083276" y="1600547"/>
                    <a:pt x="1681369" y="2495163"/>
                  </a:cubicBezTo>
                  <a:cubicBezTo>
                    <a:pt x="2279462" y="3389778"/>
                    <a:pt x="893060" y="2783349"/>
                    <a:pt x="168291" y="2297105"/>
                  </a:cubicBezTo>
                  <a:cubicBezTo>
                    <a:pt x="-556477" y="1810907"/>
                    <a:pt x="1342486" y="3380"/>
                    <a:pt x="1342486" y="3380"/>
                  </a:cubicBezTo>
                  <a:close/>
                </a:path>
              </a:pathLst>
            </a:custGeom>
            <a:solidFill>
              <a:srgbClr val="E735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5EAC15A-6706-4109-B714-58AD063AF5BF}"/>
                </a:ext>
              </a:extLst>
            </p:cNvPr>
            <p:cNvSpPr/>
            <p:nvPr/>
          </p:nvSpPr>
          <p:spPr>
            <a:xfrm>
              <a:off x="3074632" y="3318837"/>
              <a:ext cx="1333902" cy="2933683"/>
            </a:xfrm>
            <a:custGeom>
              <a:avLst/>
              <a:gdLst>
                <a:gd name="connsiteX0" fmla="*/ 1334713 w 1333901"/>
                <a:gd name="connsiteY0" fmla="*/ 2933593 h 2933682"/>
                <a:gd name="connsiteX1" fmla="*/ 902637 w 1333901"/>
                <a:gd name="connsiteY1" fmla="*/ 1562243 h 2933682"/>
                <a:gd name="connsiteX2" fmla="*/ 1177574 w 1333901"/>
                <a:gd name="connsiteY2" fmla="*/ 3380 h 2933682"/>
                <a:gd name="connsiteX3" fmla="*/ 3380 w 1333901"/>
                <a:gd name="connsiteY3" fmla="*/ 2297105 h 2933682"/>
                <a:gd name="connsiteX4" fmla="*/ 1334713 w 1333901"/>
                <a:gd name="connsiteY4" fmla="*/ 2933593 h 293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901" h="2933682">
                  <a:moveTo>
                    <a:pt x="1334713" y="2933593"/>
                  </a:moveTo>
                  <a:cubicBezTo>
                    <a:pt x="768075" y="2329417"/>
                    <a:pt x="902637" y="1562243"/>
                    <a:pt x="902637" y="1562243"/>
                  </a:cubicBezTo>
                  <a:cubicBezTo>
                    <a:pt x="902637" y="1562243"/>
                    <a:pt x="1115250" y="251368"/>
                    <a:pt x="1177574" y="3380"/>
                  </a:cubicBezTo>
                  <a:lnTo>
                    <a:pt x="3380" y="2297105"/>
                  </a:lnTo>
                  <a:cubicBezTo>
                    <a:pt x="3380" y="2297105"/>
                    <a:pt x="701380" y="2795246"/>
                    <a:pt x="1334713" y="2933593"/>
                  </a:cubicBezTo>
                  <a:close/>
                </a:path>
              </a:pathLst>
            </a:custGeom>
            <a:solidFill>
              <a:srgbClr val="B729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6DA27AA-B8E0-48D7-9A19-0AEB23E369D7}"/>
                </a:ext>
              </a:extLst>
            </p:cNvPr>
            <p:cNvSpPr/>
            <p:nvPr/>
          </p:nvSpPr>
          <p:spPr>
            <a:xfrm>
              <a:off x="4569503" y="4213859"/>
              <a:ext cx="630900" cy="522745"/>
            </a:xfrm>
            <a:custGeom>
              <a:avLst/>
              <a:gdLst>
                <a:gd name="connsiteX0" fmla="*/ 630179 w 630899"/>
                <a:gd name="connsiteY0" fmla="*/ 422566 h 522745"/>
                <a:gd name="connsiteX1" fmla="*/ 594713 w 630899"/>
                <a:gd name="connsiteY1" fmla="*/ 395798 h 522745"/>
                <a:gd name="connsiteX2" fmla="*/ 384128 w 630899"/>
                <a:gd name="connsiteY2" fmla="*/ 425180 h 522745"/>
                <a:gd name="connsiteX3" fmla="*/ 402424 w 630899"/>
                <a:gd name="connsiteY3" fmla="*/ 381783 h 522745"/>
                <a:gd name="connsiteX4" fmla="*/ 597101 w 630899"/>
                <a:gd name="connsiteY4" fmla="*/ 345191 h 522745"/>
                <a:gd name="connsiteX5" fmla="*/ 622202 w 630899"/>
                <a:gd name="connsiteY5" fmla="*/ 308554 h 522745"/>
                <a:gd name="connsiteX6" fmla="*/ 622202 w 630899"/>
                <a:gd name="connsiteY6" fmla="*/ 308509 h 522745"/>
                <a:gd name="connsiteX7" fmla="*/ 585520 w 630899"/>
                <a:gd name="connsiteY7" fmla="*/ 283408 h 522745"/>
                <a:gd name="connsiteX8" fmla="*/ 407561 w 630899"/>
                <a:gd name="connsiteY8" fmla="*/ 316846 h 522745"/>
                <a:gd name="connsiteX9" fmla="*/ 406525 w 630899"/>
                <a:gd name="connsiteY9" fmla="*/ 308734 h 522745"/>
                <a:gd name="connsiteX10" fmla="*/ 402379 w 630899"/>
                <a:gd name="connsiteY10" fmla="*/ 289402 h 522745"/>
                <a:gd name="connsiteX11" fmla="*/ 573623 w 630899"/>
                <a:gd name="connsiteY11" fmla="*/ 238344 h 522745"/>
                <a:gd name="connsiteX12" fmla="*/ 594758 w 630899"/>
                <a:gd name="connsiteY12" fmla="*/ 199228 h 522745"/>
                <a:gd name="connsiteX13" fmla="*/ 555642 w 630899"/>
                <a:gd name="connsiteY13" fmla="*/ 178093 h 522745"/>
                <a:gd name="connsiteX14" fmla="*/ 374844 w 630899"/>
                <a:gd name="connsiteY14" fmla="*/ 232035 h 522745"/>
                <a:gd name="connsiteX15" fmla="*/ 355917 w 630899"/>
                <a:gd name="connsiteY15" fmla="*/ 210043 h 522745"/>
                <a:gd name="connsiteX16" fmla="*/ 510082 w 630899"/>
                <a:gd name="connsiteY16" fmla="*/ 152541 h 522745"/>
                <a:gd name="connsiteX17" fmla="*/ 528559 w 630899"/>
                <a:gd name="connsiteY17" fmla="*/ 112119 h 522745"/>
                <a:gd name="connsiteX18" fmla="*/ 488136 w 630899"/>
                <a:gd name="connsiteY18" fmla="*/ 93642 h 522745"/>
                <a:gd name="connsiteX19" fmla="*/ 287735 w 630899"/>
                <a:gd name="connsiteY19" fmla="*/ 168359 h 522745"/>
                <a:gd name="connsiteX20" fmla="*/ 268989 w 630899"/>
                <a:gd name="connsiteY20" fmla="*/ 163267 h 522745"/>
                <a:gd name="connsiteX21" fmla="*/ 309411 w 630899"/>
                <a:gd name="connsiteY21" fmla="*/ 56600 h 522745"/>
                <a:gd name="connsiteX22" fmla="*/ 286609 w 630899"/>
                <a:gd name="connsiteY22" fmla="*/ 5947 h 522745"/>
                <a:gd name="connsiteX23" fmla="*/ 235956 w 630899"/>
                <a:gd name="connsiteY23" fmla="*/ 28750 h 522745"/>
                <a:gd name="connsiteX24" fmla="*/ 184809 w 630899"/>
                <a:gd name="connsiteY24" fmla="*/ 163717 h 522745"/>
                <a:gd name="connsiteX25" fmla="*/ 3380 w 630899"/>
                <a:gd name="connsiteY25" fmla="*/ 218020 h 522745"/>
                <a:gd name="connsiteX26" fmla="*/ 51283 w 630899"/>
                <a:gd name="connsiteY26" fmla="*/ 523465 h 522745"/>
                <a:gd name="connsiteX27" fmla="*/ 292107 w 630899"/>
                <a:gd name="connsiteY27" fmla="*/ 501519 h 522745"/>
                <a:gd name="connsiteX28" fmla="*/ 603410 w 630899"/>
                <a:gd name="connsiteY28" fmla="*/ 458077 h 522745"/>
                <a:gd name="connsiteX29" fmla="*/ 630179 w 630899"/>
                <a:gd name="connsiteY29" fmla="*/ 422566 h 52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0899" h="522745">
                  <a:moveTo>
                    <a:pt x="630179" y="422566"/>
                  </a:moveTo>
                  <a:cubicBezTo>
                    <a:pt x="627700" y="405352"/>
                    <a:pt x="611883" y="393365"/>
                    <a:pt x="594713" y="395798"/>
                  </a:cubicBezTo>
                  <a:lnTo>
                    <a:pt x="384128" y="425180"/>
                  </a:lnTo>
                  <a:cubicBezTo>
                    <a:pt x="392104" y="411706"/>
                    <a:pt x="398233" y="397105"/>
                    <a:pt x="402424" y="381783"/>
                  </a:cubicBezTo>
                  <a:lnTo>
                    <a:pt x="597101" y="345191"/>
                  </a:lnTo>
                  <a:cubicBezTo>
                    <a:pt x="614136" y="341992"/>
                    <a:pt x="625357" y="325588"/>
                    <a:pt x="622202" y="308554"/>
                  </a:cubicBezTo>
                  <a:cubicBezTo>
                    <a:pt x="622202" y="308554"/>
                    <a:pt x="622202" y="308509"/>
                    <a:pt x="622202" y="308509"/>
                  </a:cubicBezTo>
                  <a:cubicBezTo>
                    <a:pt x="619003" y="291429"/>
                    <a:pt x="602554" y="280208"/>
                    <a:pt x="585520" y="283408"/>
                  </a:cubicBezTo>
                  <a:lnTo>
                    <a:pt x="407561" y="316846"/>
                  </a:lnTo>
                  <a:cubicBezTo>
                    <a:pt x="407291" y="314142"/>
                    <a:pt x="406930" y="311438"/>
                    <a:pt x="406525" y="308734"/>
                  </a:cubicBezTo>
                  <a:cubicBezTo>
                    <a:pt x="405488" y="302155"/>
                    <a:pt x="404091" y="295710"/>
                    <a:pt x="402379" y="289402"/>
                  </a:cubicBezTo>
                  <a:lnTo>
                    <a:pt x="573623" y="238344"/>
                  </a:lnTo>
                  <a:cubicBezTo>
                    <a:pt x="590252" y="233386"/>
                    <a:pt x="599760" y="215902"/>
                    <a:pt x="594758" y="199228"/>
                  </a:cubicBezTo>
                  <a:cubicBezTo>
                    <a:pt x="589801" y="182599"/>
                    <a:pt x="572271" y="173136"/>
                    <a:pt x="555642" y="178093"/>
                  </a:cubicBezTo>
                  <a:lnTo>
                    <a:pt x="374844" y="232035"/>
                  </a:lnTo>
                  <a:cubicBezTo>
                    <a:pt x="369121" y="224193"/>
                    <a:pt x="362812" y="216803"/>
                    <a:pt x="355917" y="210043"/>
                  </a:cubicBezTo>
                  <a:lnTo>
                    <a:pt x="510082" y="152541"/>
                  </a:lnTo>
                  <a:cubicBezTo>
                    <a:pt x="526350" y="146458"/>
                    <a:pt x="534597" y="128387"/>
                    <a:pt x="528559" y="112119"/>
                  </a:cubicBezTo>
                  <a:cubicBezTo>
                    <a:pt x="522475" y="95851"/>
                    <a:pt x="504404" y="87604"/>
                    <a:pt x="488136" y="93642"/>
                  </a:cubicBezTo>
                  <a:lnTo>
                    <a:pt x="287735" y="168359"/>
                  </a:lnTo>
                  <a:cubicBezTo>
                    <a:pt x="281606" y="166331"/>
                    <a:pt x="275343" y="164619"/>
                    <a:pt x="268989" y="163267"/>
                  </a:cubicBezTo>
                  <a:lnTo>
                    <a:pt x="309411" y="56600"/>
                  </a:lnTo>
                  <a:cubicBezTo>
                    <a:pt x="317117" y="36321"/>
                    <a:pt x="306888" y="13608"/>
                    <a:pt x="286609" y="5947"/>
                  </a:cubicBezTo>
                  <a:cubicBezTo>
                    <a:pt x="266330" y="-1759"/>
                    <a:pt x="243617" y="8471"/>
                    <a:pt x="235956" y="28750"/>
                  </a:cubicBezTo>
                  <a:lnTo>
                    <a:pt x="184809" y="163717"/>
                  </a:lnTo>
                  <a:lnTo>
                    <a:pt x="3380" y="218020"/>
                  </a:lnTo>
                  <a:lnTo>
                    <a:pt x="51283" y="523465"/>
                  </a:lnTo>
                  <a:cubicBezTo>
                    <a:pt x="62685" y="521708"/>
                    <a:pt x="281652" y="505304"/>
                    <a:pt x="292107" y="501519"/>
                  </a:cubicBezTo>
                  <a:lnTo>
                    <a:pt x="603410" y="458077"/>
                  </a:lnTo>
                  <a:cubicBezTo>
                    <a:pt x="620580" y="455643"/>
                    <a:pt x="632567" y="439781"/>
                    <a:pt x="630179" y="422566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566408-733B-4C17-B0B0-FCD50FB09AE8}"/>
                </a:ext>
              </a:extLst>
            </p:cNvPr>
            <p:cNvSpPr/>
            <p:nvPr/>
          </p:nvSpPr>
          <p:spPr>
            <a:xfrm>
              <a:off x="4804523" y="4374535"/>
              <a:ext cx="94635" cy="243347"/>
            </a:xfrm>
            <a:custGeom>
              <a:avLst/>
              <a:gdLst>
                <a:gd name="connsiteX0" fmla="*/ 3640 w 94634"/>
                <a:gd name="connsiteY0" fmla="*/ 230751 h 243346"/>
                <a:gd name="connsiteX1" fmla="*/ 14095 w 94634"/>
                <a:gd name="connsiteY1" fmla="*/ 212996 h 243346"/>
                <a:gd name="connsiteX2" fmla="*/ 53887 w 94634"/>
                <a:gd name="connsiteY2" fmla="*/ 177575 h 243346"/>
                <a:gd name="connsiteX3" fmla="*/ 29057 w 94634"/>
                <a:gd name="connsiteY3" fmla="*/ 26249 h 243346"/>
                <a:gd name="connsiteX4" fmla="*/ 35906 w 94634"/>
                <a:gd name="connsiteY4" fmla="*/ 5114 h 243346"/>
                <a:gd name="connsiteX5" fmla="*/ 57041 w 94634"/>
                <a:gd name="connsiteY5" fmla="*/ 11964 h 243346"/>
                <a:gd name="connsiteX6" fmla="*/ 82998 w 94634"/>
                <a:gd name="connsiteY6" fmla="*/ 189472 h 243346"/>
                <a:gd name="connsiteX7" fmla="*/ 24099 w 94634"/>
                <a:gd name="connsiteY7" fmla="*/ 242828 h 243346"/>
                <a:gd name="connsiteX8" fmla="*/ 4226 w 94634"/>
                <a:gd name="connsiteY8" fmla="*/ 232914 h 243346"/>
                <a:gd name="connsiteX9" fmla="*/ 3640 w 94634"/>
                <a:gd name="connsiteY9" fmla="*/ 230751 h 2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34" h="243346">
                  <a:moveTo>
                    <a:pt x="3640" y="230751"/>
                  </a:moveTo>
                  <a:cubicBezTo>
                    <a:pt x="2243" y="223180"/>
                    <a:pt x="6569" y="215519"/>
                    <a:pt x="14095" y="212996"/>
                  </a:cubicBezTo>
                  <a:cubicBezTo>
                    <a:pt x="33833" y="206416"/>
                    <a:pt x="46857" y="194790"/>
                    <a:pt x="53887" y="177575"/>
                  </a:cubicBezTo>
                  <a:cubicBezTo>
                    <a:pt x="73039" y="130663"/>
                    <a:pt x="42441" y="52432"/>
                    <a:pt x="29057" y="26249"/>
                  </a:cubicBezTo>
                  <a:cubicBezTo>
                    <a:pt x="25091" y="18498"/>
                    <a:pt x="28155" y="9035"/>
                    <a:pt x="35906" y="5114"/>
                  </a:cubicBezTo>
                  <a:cubicBezTo>
                    <a:pt x="43612" y="1149"/>
                    <a:pt x="53121" y="4213"/>
                    <a:pt x="57041" y="11964"/>
                  </a:cubicBezTo>
                  <a:cubicBezTo>
                    <a:pt x="59295" y="16335"/>
                    <a:pt x="111479" y="119713"/>
                    <a:pt x="82998" y="189472"/>
                  </a:cubicBezTo>
                  <a:cubicBezTo>
                    <a:pt x="72453" y="215339"/>
                    <a:pt x="52625" y="233274"/>
                    <a:pt x="24099" y="242828"/>
                  </a:cubicBezTo>
                  <a:cubicBezTo>
                    <a:pt x="15853" y="245577"/>
                    <a:pt x="6975" y="241161"/>
                    <a:pt x="4226" y="232914"/>
                  </a:cubicBezTo>
                  <a:cubicBezTo>
                    <a:pt x="3956" y="232148"/>
                    <a:pt x="3775" y="231427"/>
                    <a:pt x="3640" y="230751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4A3616C-C7D6-42EA-89CE-B2ACCD2656F2}"/>
                </a:ext>
              </a:extLst>
            </p:cNvPr>
            <p:cNvSpPr/>
            <p:nvPr/>
          </p:nvSpPr>
          <p:spPr>
            <a:xfrm>
              <a:off x="2755577" y="3862447"/>
              <a:ext cx="1933256" cy="1059010"/>
            </a:xfrm>
            <a:custGeom>
              <a:avLst/>
              <a:gdLst>
                <a:gd name="connsiteX0" fmla="*/ 496248 w 1933256"/>
                <a:gd name="connsiteY0" fmla="*/ 3380 h 1059009"/>
                <a:gd name="connsiteX1" fmla="*/ 987403 w 1933256"/>
                <a:gd name="connsiteY1" fmla="*/ 580067 h 1059009"/>
                <a:gd name="connsiteX2" fmla="*/ 1882379 w 1933256"/>
                <a:gd name="connsiteY2" fmla="*/ 510217 h 1059009"/>
                <a:gd name="connsiteX3" fmla="*/ 1931093 w 1933256"/>
                <a:gd name="connsiteY3" fmla="*/ 927693 h 1059009"/>
                <a:gd name="connsiteX4" fmla="*/ 969963 w 1933256"/>
                <a:gd name="connsiteY4" fmla="*/ 1051980 h 1059009"/>
                <a:gd name="connsiteX5" fmla="*/ 660957 w 1933256"/>
                <a:gd name="connsiteY5" fmla="*/ 931343 h 1059009"/>
                <a:gd name="connsiteX6" fmla="*/ 3380 w 1933256"/>
                <a:gd name="connsiteY6" fmla="*/ 305040 h 1059009"/>
                <a:gd name="connsiteX7" fmla="*/ 496248 w 1933256"/>
                <a:gd name="connsiteY7" fmla="*/ 3380 h 105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3256" h="1059009">
                  <a:moveTo>
                    <a:pt x="496248" y="3380"/>
                  </a:moveTo>
                  <a:lnTo>
                    <a:pt x="987403" y="580067"/>
                  </a:lnTo>
                  <a:lnTo>
                    <a:pt x="1882379" y="510217"/>
                  </a:lnTo>
                  <a:lnTo>
                    <a:pt x="1931093" y="927693"/>
                  </a:lnTo>
                  <a:cubicBezTo>
                    <a:pt x="1931093" y="927693"/>
                    <a:pt x="1015884" y="1044049"/>
                    <a:pt x="969963" y="1051980"/>
                  </a:cubicBezTo>
                  <a:cubicBezTo>
                    <a:pt x="852931" y="1072259"/>
                    <a:pt x="778755" y="1034720"/>
                    <a:pt x="660957" y="931343"/>
                  </a:cubicBezTo>
                  <a:cubicBezTo>
                    <a:pt x="563393" y="845721"/>
                    <a:pt x="3380" y="305040"/>
                    <a:pt x="3380" y="305040"/>
                  </a:cubicBezTo>
                  <a:lnTo>
                    <a:pt x="496248" y="3380"/>
                  </a:ln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D7E6102-2052-4C44-8ADA-D74EDC0A3AF5}"/>
                </a:ext>
              </a:extLst>
            </p:cNvPr>
            <p:cNvSpPr/>
            <p:nvPr/>
          </p:nvSpPr>
          <p:spPr>
            <a:xfrm>
              <a:off x="2448329" y="3496165"/>
              <a:ext cx="356008" cy="301931"/>
            </a:xfrm>
            <a:custGeom>
              <a:avLst/>
              <a:gdLst>
                <a:gd name="connsiteX0" fmla="*/ 352943 w 356007"/>
                <a:gd name="connsiteY0" fmla="*/ 207296 h 301930"/>
                <a:gd name="connsiteX1" fmla="*/ 355917 w 356007"/>
                <a:gd name="connsiteY1" fmla="*/ 8607 h 301930"/>
                <a:gd name="connsiteX2" fmla="*/ 6579 w 356007"/>
                <a:gd name="connsiteY2" fmla="*/ 3380 h 301930"/>
                <a:gd name="connsiteX3" fmla="*/ 3380 w 356007"/>
                <a:gd name="connsiteY3" fmla="*/ 216804 h 301930"/>
                <a:gd name="connsiteX4" fmla="*/ 352943 w 356007"/>
                <a:gd name="connsiteY4" fmla="*/ 207296 h 30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07" h="301930">
                  <a:moveTo>
                    <a:pt x="352943" y="207296"/>
                  </a:moveTo>
                  <a:lnTo>
                    <a:pt x="355917" y="8607"/>
                  </a:lnTo>
                  <a:lnTo>
                    <a:pt x="6579" y="3380"/>
                  </a:lnTo>
                  <a:cubicBezTo>
                    <a:pt x="6579" y="3380"/>
                    <a:pt x="8247" y="174804"/>
                    <a:pt x="3380" y="216804"/>
                  </a:cubicBezTo>
                  <a:cubicBezTo>
                    <a:pt x="18612" y="302066"/>
                    <a:pt x="270791" y="354701"/>
                    <a:pt x="352943" y="207296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1B8EE40-8BCC-4C56-A394-EC5533309EE8}"/>
                </a:ext>
              </a:extLst>
            </p:cNvPr>
            <p:cNvSpPr/>
            <p:nvPr/>
          </p:nvSpPr>
          <p:spPr>
            <a:xfrm>
              <a:off x="1937210" y="3650239"/>
              <a:ext cx="1347421" cy="2446989"/>
            </a:xfrm>
            <a:custGeom>
              <a:avLst/>
              <a:gdLst>
                <a:gd name="connsiteX0" fmla="*/ 1177619 w 1347421"/>
                <a:gd name="connsiteY0" fmla="*/ 109146 h 2446989"/>
                <a:gd name="connsiteX1" fmla="*/ 856671 w 1347421"/>
                <a:gd name="connsiteY1" fmla="*/ 8607 h 2446989"/>
                <a:gd name="connsiteX2" fmla="*/ 675468 w 1347421"/>
                <a:gd name="connsiteY2" fmla="*/ 124378 h 2446989"/>
                <a:gd name="connsiteX3" fmla="*/ 506657 w 1347421"/>
                <a:gd name="connsiteY3" fmla="*/ 3380 h 2446989"/>
                <a:gd name="connsiteX4" fmla="*/ 221356 w 1347421"/>
                <a:gd name="connsiteY4" fmla="*/ 92111 h 2446989"/>
                <a:gd name="connsiteX5" fmla="*/ 79719 w 1347421"/>
                <a:gd name="connsiteY5" fmla="*/ 166828 h 2446989"/>
                <a:gd name="connsiteX6" fmla="*/ 3380 w 1347421"/>
                <a:gd name="connsiteY6" fmla="*/ 463576 h 2446989"/>
                <a:gd name="connsiteX7" fmla="*/ 3380 w 1347421"/>
                <a:gd name="connsiteY7" fmla="*/ 2351228 h 2446989"/>
                <a:gd name="connsiteX8" fmla="*/ 445505 w 1347421"/>
                <a:gd name="connsiteY8" fmla="*/ 2426214 h 2446989"/>
                <a:gd name="connsiteX9" fmla="*/ 834139 w 1347421"/>
                <a:gd name="connsiteY9" fmla="*/ 2431442 h 2446989"/>
                <a:gd name="connsiteX10" fmla="*/ 1309477 w 1347421"/>
                <a:gd name="connsiteY10" fmla="*/ 1998014 h 2446989"/>
                <a:gd name="connsiteX11" fmla="*/ 1346745 w 1347421"/>
                <a:gd name="connsiteY11" fmla="*/ 296838 h 2446989"/>
                <a:gd name="connsiteX12" fmla="*/ 1177619 w 1347421"/>
                <a:gd name="connsiteY12" fmla="*/ 109146 h 24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421" h="2446989">
                  <a:moveTo>
                    <a:pt x="1177619" y="109146"/>
                  </a:moveTo>
                  <a:lnTo>
                    <a:pt x="856671" y="8607"/>
                  </a:lnTo>
                  <a:cubicBezTo>
                    <a:pt x="856671" y="8607"/>
                    <a:pt x="865234" y="127217"/>
                    <a:pt x="675468" y="124378"/>
                  </a:cubicBezTo>
                  <a:cubicBezTo>
                    <a:pt x="485703" y="121538"/>
                    <a:pt x="506657" y="3380"/>
                    <a:pt x="506657" y="3380"/>
                  </a:cubicBezTo>
                  <a:lnTo>
                    <a:pt x="221356" y="92111"/>
                  </a:lnTo>
                  <a:cubicBezTo>
                    <a:pt x="189630" y="101980"/>
                    <a:pt x="110362" y="130957"/>
                    <a:pt x="79719" y="166828"/>
                  </a:cubicBezTo>
                  <a:cubicBezTo>
                    <a:pt x="28300" y="226899"/>
                    <a:pt x="3380" y="287916"/>
                    <a:pt x="3380" y="463576"/>
                  </a:cubicBezTo>
                  <a:cubicBezTo>
                    <a:pt x="3380" y="639237"/>
                    <a:pt x="3380" y="2351228"/>
                    <a:pt x="3380" y="2351228"/>
                  </a:cubicBezTo>
                  <a:lnTo>
                    <a:pt x="445505" y="2426214"/>
                  </a:lnTo>
                  <a:cubicBezTo>
                    <a:pt x="573983" y="2448026"/>
                    <a:pt x="705120" y="2449783"/>
                    <a:pt x="834139" y="2431442"/>
                  </a:cubicBezTo>
                  <a:lnTo>
                    <a:pt x="1309477" y="1998014"/>
                  </a:lnTo>
                  <a:lnTo>
                    <a:pt x="1346745" y="296838"/>
                  </a:lnTo>
                  <a:cubicBezTo>
                    <a:pt x="1328810" y="208152"/>
                    <a:pt x="1264007" y="136184"/>
                    <a:pt x="1177619" y="109146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7D8E05-F0D4-4E8E-85AA-2DAAF55A0637}"/>
                </a:ext>
              </a:extLst>
            </p:cNvPr>
            <p:cNvSpPr/>
            <p:nvPr/>
          </p:nvSpPr>
          <p:spPr>
            <a:xfrm>
              <a:off x="2077473" y="2017366"/>
              <a:ext cx="1122100" cy="1536691"/>
            </a:xfrm>
            <a:custGeom>
              <a:avLst/>
              <a:gdLst>
                <a:gd name="connsiteX0" fmla="*/ 604920 w 1122099"/>
                <a:gd name="connsiteY0" fmla="*/ 1537518 h 1536691"/>
                <a:gd name="connsiteX1" fmla="*/ 604920 w 1122099"/>
                <a:gd name="connsiteY1" fmla="*/ 1537518 h 1536691"/>
                <a:gd name="connsiteX2" fmla="*/ 1115723 w 1122099"/>
                <a:gd name="connsiteY2" fmla="*/ 1041721 h 1536691"/>
                <a:gd name="connsiteX3" fmla="*/ 1123068 w 1122099"/>
                <a:gd name="connsiteY3" fmla="*/ 548493 h 1536691"/>
                <a:gd name="connsiteX4" fmla="*/ 594600 w 1122099"/>
                <a:gd name="connsiteY4" fmla="*/ 4071 h 1536691"/>
                <a:gd name="connsiteX5" fmla="*/ 553636 w 1122099"/>
                <a:gd name="connsiteY5" fmla="*/ 3440 h 1536691"/>
                <a:gd name="connsiteX6" fmla="*/ 9215 w 1122099"/>
                <a:gd name="connsiteY6" fmla="*/ 531909 h 1536691"/>
                <a:gd name="connsiteX7" fmla="*/ 3447 w 1122099"/>
                <a:gd name="connsiteY7" fmla="*/ 917929 h 1536691"/>
                <a:gd name="connsiteX8" fmla="*/ 604920 w 1122099"/>
                <a:gd name="connsiteY8" fmla="*/ 1537518 h 153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099" h="1536691">
                  <a:moveTo>
                    <a:pt x="604920" y="1537518"/>
                  </a:moveTo>
                  <a:lnTo>
                    <a:pt x="604920" y="1537518"/>
                  </a:lnTo>
                  <a:cubicBezTo>
                    <a:pt x="881749" y="1541664"/>
                    <a:pt x="1111622" y="1318505"/>
                    <a:pt x="1115723" y="1041721"/>
                  </a:cubicBezTo>
                  <a:lnTo>
                    <a:pt x="1123068" y="548493"/>
                  </a:lnTo>
                  <a:cubicBezTo>
                    <a:pt x="1127485" y="253457"/>
                    <a:pt x="889681" y="8442"/>
                    <a:pt x="594600" y="4071"/>
                  </a:cubicBezTo>
                  <a:lnTo>
                    <a:pt x="553636" y="3440"/>
                  </a:lnTo>
                  <a:cubicBezTo>
                    <a:pt x="258601" y="-976"/>
                    <a:pt x="13586" y="236828"/>
                    <a:pt x="9215" y="531909"/>
                  </a:cubicBezTo>
                  <a:lnTo>
                    <a:pt x="3447" y="917929"/>
                  </a:lnTo>
                  <a:cubicBezTo>
                    <a:pt x="-1510" y="1253703"/>
                    <a:pt x="269146" y="1532516"/>
                    <a:pt x="604920" y="1537518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94267D-78C1-4C93-A8F4-0DAF0EAD6181}"/>
                </a:ext>
              </a:extLst>
            </p:cNvPr>
            <p:cNvSpPr/>
            <p:nvPr/>
          </p:nvSpPr>
          <p:spPr>
            <a:xfrm>
              <a:off x="2741081" y="2770403"/>
              <a:ext cx="121673" cy="365020"/>
            </a:xfrm>
            <a:custGeom>
              <a:avLst/>
              <a:gdLst>
                <a:gd name="connsiteX0" fmla="*/ 49962 w 121673"/>
                <a:gd name="connsiteY0" fmla="*/ 362679 h 365020"/>
                <a:gd name="connsiteX1" fmla="*/ 72269 w 121673"/>
                <a:gd name="connsiteY1" fmla="*/ 362995 h 365020"/>
                <a:gd name="connsiteX2" fmla="*/ 122380 w 121673"/>
                <a:gd name="connsiteY2" fmla="*/ 311126 h 365020"/>
                <a:gd name="connsiteX3" fmla="*/ 92818 w 121673"/>
                <a:gd name="connsiteY3" fmla="*/ 38037 h 365020"/>
                <a:gd name="connsiteX4" fmla="*/ 67627 w 121673"/>
                <a:gd name="connsiteY4" fmla="*/ 3382 h 365020"/>
                <a:gd name="connsiteX5" fmla="*/ 67627 w 121673"/>
                <a:gd name="connsiteY5" fmla="*/ 3382 h 365020"/>
                <a:gd name="connsiteX6" fmla="*/ 41400 w 121673"/>
                <a:gd name="connsiteY6" fmla="*/ 37270 h 365020"/>
                <a:gd name="connsiteX7" fmla="*/ 3681 w 121673"/>
                <a:gd name="connsiteY7" fmla="*/ 309368 h 365020"/>
                <a:gd name="connsiteX8" fmla="*/ 49962 w 121673"/>
                <a:gd name="connsiteY8" fmla="*/ 362679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673" h="365020">
                  <a:moveTo>
                    <a:pt x="49962" y="362679"/>
                  </a:moveTo>
                  <a:lnTo>
                    <a:pt x="72269" y="362995"/>
                  </a:lnTo>
                  <a:cubicBezTo>
                    <a:pt x="103678" y="363446"/>
                    <a:pt x="124859" y="336137"/>
                    <a:pt x="122380" y="311126"/>
                  </a:cubicBezTo>
                  <a:lnTo>
                    <a:pt x="92818" y="38037"/>
                  </a:lnTo>
                  <a:cubicBezTo>
                    <a:pt x="90474" y="10728"/>
                    <a:pt x="79479" y="3562"/>
                    <a:pt x="67627" y="3382"/>
                  </a:cubicBezTo>
                  <a:lnTo>
                    <a:pt x="67627" y="3382"/>
                  </a:lnTo>
                  <a:cubicBezTo>
                    <a:pt x="55775" y="3202"/>
                    <a:pt x="44194" y="13612"/>
                    <a:pt x="41400" y="37270"/>
                  </a:cubicBezTo>
                  <a:lnTo>
                    <a:pt x="3681" y="309368"/>
                  </a:lnTo>
                  <a:cubicBezTo>
                    <a:pt x="707" y="333298"/>
                    <a:pt x="20039" y="362229"/>
                    <a:pt x="49962" y="362679"/>
                  </a:cubicBezTo>
                  <a:close/>
                </a:path>
              </a:pathLst>
            </a:custGeom>
            <a:solidFill>
              <a:srgbClr val="FF757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6C7DEF-56D6-4711-9F05-5902F6517274}"/>
                </a:ext>
              </a:extLst>
            </p:cNvPr>
            <p:cNvSpPr/>
            <p:nvPr/>
          </p:nvSpPr>
          <p:spPr>
            <a:xfrm>
              <a:off x="2530703" y="3190629"/>
              <a:ext cx="491200" cy="297424"/>
            </a:xfrm>
            <a:custGeom>
              <a:avLst/>
              <a:gdLst>
                <a:gd name="connsiteX0" fmla="*/ 45518 w 491200"/>
                <a:gd name="connsiteY0" fmla="*/ 4957 h 297424"/>
                <a:gd name="connsiteX1" fmla="*/ 448843 w 491200"/>
                <a:gd name="connsiteY1" fmla="*/ 3380 h 297424"/>
                <a:gd name="connsiteX2" fmla="*/ 491068 w 491200"/>
                <a:gd name="connsiteY2" fmla="*/ 50157 h 297424"/>
                <a:gd name="connsiteX3" fmla="*/ 252904 w 491200"/>
                <a:gd name="connsiteY3" fmla="*/ 295306 h 297424"/>
                <a:gd name="connsiteX4" fmla="*/ 3878 w 491200"/>
                <a:gd name="connsiteY4" fmla="*/ 53627 h 297424"/>
                <a:gd name="connsiteX5" fmla="*/ 45518 w 491200"/>
                <a:gd name="connsiteY5" fmla="*/ 4957 h 29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200" h="297424">
                  <a:moveTo>
                    <a:pt x="45518" y="4957"/>
                  </a:moveTo>
                  <a:lnTo>
                    <a:pt x="448843" y="3380"/>
                  </a:lnTo>
                  <a:cubicBezTo>
                    <a:pt x="474034" y="3290"/>
                    <a:pt x="493637" y="25056"/>
                    <a:pt x="491068" y="50157"/>
                  </a:cubicBezTo>
                  <a:cubicBezTo>
                    <a:pt x="482641" y="132715"/>
                    <a:pt x="441993" y="295306"/>
                    <a:pt x="252904" y="295306"/>
                  </a:cubicBezTo>
                  <a:cubicBezTo>
                    <a:pt x="65211" y="295306"/>
                    <a:pt x="16496" y="136185"/>
                    <a:pt x="3878" y="53627"/>
                  </a:cubicBezTo>
                  <a:cubicBezTo>
                    <a:pt x="-42" y="28075"/>
                    <a:pt x="19651" y="5047"/>
                    <a:pt x="45518" y="4957"/>
                  </a:cubicBezTo>
                  <a:close/>
                </a:path>
              </a:pathLst>
            </a:custGeom>
            <a:solidFill>
              <a:srgbClr val="AF42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2F9E22-A413-4BE4-ACE0-CE0EAE7B93D7}"/>
                </a:ext>
              </a:extLst>
            </p:cNvPr>
            <p:cNvSpPr/>
            <p:nvPr/>
          </p:nvSpPr>
          <p:spPr>
            <a:xfrm>
              <a:off x="2530703" y="3191080"/>
              <a:ext cx="455149" cy="297424"/>
            </a:xfrm>
            <a:custGeom>
              <a:avLst/>
              <a:gdLst>
                <a:gd name="connsiteX0" fmla="*/ 452043 w 455148"/>
                <a:gd name="connsiteY0" fmla="*/ 183186 h 297424"/>
                <a:gd name="connsiteX1" fmla="*/ 329693 w 455148"/>
                <a:gd name="connsiteY1" fmla="*/ 3380 h 297424"/>
                <a:gd name="connsiteX2" fmla="*/ 45518 w 455148"/>
                <a:gd name="connsiteY2" fmla="*/ 4506 h 297424"/>
                <a:gd name="connsiteX3" fmla="*/ 3878 w 455148"/>
                <a:gd name="connsiteY3" fmla="*/ 53176 h 297424"/>
                <a:gd name="connsiteX4" fmla="*/ 252904 w 455148"/>
                <a:gd name="connsiteY4" fmla="*/ 294856 h 297424"/>
                <a:gd name="connsiteX5" fmla="*/ 452043 w 455148"/>
                <a:gd name="connsiteY5" fmla="*/ 183186 h 29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148" h="297424">
                  <a:moveTo>
                    <a:pt x="452043" y="183186"/>
                  </a:moveTo>
                  <a:cubicBezTo>
                    <a:pt x="436225" y="108380"/>
                    <a:pt x="391296" y="44343"/>
                    <a:pt x="329693" y="3380"/>
                  </a:cubicBezTo>
                  <a:lnTo>
                    <a:pt x="45518" y="4506"/>
                  </a:lnTo>
                  <a:cubicBezTo>
                    <a:pt x="19651" y="4597"/>
                    <a:pt x="-42" y="27624"/>
                    <a:pt x="3878" y="53176"/>
                  </a:cubicBezTo>
                  <a:cubicBezTo>
                    <a:pt x="16496" y="135734"/>
                    <a:pt x="65211" y="294856"/>
                    <a:pt x="252904" y="294856"/>
                  </a:cubicBezTo>
                  <a:cubicBezTo>
                    <a:pt x="359571" y="294856"/>
                    <a:pt x="418965" y="243122"/>
                    <a:pt x="452043" y="183186"/>
                  </a:cubicBezTo>
                  <a:close/>
                </a:path>
              </a:pathLst>
            </a:custGeom>
            <a:solidFill>
              <a:srgbClr val="E735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F0F135-1A4A-4C0B-A98A-D453713290B1}"/>
                </a:ext>
              </a:extLst>
            </p:cNvPr>
            <p:cNvSpPr/>
            <p:nvPr/>
          </p:nvSpPr>
          <p:spPr>
            <a:xfrm>
              <a:off x="1583103" y="3104397"/>
              <a:ext cx="2672310" cy="3402351"/>
            </a:xfrm>
            <a:custGeom>
              <a:avLst/>
              <a:gdLst>
                <a:gd name="connsiteX0" fmla="*/ 860765 w 2672310"/>
                <a:gd name="connsiteY0" fmla="*/ 549222 h 3402351"/>
                <a:gd name="connsiteX1" fmla="*/ 2334456 w 2672310"/>
                <a:gd name="connsiteY1" fmla="*/ 55678 h 3402351"/>
                <a:gd name="connsiteX2" fmla="*/ 2404937 w 2672310"/>
                <a:gd name="connsiteY2" fmla="*/ 17058 h 3402351"/>
                <a:gd name="connsiteX3" fmla="*/ 2423954 w 2672310"/>
                <a:gd name="connsiteY3" fmla="*/ 11380 h 3402351"/>
                <a:gd name="connsiteX4" fmla="*/ 2634764 w 2672310"/>
                <a:gd name="connsiteY4" fmla="*/ 83663 h 3402351"/>
                <a:gd name="connsiteX5" fmla="*/ 2634764 w 2672310"/>
                <a:gd name="connsiteY5" fmla="*/ 83663 h 3402351"/>
                <a:gd name="connsiteX6" fmla="*/ 2669148 w 2672310"/>
                <a:gd name="connsiteY6" fmla="*/ 217820 h 3402351"/>
                <a:gd name="connsiteX7" fmla="*/ 285249 w 2672310"/>
                <a:gd name="connsiteY7" fmla="*/ 3399311 h 3402351"/>
                <a:gd name="connsiteX8" fmla="*/ 131039 w 2672310"/>
                <a:gd name="connsiteY8" fmla="*/ 3399311 h 3402351"/>
                <a:gd name="connsiteX9" fmla="*/ 8059 w 2672310"/>
                <a:gd name="connsiteY9" fmla="*/ 3237711 h 3402351"/>
                <a:gd name="connsiteX10" fmla="*/ 860765 w 2672310"/>
                <a:gd name="connsiteY10" fmla="*/ 549222 h 340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2310" h="3402351">
                  <a:moveTo>
                    <a:pt x="860765" y="549222"/>
                  </a:moveTo>
                  <a:cubicBezTo>
                    <a:pt x="860765" y="549222"/>
                    <a:pt x="1703151" y="596540"/>
                    <a:pt x="2334456" y="55678"/>
                  </a:cubicBezTo>
                  <a:cubicBezTo>
                    <a:pt x="2355005" y="38058"/>
                    <a:pt x="2378980" y="24809"/>
                    <a:pt x="2404937" y="17058"/>
                  </a:cubicBezTo>
                  <a:lnTo>
                    <a:pt x="2423954" y="11380"/>
                  </a:lnTo>
                  <a:cubicBezTo>
                    <a:pt x="2502455" y="-12008"/>
                    <a:pt x="2587131" y="17013"/>
                    <a:pt x="2634764" y="83663"/>
                  </a:cubicBezTo>
                  <a:lnTo>
                    <a:pt x="2634764" y="83663"/>
                  </a:lnTo>
                  <a:cubicBezTo>
                    <a:pt x="2662524" y="122554"/>
                    <a:pt x="2674826" y="170367"/>
                    <a:pt x="2669148" y="217820"/>
                  </a:cubicBezTo>
                  <a:cubicBezTo>
                    <a:pt x="2612863" y="686848"/>
                    <a:pt x="2220894" y="3209455"/>
                    <a:pt x="285249" y="3399311"/>
                  </a:cubicBezTo>
                  <a:lnTo>
                    <a:pt x="131039" y="3399311"/>
                  </a:lnTo>
                  <a:cubicBezTo>
                    <a:pt x="46724" y="3399311"/>
                    <a:pt x="-14383" y="3319007"/>
                    <a:pt x="8059" y="3237711"/>
                  </a:cubicBezTo>
                  <a:cubicBezTo>
                    <a:pt x="148930" y="2728169"/>
                    <a:pt x="592723" y="1152903"/>
                    <a:pt x="860765" y="54922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2DB5E2-BF3F-4CFB-800B-F5F10ED0755B}"/>
                </a:ext>
              </a:extLst>
            </p:cNvPr>
            <p:cNvSpPr/>
            <p:nvPr/>
          </p:nvSpPr>
          <p:spPr>
            <a:xfrm>
              <a:off x="2624620" y="3191936"/>
              <a:ext cx="58584" cy="103648"/>
            </a:xfrm>
            <a:custGeom>
              <a:avLst/>
              <a:gdLst>
                <a:gd name="connsiteX0" fmla="*/ 3380 w 58583"/>
                <a:gd name="connsiteY0" fmla="*/ 3380 h 103647"/>
                <a:gd name="connsiteX1" fmla="*/ 21946 w 58583"/>
                <a:gd name="connsiteY1" fmla="*/ 95491 h 103647"/>
                <a:gd name="connsiteX2" fmla="*/ 39792 w 58583"/>
                <a:gd name="connsiteY2" fmla="*/ 95491 h 103647"/>
                <a:gd name="connsiteX3" fmla="*/ 58358 w 58583"/>
                <a:gd name="connsiteY3" fmla="*/ 3380 h 103647"/>
                <a:gd name="connsiteX4" fmla="*/ 3380 w 58583"/>
                <a:gd name="connsiteY4" fmla="*/ 3380 h 10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3" h="103647">
                  <a:moveTo>
                    <a:pt x="3380" y="3380"/>
                  </a:moveTo>
                  <a:lnTo>
                    <a:pt x="21946" y="95491"/>
                  </a:lnTo>
                  <a:cubicBezTo>
                    <a:pt x="23929" y="105270"/>
                    <a:pt x="37809" y="105270"/>
                    <a:pt x="39792" y="95491"/>
                  </a:cubicBezTo>
                  <a:lnTo>
                    <a:pt x="58358" y="3380"/>
                  </a:lnTo>
                  <a:lnTo>
                    <a:pt x="3380" y="3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7946F76-1CA1-41F0-9106-BC260D984D49}"/>
                </a:ext>
              </a:extLst>
            </p:cNvPr>
            <p:cNvSpPr/>
            <p:nvPr/>
          </p:nvSpPr>
          <p:spPr>
            <a:xfrm>
              <a:off x="2910237" y="3190629"/>
              <a:ext cx="58584" cy="103648"/>
            </a:xfrm>
            <a:custGeom>
              <a:avLst/>
              <a:gdLst>
                <a:gd name="connsiteX0" fmla="*/ 3380 w 58583"/>
                <a:gd name="connsiteY0" fmla="*/ 3380 h 103647"/>
                <a:gd name="connsiteX1" fmla="*/ 21946 w 58583"/>
                <a:gd name="connsiteY1" fmla="*/ 95085 h 103647"/>
                <a:gd name="connsiteX2" fmla="*/ 39792 w 58583"/>
                <a:gd name="connsiteY2" fmla="*/ 95085 h 103647"/>
                <a:gd name="connsiteX3" fmla="*/ 58358 w 58583"/>
                <a:gd name="connsiteY3" fmla="*/ 3380 h 103647"/>
                <a:gd name="connsiteX4" fmla="*/ 3380 w 58583"/>
                <a:gd name="connsiteY4" fmla="*/ 3380 h 10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3" h="103647">
                  <a:moveTo>
                    <a:pt x="3380" y="3380"/>
                  </a:moveTo>
                  <a:lnTo>
                    <a:pt x="21946" y="95085"/>
                  </a:lnTo>
                  <a:cubicBezTo>
                    <a:pt x="23929" y="104820"/>
                    <a:pt x="37809" y="104820"/>
                    <a:pt x="39792" y="95085"/>
                  </a:cubicBezTo>
                  <a:lnTo>
                    <a:pt x="58358" y="3380"/>
                  </a:lnTo>
                  <a:lnTo>
                    <a:pt x="3380" y="3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7FD371-E46E-4DDE-BD79-72705B5605A9}"/>
                </a:ext>
              </a:extLst>
            </p:cNvPr>
            <p:cNvSpPr/>
            <p:nvPr/>
          </p:nvSpPr>
          <p:spPr>
            <a:xfrm>
              <a:off x="3815984" y="4408536"/>
              <a:ext cx="319956" cy="495707"/>
            </a:xfrm>
            <a:custGeom>
              <a:avLst/>
              <a:gdLst>
                <a:gd name="connsiteX0" fmla="*/ 3380 w 319956"/>
                <a:gd name="connsiteY0" fmla="*/ 493003 h 495706"/>
                <a:gd name="connsiteX1" fmla="*/ 188729 w 319956"/>
                <a:gd name="connsiteY1" fmla="*/ 13519 h 495706"/>
                <a:gd name="connsiteX2" fmla="*/ 319190 w 319956"/>
                <a:gd name="connsiteY2" fmla="*/ 3380 h 495706"/>
                <a:gd name="connsiteX3" fmla="*/ 296703 w 319956"/>
                <a:gd name="connsiteY3" fmla="*/ 454969 h 49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956" h="495706">
                  <a:moveTo>
                    <a:pt x="3380" y="493003"/>
                  </a:moveTo>
                  <a:lnTo>
                    <a:pt x="188729" y="13519"/>
                  </a:lnTo>
                  <a:lnTo>
                    <a:pt x="319190" y="3380"/>
                  </a:lnTo>
                  <a:lnTo>
                    <a:pt x="296703" y="454969"/>
                  </a:ln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FE7740-8EA0-492C-9BCF-09DF2A3E002D}"/>
                </a:ext>
              </a:extLst>
            </p:cNvPr>
            <p:cNvSpPr/>
            <p:nvPr/>
          </p:nvSpPr>
          <p:spPr>
            <a:xfrm>
              <a:off x="1937210" y="3948520"/>
              <a:ext cx="387553" cy="1180683"/>
            </a:xfrm>
            <a:custGeom>
              <a:avLst/>
              <a:gdLst>
                <a:gd name="connsiteX0" fmla="*/ 3380 w 387552"/>
                <a:gd name="connsiteY0" fmla="*/ 1181224 h 1180683"/>
                <a:gd name="connsiteX1" fmla="*/ 387598 w 387552"/>
                <a:gd name="connsiteY1" fmla="*/ 3380 h 1180683"/>
                <a:gd name="connsiteX2" fmla="*/ 3380 w 387552"/>
                <a:gd name="connsiteY2" fmla="*/ 444244 h 118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552" h="1180683">
                  <a:moveTo>
                    <a:pt x="3380" y="1181224"/>
                  </a:moveTo>
                  <a:lnTo>
                    <a:pt x="387598" y="3380"/>
                  </a:lnTo>
                  <a:lnTo>
                    <a:pt x="3380" y="444244"/>
                  </a:ln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74AAE6E-6417-4330-B857-E10D50000C99}"/>
                </a:ext>
              </a:extLst>
            </p:cNvPr>
            <p:cNvSpPr/>
            <p:nvPr/>
          </p:nvSpPr>
          <p:spPr>
            <a:xfrm>
              <a:off x="2287759" y="3394376"/>
              <a:ext cx="1748493" cy="2437976"/>
            </a:xfrm>
            <a:custGeom>
              <a:avLst/>
              <a:gdLst>
                <a:gd name="connsiteX0" fmla="*/ 1744803 w 1748493"/>
                <a:gd name="connsiteY0" fmla="*/ 21800 h 2437976"/>
                <a:gd name="connsiteX1" fmla="*/ 1718981 w 1748493"/>
                <a:gd name="connsiteY1" fmla="*/ 10624 h 2437976"/>
                <a:gd name="connsiteX2" fmla="*/ 340240 w 1748493"/>
                <a:gd name="connsiteY2" fmla="*/ 1371564 h 2437976"/>
                <a:gd name="connsiteX3" fmla="*/ 65484 w 1748493"/>
                <a:gd name="connsiteY3" fmla="*/ 1735368 h 2437976"/>
                <a:gd name="connsiteX4" fmla="*/ 1366669 w 1748493"/>
                <a:gd name="connsiteY4" fmla="*/ 716736 h 2437976"/>
                <a:gd name="connsiteX5" fmla="*/ 206084 w 1748493"/>
                <a:gd name="connsiteY5" fmla="*/ 2419623 h 2437976"/>
                <a:gd name="connsiteX6" fmla="*/ 1726507 w 1748493"/>
                <a:gd name="connsiteY6" fmla="*/ 73669 h 2437976"/>
                <a:gd name="connsiteX7" fmla="*/ 1744803 w 1748493"/>
                <a:gd name="connsiteY7" fmla="*/ 21800 h 243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93" h="2437976">
                  <a:moveTo>
                    <a:pt x="1744803" y="21800"/>
                  </a:moveTo>
                  <a:cubicBezTo>
                    <a:pt x="1749895" y="5667"/>
                    <a:pt x="1727318" y="-4112"/>
                    <a:pt x="1718981" y="10624"/>
                  </a:cubicBezTo>
                  <a:cubicBezTo>
                    <a:pt x="1321650" y="713942"/>
                    <a:pt x="849331" y="996855"/>
                    <a:pt x="340240" y="1371564"/>
                  </a:cubicBezTo>
                  <a:cubicBezTo>
                    <a:pt x="-191563" y="1762992"/>
                    <a:pt x="65484" y="1735368"/>
                    <a:pt x="65484" y="1735368"/>
                  </a:cubicBezTo>
                  <a:cubicBezTo>
                    <a:pt x="693589" y="1474581"/>
                    <a:pt x="1105341" y="1073284"/>
                    <a:pt x="1366669" y="716736"/>
                  </a:cubicBezTo>
                  <a:cubicBezTo>
                    <a:pt x="644334" y="1868893"/>
                    <a:pt x="-296608" y="2552428"/>
                    <a:pt x="206084" y="2419623"/>
                  </a:cubicBezTo>
                  <a:cubicBezTo>
                    <a:pt x="894846" y="2237654"/>
                    <a:pt x="1551612" y="554594"/>
                    <a:pt x="1726507" y="73669"/>
                  </a:cubicBezTo>
                  <a:cubicBezTo>
                    <a:pt x="1733447" y="56049"/>
                    <a:pt x="1739530" y="38473"/>
                    <a:pt x="1744803" y="21800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23C6820-810F-4CA7-92F6-94BE35473B9D}"/>
                </a:ext>
              </a:extLst>
            </p:cNvPr>
            <p:cNvSpPr/>
            <p:nvPr/>
          </p:nvSpPr>
          <p:spPr>
            <a:xfrm>
              <a:off x="2977873" y="2108574"/>
              <a:ext cx="247853" cy="495707"/>
            </a:xfrm>
            <a:custGeom>
              <a:avLst/>
              <a:gdLst>
                <a:gd name="connsiteX0" fmla="*/ 73731 w 247853"/>
                <a:gd name="connsiteY0" fmla="*/ 319162 h 495706"/>
                <a:gd name="connsiteX1" fmla="*/ 222173 w 247853"/>
                <a:gd name="connsiteY1" fmla="*/ 492704 h 495706"/>
                <a:gd name="connsiteX2" fmla="*/ 180713 w 247853"/>
                <a:gd name="connsiteY2" fmla="*/ 41070 h 495706"/>
                <a:gd name="connsiteX3" fmla="*/ 73731 w 247853"/>
                <a:gd name="connsiteY3" fmla="*/ 319162 h 49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53" h="495706">
                  <a:moveTo>
                    <a:pt x="73731" y="319162"/>
                  </a:moveTo>
                  <a:cubicBezTo>
                    <a:pt x="73731" y="319162"/>
                    <a:pt x="224471" y="338314"/>
                    <a:pt x="222173" y="492704"/>
                  </a:cubicBezTo>
                  <a:cubicBezTo>
                    <a:pt x="222173" y="492704"/>
                    <a:pt x="299548" y="186042"/>
                    <a:pt x="180713" y="41070"/>
                  </a:cubicBezTo>
                  <a:cubicBezTo>
                    <a:pt x="61879" y="-103901"/>
                    <a:pt x="-87013" y="208349"/>
                    <a:pt x="73731" y="319162"/>
                  </a:cubicBezTo>
                  <a:close/>
                </a:path>
              </a:pathLst>
            </a:custGeom>
            <a:solidFill>
              <a:srgbClr val="2717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3801DD4-5FBE-41BB-A787-FB81653CC9DC}"/>
                </a:ext>
              </a:extLst>
            </p:cNvPr>
            <p:cNvSpPr/>
            <p:nvPr/>
          </p:nvSpPr>
          <p:spPr>
            <a:xfrm>
              <a:off x="1892090" y="1742823"/>
              <a:ext cx="1320383" cy="1599781"/>
            </a:xfrm>
            <a:custGeom>
              <a:avLst/>
              <a:gdLst>
                <a:gd name="connsiteX0" fmla="*/ 302617 w 1320382"/>
                <a:gd name="connsiteY0" fmla="*/ 1151644 h 1599781"/>
                <a:gd name="connsiteX1" fmla="*/ 432718 w 1320382"/>
                <a:gd name="connsiteY1" fmla="*/ 651926 h 1599781"/>
                <a:gd name="connsiteX2" fmla="*/ 912156 w 1320382"/>
                <a:gd name="connsiteY2" fmla="*/ 776754 h 1599781"/>
                <a:gd name="connsiteX3" fmla="*/ 1244190 w 1320382"/>
                <a:gd name="connsiteY3" fmla="*/ 219445 h 1599781"/>
                <a:gd name="connsiteX4" fmla="*/ 158817 w 1320382"/>
                <a:gd name="connsiteY4" fmla="*/ 275369 h 1599781"/>
                <a:gd name="connsiteX5" fmla="*/ 335514 w 1320382"/>
                <a:gd name="connsiteY5" fmla="*/ 1597375 h 1599781"/>
                <a:gd name="connsiteX6" fmla="*/ 302617 w 1320382"/>
                <a:gd name="connsiteY6" fmla="*/ 1151644 h 159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382" h="1599781">
                  <a:moveTo>
                    <a:pt x="302617" y="1151644"/>
                  </a:moveTo>
                  <a:cubicBezTo>
                    <a:pt x="302617" y="1151644"/>
                    <a:pt x="240519" y="651926"/>
                    <a:pt x="432718" y="651926"/>
                  </a:cubicBezTo>
                  <a:cubicBezTo>
                    <a:pt x="624917" y="651926"/>
                    <a:pt x="562638" y="795501"/>
                    <a:pt x="912156" y="776754"/>
                  </a:cubicBezTo>
                  <a:cubicBezTo>
                    <a:pt x="1261675" y="758008"/>
                    <a:pt x="1425438" y="426605"/>
                    <a:pt x="1244190" y="219445"/>
                  </a:cubicBezTo>
                  <a:cubicBezTo>
                    <a:pt x="1076010" y="27201"/>
                    <a:pt x="512617" y="-175093"/>
                    <a:pt x="158817" y="275369"/>
                  </a:cubicBezTo>
                  <a:cubicBezTo>
                    <a:pt x="-114047" y="622815"/>
                    <a:pt x="-10489" y="1284493"/>
                    <a:pt x="335514" y="1597375"/>
                  </a:cubicBezTo>
                  <a:cubicBezTo>
                    <a:pt x="335514" y="1597375"/>
                    <a:pt x="155032" y="1201891"/>
                    <a:pt x="302617" y="1151644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3AF27B3-8E82-4DA3-A62B-9D419F76B244}"/>
                </a:ext>
              </a:extLst>
            </p:cNvPr>
            <p:cNvSpPr/>
            <p:nvPr/>
          </p:nvSpPr>
          <p:spPr>
            <a:xfrm>
              <a:off x="2010202" y="2672873"/>
              <a:ext cx="234334" cy="333475"/>
            </a:xfrm>
            <a:custGeom>
              <a:avLst/>
              <a:gdLst>
                <a:gd name="connsiteX0" fmla="*/ 114791 w 234334"/>
                <a:gd name="connsiteY0" fmla="*/ 332993 h 333475"/>
                <a:gd name="connsiteX1" fmla="*/ 114791 w 234334"/>
                <a:gd name="connsiteY1" fmla="*/ 332993 h 333475"/>
                <a:gd name="connsiteX2" fmla="*/ 229524 w 234334"/>
                <a:gd name="connsiteY2" fmla="*/ 221594 h 333475"/>
                <a:gd name="connsiteX3" fmla="*/ 231056 w 234334"/>
                <a:gd name="connsiteY3" fmla="*/ 118127 h 333475"/>
                <a:gd name="connsiteX4" fmla="*/ 119658 w 234334"/>
                <a:gd name="connsiteY4" fmla="*/ 3393 h 333475"/>
                <a:gd name="connsiteX5" fmla="*/ 119658 w 234334"/>
                <a:gd name="connsiteY5" fmla="*/ 3393 h 333475"/>
                <a:gd name="connsiteX6" fmla="*/ 4924 w 234334"/>
                <a:gd name="connsiteY6" fmla="*/ 114792 h 333475"/>
                <a:gd name="connsiteX7" fmla="*/ 3392 w 234334"/>
                <a:gd name="connsiteY7" fmla="*/ 218259 h 333475"/>
                <a:gd name="connsiteX8" fmla="*/ 114791 w 234334"/>
                <a:gd name="connsiteY8" fmla="*/ 332993 h 3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34" h="333475">
                  <a:moveTo>
                    <a:pt x="114791" y="332993"/>
                  </a:moveTo>
                  <a:lnTo>
                    <a:pt x="114791" y="332993"/>
                  </a:lnTo>
                  <a:cubicBezTo>
                    <a:pt x="176979" y="333939"/>
                    <a:pt x="228623" y="283783"/>
                    <a:pt x="229524" y="221594"/>
                  </a:cubicBezTo>
                  <a:lnTo>
                    <a:pt x="231056" y="118127"/>
                  </a:lnTo>
                  <a:cubicBezTo>
                    <a:pt x="232003" y="55938"/>
                    <a:pt x="181846" y="4294"/>
                    <a:pt x="119658" y="3393"/>
                  </a:cubicBezTo>
                  <a:lnTo>
                    <a:pt x="119658" y="3393"/>
                  </a:lnTo>
                  <a:cubicBezTo>
                    <a:pt x="57469" y="2447"/>
                    <a:pt x="5825" y="52603"/>
                    <a:pt x="4924" y="114792"/>
                  </a:cubicBezTo>
                  <a:lnTo>
                    <a:pt x="3392" y="218259"/>
                  </a:lnTo>
                  <a:cubicBezTo>
                    <a:pt x="2491" y="280403"/>
                    <a:pt x="52602" y="332047"/>
                    <a:pt x="114791" y="332993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D2A545A-3B8D-431B-B7AD-ABEE2A9C003D}"/>
                </a:ext>
              </a:extLst>
            </p:cNvPr>
            <p:cNvSpPr/>
            <p:nvPr/>
          </p:nvSpPr>
          <p:spPr>
            <a:xfrm>
              <a:off x="2820469" y="1824461"/>
              <a:ext cx="252360" cy="693990"/>
            </a:xfrm>
            <a:custGeom>
              <a:avLst/>
              <a:gdLst>
                <a:gd name="connsiteX0" fmla="*/ 142088 w 252359"/>
                <a:gd name="connsiteY0" fmla="*/ 472318 h 693989"/>
                <a:gd name="connsiteX1" fmla="*/ 3380 w 252359"/>
                <a:gd name="connsiteY1" fmla="*/ 693719 h 693989"/>
                <a:gd name="connsiteX2" fmla="*/ 90399 w 252359"/>
                <a:gd name="connsiteY2" fmla="*/ 678668 h 693989"/>
                <a:gd name="connsiteX3" fmla="*/ 195263 w 252359"/>
                <a:gd name="connsiteY3" fmla="*/ 497059 h 693989"/>
                <a:gd name="connsiteX4" fmla="*/ 217435 w 252359"/>
                <a:gd name="connsiteY4" fmla="*/ 54257 h 693989"/>
                <a:gd name="connsiteX5" fmla="*/ 127487 w 252359"/>
                <a:gd name="connsiteY5" fmla="*/ 3380 h 693989"/>
                <a:gd name="connsiteX6" fmla="*/ 142088 w 252359"/>
                <a:gd name="connsiteY6" fmla="*/ 472318 h 6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" h="693989">
                  <a:moveTo>
                    <a:pt x="142088" y="472318"/>
                  </a:moveTo>
                  <a:cubicBezTo>
                    <a:pt x="92472" y="588134"/>
                    <a:pt x="21721" y="672809"/>
                    <a:pt x="3380" y="693719"/>
                  </a:cubicBezTo>
                  <a:cubicBezTo>
                    <a:pt x="33933" y="691015"/>
                    <a:pt x="62955" y="685878"/>
                    <a:pt x="90399" y="678668"/>
                  </a:cubicBezTo>
                  <a:cubicBezTo>
                    <a:pt x="121673" y="636172"/>
                    <a:pt x="162367" y="573353"/>
                    <a:pt x="195263" y="497059"/>
                  </a:cubicBezTo>
                  <a:cubicBezTo>
                    <a:pt x="262590" y="340776"/>
                    <a:pt x="269845" y="189585"/>
                    <a:pt x="217435" y="54257"/>
                  </a:cubicBezTo>
                  <a:cubicBezTo>
                    <a:pt x="190306" y="36187"/>
                    <a:pt x="160158" y="19017"/>
                    <a:pt x="127487" y="3380"/>
                  </a:cubicBezTo>
                  <a:cubicBezTo>
                    <a:pt x="210811" y="142538"/>
                    <a:pt x="215768" y="300263"/>
                    <a:pt x="142088" y="472318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8EF3C27-48D0-4519-AAB1-75016075BB7D}"/>
                </a:ext>
              </a:extLst>
            </p:cNvPr>
            <p:cNvSpPr/>
            <p:nvPr/>
          </p:nvSpPr>
          <p:spPr>
            <a:xfrm>
              <a:off x="2442245" y="1745824"/>
              <a:ext cx="378540" cy="775105"/>
            </a:xfrm>
            <a:custGeom>
              <a:avLst/>
              <a:gdLst>
                <a:gd name="connsiteX0" fmla="*/ 320362 w 378539"/>
                <a:gd name="connsiteY0" fmla="*/ 775285 h 775105"/>
                <a:gd name="connsiteX1" fmla="*/ 348752 w 378539"/>
                <a:gd name="connsiteY1" fmla="*/ 336405 h 775105"/>
                <a:gd name="connsiteX2" fmla="*/ 88596 w 378539"/>
                <a:gd name="connsiteY2" fmla="*/ 3380 h 775105"/>
                <a:gd name="connsiteX3" fmla="*/ 3380 w 378539"/>
                <a:gd name="connsiteY3" fmla="*/ 16403 h 775105"/>
                <a:gd name="connsiteX4" fmla="*/ 293548 w 378539"/>
                <a:gd name="connsiteY4" fmla="*/ 356053 h 775105"/>
                <a:gd name="connsiteX5" fmla="*/ 256551 w 378539"/>
                <a:gd name="connsiteY5" fmla="*/ 774249 h 775105"/>
                <a:gd name="connsiteX6" fmla="*/ 320362 w 378539"/>
                <a:gd name="connsiteY6" fmla="*/ 775285 h 77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39" h="775105">
                  <a:moveTo>
                    <a:pt x="320362" y="775285"/>
                  </a:moveTo>
                  <a:cubicBezTo>
                    <a:pt x="387102" y="621797"/>
                    <a:pt x="396701" y="474301"/>
                    <a:pt x="348752" y="336405"/>
                  </a:cubicBezTo>
                  <a:cubicBezTo>
                    <a:pt x="294360" y="180077"/>
                    <a:pt x="178094" y="69444"/>
                    <a:pt x="88596" y="3380"/>
                  </a:cubicBezTo>
                  <a:cubicBezTo>
                    <a:pt x="60251" y="5949"/>
                    <a:pt x="31770" y="10185"/>
                    <a:pt x="3380" y="16403"/>
                  </a:cubicBezTo>
                  <a:cubicBezTo>
                    <a:pt x="86073" y="69354"/>
                    <a:pt x="233793" y="183817"/>
                    <a:pt x="293548" y="356053"/>
                  </a:cubicBezTo>
                  <a:cubicBezTo>
                    <a:pt x="338613" y="485973"/>
                    <a:pt x="326130" y="626619"/>
                    <a:pt x="256551" y="774249"/>
                  </a:cubicBezTo>
                  <a:cubicBezTo>
                    <a:pt x="275883" y="775331"/>
                    <a:pt x="297063" y="775691"/>
                    <a:pt x="320362" y="775285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885C9C-3DF3-4C46-A53E-3847B8597152}"/>
                </a:ext>
              </a:extLst>
            </p:cNvPr>
            <p:cNvSpPr/>
            <p:nvPr/>
          </p:nvSpPr>
          <p:spPr>
            <a:xfrm>
              <a:off x="2007195" y="1992401"/>
              <a:ext cx="576822" cy="509226"/>
            </a:xfrm>
            <a:custGeom>
              <a:avLst/>
              <a:gdLst>
                <a:gd name="connsiteX0" fmla="*/ 574885 w 576822"/>
                <a:gd name="connsiteY0" fmla="*/ 492838 h 509226"/>
                <a:gd name="connsiteX1" fmla="*/ 524863 w 576822"/>
                <a:gd name="connsiteY1" fmla="*/ 321999 h 509226"/>
                <a:gd name="connsiteX2" fmla="*/ 319235 w 576822"/>
                <a:gd name="connsiteY2" fmla="*/ 54813 h 509226"/>
                <a:gd name="connsiteX3" fmla="*/ 56195 w 576822"/>
                <a:gd name="connsiteY3" fmla="*/ 10425 h 509226"/>
                <a:gd name="connsiteX4" fmla="*/ 43667 w 576822"/>
                <a:gd name="connsiteY4" fmla="*/ 25882 h 509226"/>
                <a:gd name="connsiteX5" fmla="*/ 3380 w 576822"/>
                <a:gd name="connsiteY5" fmla="*/ 83925 h 509226"/>
                <a:gd name="connsiteX6" fmla="*/ 288591 w 576822"/>
                <a:gd name="connsiteY6" fmla="*/ 104744 h 509226"/>
                <a:gd name="connsiteX7" fmla="*/ 512741 w 576822"/>
                <a:gd name="connsiteY7" fmla="*/ 480715 h 509226"/>
                <a:gd name="connsiteX8" fmla="*/ 573353 w 576822"/>
                <a:gd name="connsiteY8" fmla="*/ 507799 h 509226"/>
                <a:gd name="connsiteX9" fmla="*/ 574885 w 576822"/>
                <a:gd name="connsiteY9" fmla="*/ 492838 h 50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822" h="509226">
                  <a:moveTo>
                    <a:pt x="574885" y="492838"/>
                  </a:moveTo>
                  <a:cubicBezTo>
                    <a:pt x="574389" y="489638"/>
                    <a:pt x="561951" y="413660"/>
                    <a:pt x="524863" y="321999"/>
                  </a:cubicBezTo>
                  <a:cubicBezTo>
                    <a:pt x="475067" y="198838"/>
                    <a:pt x="403956" y="106457"/>
                    <a:pt x="319235" y="54813"/>
                  </a:cubicBezTo>
                  <a:cubicBezTo>
                    <a:pt x="242175" y="7856"/>
                    <a:pt x="153939" y="-6970"/>
                    <a:pt x="56195" y="10425"/>
                  </a:cubicBezTo>
                  <a:cubicBezTo>
                    <a:pt x="52004" y="15517"/>
                    <a:pt x="47813" y="20609"/>
                    <a:pt x="43667" y="25882"/>
                  </a:cubicBezTo>
                  <a:cubicBezTo>
                    <a:pt x="29157" y="44358"/>
                    <a:pt x="15772" y="63781"/>
                    <a:pt x="3380" y="83925"/>
                  </a:cubicBezTo>
                  <a:cubicBezTo>
                    <a:pt x="112616" y="49135"/>
                    <a:pt x="208557" y="56075"/>
                    <a:pt x="288591" y="104744"/>
                  </a:cubicBezTo>
                  <a:cubicBezTo>
                    <a:pt x="439647" y="196675"/>
                    <a:pt x="497690" y="412037"/>
                    <a:pt x="512741" y="480715"/>
                  </a:cubicBezTo>
                  <a:cubicBezTo>
                    <a:pt x="529730" y="490629"/>
                    <a:pt x="549153" y="500003"/>
                    <a:pt x="573353" y="507799"/>
                  </a:cubicBezTo>
                  <a:cubicBezTo>
                    <a:pt x="575110" y="503157"/>
                    <a:pt x="575741" y="498020"/>
                    <a:pt x="574885" y="492838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5BDAAAE-1B9C-4D93-8CA6-8DEE29D95143}"/>
                </a:ext>
              </a:extLst>
            </p:cNvPr>
            <p:cNvSpPr/>
            <p:nvPr/>
          </p:nvSpPr>
          <p:spPr>
            <a:xfrm>
              <a:off x="1898364" y="2271962"/>
              <a:ext cx="423604" cy="144206"/>
            </a:xfrm>
            <a:custGeom>
              <a:avLst/>
              <a:gdLst>
                <a:gd name="connsiteX0" fmla="*/ 422838 w 423603"/>
                <a:gd name="connsiteY0" fmla="*/ 122922 h 144205"/>
                <a:gd name="connsiteX1" fmla="*/ 254568 w 423603"/>
                <a:gd name="connsiteY1" fmla="*/ 9450 h 144205"/>
                <a:gd name="connsiteX2" fmla="*/ 15232 w 423603"/>
                <a:gd name="connsiteY2" fmla="*/ 61680 h 144205"/>
                <a:gd name="connsiteX3" fmla="*/ 3380 w 423603"/>
                <a:gd name="connsiteY3" fmla="*/ 140317 h 144205"/>
                <a:gd name="connsiteX4" fmla="*/ 5994 w 423603"/>
                <a:gd name="connsiteY4" fmla="*/ 138604 h 144205"/>
                <a:gd name="connsiteX5" fmla="*/ 241364 w 423603"/>
                <a:gd name="connsiteY5" fmla="*/ 66547 h 144205"/>
                <a:gd name="connsiteX6" fmla="*/ 365111 w 423603"/>
                <a:gd name="connsiteY6" fmla="*/ 144778 h 144205"/>
                <a:gd name="connsiteX7" fmla="*/ 422838 w 423603"/>
                <a:gd name="connsiteY7" fmla="*/ 122922 h 14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603" h="144205">
                  <a:moveTo>
                    <a:pt x="422838" y="122922"/>
                  </a:moveTo>
                  <a:cubicBezTo>
                    <a:pt x="395709" y="86961"/>
                    <a:pt x="340055" y="28377"/>
                    <a:pt x="254568" y="9450"/>
                  </a:cubicBezTo>
                  <a:cubicBezTo>
                    <a:pt x="179446" y="-7179"/>
                    <a:pt x="99096" y="10397"/>
                    <a:pt x="15232" y="61680"/>
                  </a:cubicBezTo>
                  <a:cubicBezTo>
                    <a:pt x="10230" y="87456"/>
                    <a:pt x="6264" y="113729"/>
                    <a:pt x="3380" y="140317"/>
                  </a:cubicBezTo>
                  <a:cubicBezTo>
                    <a:pt x="4281" y="139776"/>
                    <a:pt x="5137" y="139235"/>
                    <a:pt x="5994" y="138604"/>
                  </a:cubicBezTo>
                  <a:cubicBezTo>
                    <a:pt x="91435" y="75334"/>
                    <a:pt x="170613" y="51090"/>
                    <a:pt x="241364" y="66547"/>
                  </a:cubicBezTo>
                  <a:cubicBezTo>
                    <a:pt x="299137" y="79165"/>
                    <a:pt x="340731" y="116343"/>
                    <a:pt x="365111" y="144778"/>
                  </a:cubicBezTo>
                  <a:cubicBezTo>
                    <a:pt x="381063" y="131529"/>
                    <a:pt x="400125" y="123688"/>
                    <a:pt x="422838" y="12292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AB15377-1886-4AFC-87E7-DA387195D6D4}"/>
                </a:ext>
              </a:extLst>
            </p:cNvPr>
            <p:cNvSpPr/>
            <p:nvPr/>
          </p:nvSpPr>
          <p:spPr>
            <a:xfrm>
              <a:off x="2445174" y="2727774"/>
              <a:ext cx="238841" cy="207296"/>
            </a:xfrm>
            <a:custGeom>
              <a:avLst/>
              <a:gdLst>
                <a:gd name="connsiteX0" fmla="*/ 237804 w 238840"/>
                <a:gd name="connsiteY0" fmla="*/ 104459 h 207295"/>
                <a:gd name="connsiteX1" fmla="*/ 120592 w 238840"/>
                <a:gd name="connsiteY1" fmla="*/ 205538 h 207295"/>
                <a:gd name="connsiteX2" fmla="*/ 3380 w 238840"/>
                <a:gd name="connsiteY2" fmla="*/ 104459 h 207295"/>
                <a:gd name="connsiteX3" fmla="*/ 120592 w 238840"/>
                <a:gd name="connsiteY3" fmla="*/ 3380 h 207295"/>
                <a:gd name="connsiteX4" fmla="*/ 237804 w 238840"/>
                <a:gd name="connsiteY4" fmla="*/ 104459 h 20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40" h="207295">
                  <a:moveTo>
                    <a:pt x="237804" y="104459"/>
                  </a:moveTo>
                  <a:cubicBezTo>
                    <a:pt x="237804" y="160283"/>
                    <a:pt x="185326" y="205538"/>
                    <a:pt x="120592" y="205538"/>
                  </a:cubicBezTo>
                  <a:cubicBezTo>
                    <a:pt x="55857" y="205538"/>
                    <a:pt x="3380" y="160283"/>
                    <a:pt x="3380" y="104459"/>
                  </a:cubicBezTo>
                  <a:cubicBezTo>
                    <a:pt x="3380" y="48634"/>
                    <a:pt x="55857" y="3380"/>
                    <a:pt x="120592" y="3380"/>
                  </a:cubicBezTo>
                  <a:cubicBezTo>
                    <a:pt x="185326" y="3380"/>
                    <a:pt x="237804" y="48635"/>
                    <a:pt x="237804" y="104459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51F5E39-70D3-464F-B6D0-DCD091F2709D}"/>
                </a:ext>
              </a:extLst>
            </p:cNvPr>
            <p:cNvSpPr/>
            <p:nvPr/>
          </p:nvSpPr>
          <p:spPr>
            <a:xfrm>
              <a:off x="2931237" y="2727774"/>
              <a:ext cx="238841" cy="207296"/>
            </a:xfrm>
            <a:custGeom>
              <a:avLst/>
              <a:gdLst>
                <a:gd name="connsiteX0" fmla="*/ 237083 w 238840"/>
                <a:gd name="connsiteY0" fmla="*/ 105811 h 207295"/>
                <a:gd name="connsiteX1" fmla="*/ 120231 w 238840"/>
                <a:gd name="connsiteY1" fmla="*/ 208242 h 207295"/>
                <a:gd name="connsiteX2" fmla="*/ 3380 w 238840"/>
                <a:gd name="connsiteY2" fmla="*/ 105811 h 207295"/>
                <a:gd name="connsiteX3" fmla="*/ 120231 w 238840"/>
                <a:gd name="connsiteY3" fmla="*/ 3380 h 207295"/>
                <a:gd name="connsiteX4" fmla="*/ 237083 w 238840"/>
                <a:gd name="connsiteY4" fmla="*/ 105811 h 20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40" h="207295">
                  <a:moveTo>
                    <a:pt x="237083" y="105811"/>
                  </a:moveTo>
                  <a:cubicBezTo>
                    <a:pt x="237083" y="162382"/>
                    <a:pt x="184767" y="208242"/>
                    <a:pt x="120231" y="208242"/>
                  </a:cubicBezTo>
                  <a:cubicBezTo>
                    <a:pt x="55696" y="208242"/>
                    <a:pt x="3380" y="162382"/>
                    <a:pt x="3380" y="105811"/>
                  </a:cubicBezTo>
                  <a:cubicBezTo>
                    <a:pt x="3380" y="49240"/>
                    <a:pt x="55696" y="3380"/>
                    <a:pt x="120231" y="3380"/>
                  </a:cubicBezTo>
                  <a:cubicBezTo>
                    <a:pt x="184767" y="3380"/>
                    <a:pt x="237083" y="49240"/>
                    <a:pt x="237083" y="105811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E1F6B55-083A-4DE3-96AC-41DC8D0A503A}"/>
                </a:ext>
              </a:extLst>
            </p:cNvPr>
            <p:cNvSpPr/>
            <p:nvPr/>
          </p:nvSpPr>
          <p:spPr>
            <a:xfrm>
              <a:off x="2444311" y="2707870"/>
              <a:ext cx="238841" cy="135193"/>
            </a:xfrm>
            <a:custGeom>
              <a:avLst/>
              <a:gdLst>
                <a:gd name="connsiteX0" fmla="*/ 203201 w 238840"/>
                <a:gd name="connsiteY0" fmla="*/ 132790 h 135192"/>
                <a:gd name="connsiteX1" fmla="*/ 170710 w 238840"/>
                <a:gd name="connsiteY1" fmla="*/ 98947 h 135192"/>
                <a:gd name="connsiteX2" fmla="*/ 120779 w 238840"/>
                <a:gd name="connsiteY2" fmla="*/ 69790 h 135192"/>
                <a:gd name="connsiteX3" fmla="*/ 69721 w 238840"/>
                <a:gd name="connsiteY3" fmla="*/ 96919 h 135192"/>
                <a:gd name="connsiteX4" fmla="*/ 35878 w 238840"/>
                <a:gd name="connsiteY4" fmla="*/ 129410 h 135192"/>
                <a:gd name="connsiteX5" fmla="*/ 3386 w 238840"/>
                <a:gd name="connsiteY5" fmla="*/ 95567 h 135192"/>
                <a:gd name="connsiteX6" fmla="*/ 122131 w 238840"/>
                <a:gd name="connsiteY6" fmla="*/ 3411 h 135192"/>
                <a:gd name="connsiteX7" fmla="*/ 237090 w 238840"/>
                <a:gd name="connsiteY7" fmla="*/ 100254 h 135192"/>
                <a:gd name="connsiteX8" fmla="*/ 203201 w 238840"/>
                <a:gd name="connsiteY8" fmla="*/ 132790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40" h="135192">
                  <a:moveTo>
                    <a:pt x="203201" y="132790"/>
                  </a:moveTo>
                  <a:cubicBezTo>
                    <a:pt x="184860" y="132430"/>
                    <a:pt x="170350" y="117288"/>
                    <a:pt x="170710" y="98947"/>
                  </a:cubicBezTo>
                  <a:cubicBezTo>
                    <a:pt x="170980" y="85923"/>
                    <a:pt x="149214" y="70376"/>
                    <a:pt x="120779" y="69790"/>
                  </a:cubicBezTo>
                  <a:cubicBezTo>
                    <a:pt x="92343" y="69204"/>
                    <a:pt x="69946" y="83895"/>
                    <a:pt x="69721" y="96919"/>
                  </a:cubicBezTo>
                  <a:cubicBezTo>
                    <a:pt x="69360" y="115260"/>
                    <a:pt x="54219" y="129771"/>
                    <a:pt x="35878" y="129410"/>
                  </a:cubicBezTo>
                  <a:cubicBezTo>
                    <a:pt x="17537" y="129050"/>
                    <a:pt x="3026" y="113908"/>
                    <a:pt x="3386" y="95567"/>
                  </a:cubicBezTo>
                  <a:cubicBezTo>
                    <a:pt x="4468" y="42571"/>
                    <a:pt x="56607" y="2104"/>
                    <a:pt x="122131" y="3411"/>
                  </a:cubicBezTo>
                  <a:cubicBezTo>
                    <a:pt x="187654" y="4717"/>
                    <a:pt x="238171" y="47258"/>
                    <a:pt x="237090" y="100254"/>
                  </a:cubicBezTo>
                  <a:cubicBezTo>
                    <a:pt x="236639" y="118595"/>
                    <a:pt x="221497" y="133151"/>
                    <a:pt x="203201" y="132790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2595DDA-3B70-43E4-B195-278A70B07E7B}"/>
                </a:ext>
              </a:extLst>
            </p:cNvPr>
            <p:cNvSpPr/>
            <p:nvPr/>
          </p:nvSpPr>
          <p:spPr>
            <a:xfrm>
              <a:off x="2931276" y="2717604"/>
              <a:ext cx="238841" cy="135193"/>
            </a:xfrm>
            <a:custGeom>
              <a:avLst/>
              <a:gdLst>
                <a:gd name="connsiteX0" fmla="*/ 203201 w 238840"/>
                <a:gd name="connsiteY0" fmla="*/ 132790 h 135192"/>
                <a:gd name="connsiteX1" fmla="*/ 170710 w 238840"/>
                <a:gd name="connsiteY1" fmla="*/ 98947 h 135192"/>
                <a:gd name="connsiteX2" fmla="*/ 120779 w 238840"/>
                <a:gd name="connsiteY2" fmla="*/ 69790 h 135192"/>
                <a:gd name="connsiteX3" fmla="*/ 69721 w 238840"/>
                <a:gd name="connsiteY3" fmla="*/ 96919 h 135192"/>
                <a:gd name="connsiteX4" fmla="*/ 35878 w 238840"/>
                <a:gd name="connsiteY4" fmla="*/ 129410 h 135192"/>
                <a:gd name="connsiteX5" fmla="*/ 3386 w 238840"/>
                <a:gd name="connsiteY5" fmla="*/ 95567 h 135192"/>
                <a:gd name="connsiteX6" fmla="*/ 122131 w 238840"/>
                <a:gd name="connsiteY6" fmla="*/ 3411 h 135192"/>
                <a:gd name="connsiteX7" fmla="*/ 237090 w 238840"/>
                <a:gd name="connsiteY7" fmla="*/ 100254 h 135192"/>
                <a:gd name="connsiteX8" fmla="*/ 203201 w 238840"/>
                <a:gd name="connsiteY8" fmla="*/ 132790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840" h="135192">
                  <a:moveTo>
                    <a:pt x="203201" y="132790"/>
                  </a:moveTo>
                  <a:cubicBezTo>
                    <a:pt x="184860" y="132430"/>
                    <a:pt x="170350" y="117288"/>
                    <a:pt x="170710" y="98947"/>
                  </a:cubicBezTo>
                  <a:cubicBezTo>
                    <a:pt x="170980" y="85923"/>
                    <a:pt x="149214" y="70376"/>
                    <a:pt x="120779" y="69790"/>
                  </a:cubicBezTo>
                  <a:cubicBezTo>
                    <a:pt x="92343" y="69204"/>
                    <a:pt x="69946" y="83895"/>
                    <a:pt x="69721" y="96919"/>
                  </a:cubicBezTo>
                  <a:cubicBezTo>
                    <a:pt x="69361" y="115260"/>
                    <a:pt x="54219" y="129771"/>
                    <a:pt x="35878" y="129410"/>
                  </a:cubicBezTo>
                  <a:cubicBezTo>
                    <a:pt x="17537" y="129050"/>
                    <a:pt x="3026" y="113908"/>
                    <a:pt x="3386" y="95567"/>
                  </a:cubicBezTo>
                  <a:cubicBezTo>
                    <a:pt x="4468" y="42571"/>
                    <a:pt x="56607" y="2104"/>
                    <a:pt x="122131" y="3411"/>
                  </a:cubicBezTo>
                  <a:cubicBezTo>
                    <a:pt x="187654" y="4717"/>
                    <a:pt x="238171" y="47258"/>
                    <a:pt x="237090" y="100254"/>
                  </a:cubicBezTo>
                  <a:cubicBezTo>
                    <a:pt x="236639" y="118640"/>
                    <a:pt x="221497" y="133196"/>
                    <a:pt x="203201" y="132790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620D04-76F6-47BC-9C37-222F030DE8C3}"/>
                </a:ext>
              </a:extLst>
            </p:cNvPr>
            <p:cNvSpPr/>
            <p:nvPr/>
          </p:nvSpPr>
          <p:spPr>
            <a:xfrm>
              <a:off x="3626444" y="1731468"/>
              <a:ext cx="189270" cy="189270"/>
            </a:xfrm>
            <a:custGeom>
              <a:avLst/>
              <a:gdLst>
                <a:gd name="connsiteX0" fmla="*/ 143358 w 189269"/>
                <a:gd name="connsiteY0" fmla="*/ 49293 h 189269"/>
                <a:gd name="connsiteX1" fmla="*/ 143358 w 189269"/>
                <a:gd name="connsiteY1" fmla="*/ 143359 h 189269"/>
                <a:gd name="connsiteX2" fmla="*/ 49293 w 189269"/>
                <a:gd name="connsiteY2" fmla="*/ 143359 h 189269"/>
                <a:gd name="connsiteX3" fmla="*/ 49293 w 189269"/>
                <a:gd name="connsiteY3" fmla="*/ 49293 h 189269"/>
                <a:gd name="connsiteX4" fmla="*/ 143358 w 189269"/>
                <a:gd name="connsiteY4" fmla="*/ 49293 h 18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269" h="189269">
                  <a:moveTo>
                    <a:pt x="143358" y="49293"/>
                  </a:moveTo>
                  <a:cubicBezTo>
                    <a:pt x="169334" y="75269"/>
                    <a:pt x="169334" y="117383"/>
                    <a:pt x="143358" y="143359"/>
                  </a:cubicBezTo>
                  <a:cubicBezTo>
                    <a:pt x="117383" y="169334"/>
                    <a:pt x="75268" y="169334"/>
                    <a:pt x="49293" y="143359"/>
                  </a:cubicBezTo>
                  <a:cubicBezTo>
                    <a:pt x="23318" y="117383"/>
                    <a:pt x="23318" y="75269"/>
                    <a:pt x="49293" y="49293"/>
                  </a:cubicBezTo>
                  <a:cubicBezTo>
                    <a:pt x="75269" y="23318"/>
                    <a:pt x="117383" y="23318"/>
                    <a:pt x="143358" y="49293"/>
                  </a:cubicBezTo>
                  <a:close/>
                </a:path>
              </a:pathLst>
            </a:custGeom>
            <a:solidFill>
              <a:srgbClr val="BCB0A3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E5D5102-0B47-48D6-96E2-C36B0EBEBDC3}"/>
                </a:ext>
              </a:extLst>
            </p:cNvPr>
            <p:cNvSpPr/>
            <p:nvPr/>
          </p:nvSpPr>
          <p:spPr>
            <a:xfrm>
              <a:off x="4518744" y="875468"/>
              <a:ext cx="162231" cy="162231"/>
            </a:xfrm>
            <a:custGeom>
              <a:avLst/>
              <a:gdLst>
                <a:gd name="connsiteX0" fmla="*/ 97393 w 162231"/>
                <a:gd name="connsiteY0" fmla="*/ 17303 h 162231"/>
                <a:gd name="connsiteX1" fmla="*/ 146728 w 162231"/>
                <a:gd name="connsiteY1" fmla="*/ 97393 h 162231"/>
                <a:gd name="connsiteX2" fmla="*/ 66637 w 162231"/>
                <a:gd name="connsiteY2" fmla="*/ 146728 h 162231"/>
                <a:gd name="connsiteX3" fmla="*/ 17303 w 162231"/>
                <a:gd name="connsiteY3" fmla="*/ 66637 h 162231"/>
                <a:gd name="connsiteX4" fmla="*/ 97393 w 162231"/>
                <a:gd name="connsiteY4" fmla="*/ 17303 h 16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31" h="162231">
                  <a:moveTo>
                    <a:pt x="97393" y="17303"/>
                  </a:moveTo>
                  <a:cubicBezTo>
                    <a:pt x="133133" y="25796"/>
                    <a:pt x="155221" y="61654"/>
                    <a:pt x="146728" y="97393"/>
                  </a:cubicBezTo>
                  <a:cubicBezTo>
                    <a:pt x="138234" y="133133"/>
                    <a:pt x="102377" y="155221"/>
                    <a:pt x="66637" y="146728"/>
                  </a:cubicBezTo>
                  <a:cubicBezTo>
                    <a:pt x="30897" y="138234"/>
                    <a:pt x="8810" y="102377"/>
                    <a:pt x="17303" y="66637"/>
                  </a:cubicBezTo>
                  <a:cubicBezTo>
                    <a:pt x="25796" y="30897"/>
                    <a:pt x="61654" y="8810"/>
                    <a:pt x="97393" y="17303"/>
                  </a:cubicBezTo>
                  <a:close/>
                </a:path>
              </a:pathLst>
            </a:custGeom>
            <a:solidFill>
              <a:srgbClr val="BCB0A3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A3549DC-4DF4-4015-A38F-6074A62B84BE}"/>
                </a:ext>
              </a:extLst>
            </p:cNvPr>
            <p:cNvSpPr/>
            <p:nvPr/>
          </p:nvSpPr>
          <p:spPr>
            <a:xfrm>
              <a:off x="4827880" y="1360999"/>
              <a:ext cx="135193" cy="135193"/>
            </a:xfrm>
            <a:custGeom>
              <a:avLst/>
              <a:gdLst>
                <a:gd name="connsiteX0" fmla="*/ 134628 w 135192"/>
                <a:gd name="connsiteY0" fmla="*/ 68113 h 135192"/>
                <a:gd name="connsiteX1" fmla="*/ 68113 w 135192"/>
                <a:gd name="connsiteY1" fmla="*/ 134628 h 135192"/>
                <a:gd name="connsiteX2" fmla="*/ 1598 w 135192"/>
                <a:gd name="connsiteY2" fmla="*/ 68113 h 135192"/>
                <a:gd name="connsiteX3" fmla="*/ 68113 w 135192"/>
                <a:gd name="connsiteY3" fmla="*/ 1598 h 135192"/>
                <a:gd name="connsiteX4" fmla="*/ 134628 w 135192"/>
                <a:gd name="connsiteY4" fmla="*/ 68113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92" h="135192">
                  <a:moveTo>
                    <a:pt x="134628" y="68113"/>
                  </a:moveTo>
                  <a:cubicBezTo>
                    <a:pt x="134628" y="104848"/>
                    <a:pt x="104848" y="134628"/>
                    <a:pt x="68113" y="134628"/>
                  </a:cubicBezTo>
                  <a:cubicBezTo>
                    <a:pt x="31378" y="134628"/>
                    <a:pt x="1598" y="104848"/>
                    <a:pt x="1598" y="68113"/>
                  </a:cubicBezTo>
                  <a:cubicBezTo>
                    <a:pt x="1598" y="31378"/>
                    <a:pt x="31378" y="1598"/>
                    <a:pt x="68113" y="1598"/>
                  </a:cubicBezTo>
                  <a:cubicBezTo>
                    <a:pt x="104848" y="1598"/>
                    <a:pt x="134628" y="31378"/>
                    <a:pt x="134628" y="68113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9644D6-487B-4649-A8D5-451BEC3083AC}"/>
                </a:ext>
              </a:extLst>
            </p:cNvPr>
            <p:cNvSpPr/>
            <p:nvPr/>
          </p:nvSpPr>
          <p:spPr>
            <a:xfrm>
              <a:off x="1518361" y="1770408"/>
              <a:ext cx="135193" cy="135193"/>
            </a:xfrm>
            <a:custGeom>
              <a:avLst/>
              <a:gdLst>
                <a:gd name="connsiteX0" fmla="*/ 134628 w 135192"/>
                <a:gd name="connsiteY0" fmla="*/ 68113 h 135192"/>
                <a:gd name="connsiteX1" fmla="*/ 68113 w 135192"/>
                <a:gd name="connsiteY1" fmla="*/ 134628 h 135192"/>
                <a:gd name="connsiteX2" fmla="*/ 1598 w 135192"/>
                <a:gd name="connsiteY2" fmla="*/ 68113 h 135192"/>
                <a:gd name="connsiteX3" fmla="*/ 68113 w 135192"/>
                <a:gd name="connsiteY3" fmla="*/ 1599 h 135192"/>
                <a:gd name="connsiteX4" fmla="*/ 134628 w 135192"/>
                <a:gd name="connsiteY4" fmla="*/ 68113 h 13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92" h="135192">
                  <a:moveTo>
                    <a:pt x="134628" y="68113"/>
                  </a:moveTo>
                  <a:cubicBezTo>
                    <a:pt x="134628" y="104848"/>
                    <a:pt x="104848" y="134628"/>
                    <a:pt x="68113" y="134628"/>
                  </a:cubicBezTo>
                  <a:cubicBezTo>
                    <a:pt x="31378" y="134628"/>
                    <a:pt x="1598" y="104848"/>
                    <a:pt x="1598" y="68113"/>
                  </a:cubicBezTo>
                  <a:cubicBezTo>
                    <a:pt x="1598" y="31378"/>
                    <a:pt x="31378" y="1599"/>
                    <a:pt x="68113" y="1599"/>
                  </a:cubicBezTo>
                  <a:cubicBezTo>
                    <a:pt x="104848" y="1599"/>
                    <a:pt x="134628" y="31378"/>
                    <a:pt x="134628" y="68113"/>
                  </a:cubicBezTo>
                  <a:close/>
                </a:path>
              </a:pathLst>
            </a:custGeom>
            <a:solidFill>
              <a:srgbClr val="BCB0A3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A279BC2-C1C7-4E60-AE46-104B4E488C65}"/>
                </a:ext>
              </a:extLst>
            </p:cNvPr>
            <p:cNvSpPr/>
            <p:nvPr/>
          </p:nvSpPr>
          <p:spPr>
            <a:xfrm>
              <a:off x="1457401" y="1091222"/>
              <a:ext cx="401072" cy="401072"/>
            </a:xfrm>
            <a:custGeom>
              <a:avLst/>
              <a:gdLst>
                <a:gd name="connsiteX0" fmla="*/ 32321 w 401071"/>
                <a:gd name="connsiteY0" fmla="*/ 243481 h 401071"/>
                <a:gd name="connsiteX1" fmla="*/ 109741 w 401071"/>
                <a:gd name="connsiteY1" fmla="*/ 266103 h 401071"/>
                <a:gd name="connsiteX2" fmla="*/ 138763 w 401071"/>
                <a:gd name="connsiteY2" fmla="*/ 295124 h 401071"/>
                <a:gd name="connsiteX3" fmla="*/ 161385 w 401071"/>
                <a:gd name="connsiteY3" fmla="*/ 372545 h 401071"/>
                <a:gd name="connsiteX4" fmla="*/ 243447 w 401071"/>
                <a:gd name="connsiteY4" fmla="*/ 372545 h 401071"/>
                <a:gd name="connsiteX5" fmla="*/ 266069 w 401071"/>
                <a:gd name="connsiteY5" fmla="*/ 295124 h 401071"/>
                <a:gd name="connsiteX6" fmla="*/ 295091 w 401071"/>
                <a:gd name="connsiteY6" fmla="*/ 266103 h 401071"/>
                <a:gd name="connsiteX7" fmla="*/ 372466 w 401071"/>
                <a:gd name="connsiteY7" fmla="*/ 243481 h 401071"/>
                <a:gd name="connsiteX8" fmla="*/ 372466 w 401071"/>
                <a:gd name="connsiteY8" fmla="*/ 161419 h 401071"/>
                <a:gd name="connsiteX9" fmla="*/ 295091 w 401071"/>
                <a:gd name="connsiteY9" fmla="*/ 138797 h 401071"/>
                <a:gd name="connsiteX10" fmla="*/ 266069 w 401071"/>
                <a:gd name="connsiteY10" fmla="*/ 109775 h 401071"/>
                <a:gd name="connsiteX11" fmla="*/ 243447 w 401071"/>
                <a:gd name="connsiteY11" fmla="*/ 32355 h 401071"/>
                <a:gd name="connsiteX12" fmla="*/ 161385 w 401071"/>
                <a:gd name="connsiteY12" fmla="*/ 32355 h 401071"/>
                <a:gd name="connsiteX13" fmla="*/ 138763 w 401071"/>
                <a:gd name="connsiteY13" fmla="*/ 109775 h 401071"/>
                <a:gd name="connsiteX14" fmla="*/ 109741 w 401071"/>
                <a:gd name="connsiteY14" fmla="*/ 138797 h 401071"/>
                <a:gd name="connsiteX15" fmla="*/ 32321 w 401071"/>
                <a:gd name="connsiteY15" fmla="*/ 161464 h 401071"/>
                <a:gd name="connsiteX16" fmla="*/ 32321 w 401071"/>
                <a:gd name="connsiteY16" fmla="*/ 243481 h 40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1071" h="401071">
                  <a:moveTo>
                    <a:pt x="32321" y="243481"/>
                  </a:moveTo>
                  <a:lnTo>
                    <a:pt x="109741" y="266103"/>
                  </a:lnTo>
                  <a:cubicBezTo>
                    <a:pt x="123756" y="270204"/>
                    <a:pt x="134662" y="281155"/>
                    <a:pt x="138763" y="295124"/>
                  </a:cubicBezTo>
                  <a:lnTo>
                    <a:pt x="161385" y="372545"/>
                  </a:lnTo>
                  <a:cubicBezTo>
                    <a:pt x="173372" y="413553"/>
                    <a:pt x="231460" y="413553"/>
                    <a:pt x="243447" y="372545"/>
                  </a:cubicBezTo>
                  <a:lnTo>
                    <a:pt x="266069" y="295124"/>
                  </a:lnTo>
                  <a:cubicBezTo>
                    <a:pt x="270170" y="281110"/>
                    <a:pt x="281121" y="270204"/>
                    <a:pt x="295091" y="266103"/>
                  </a:cubicBezTo>
                  <a:lnTo>
                    <a:pt x="372466" y="243481"/>
                  </a:lnTo>
                  <a:cubicBezTo>
                    <a:pt x="413474" y="231494"/>
                    <a:pt x="413474" y="173406"/>
                    <a:pt x="372466" y="161419"/>
                  </a:cubicBezTo>
                  <a:lnTo>
                    <a:pt x="295091" y="138797"/>
                  </a:lnTo>
                  <a:cubicBezTo>
                    <a:pt x="281076" y="134696"/>
                    <a:pt x="270170" y="123745"/>
                    <a:pt x="266069" y="109775"/>
                  </a:cubicBezTo>
                  <a:lnTo>
                    <a:pt x="243447" y="32355"/>
                  </a:lnTo>
                  <a:cubicBezTo>
                    <a:pt x="231460" y="-8654"/>
                    <a:pt x="173372" y="-8654"/>
                    <a:pt x="161385" y="32355"/>
                  </a:cubicBezTo>
                  <a:lnTo>
                    <a:pt x="138763" y="109775"/>
                  </a:lnTo>
                  <a:cubicBezTo>
                    <a:pt x="134662" y="123790"/>
                    <a:pt x="123711" y="134696"/>
                    <a:pt x="109741" y="138797"/>
                  </a:cubicBezTo>
                  <a:lnTo>
                    <a:pt x="32321" y="161464"/>
                  </a:lnTo>
                  <a:cubicBezTo>
                    <a:pt x="-8642" y="173406"/>
                    <a:pt x="-8642" y="231494"/>
                    <a:pt x="32321" y="243481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D19A218-C192-452E-B47C-60D22528DFC4}"/>
                </a:ext>
              </a:extLst>
            </p:cNvPr>
            <p:cNvSpPr/>
            <p:nvPr/>
          </p:nvSpPr>
          <p:spPr>
            <a:xfrm>
              <a:off x="3996281" y="1279410"/>
              <a:ext cx="401072" cy="401072"/>
            </a:xfrm>
            <a:custGeom>
              <a:avLst/>
              <a:gdLst>
                <a:gd name="connsiteX0" fmla="*/ 32360 w 401071"/>
                <a:gd name="connsiteY0" fmla="*/ 243436 h 401071"/>
                <a:gd name="connsiteX1" fmla="*/ 109781 w 401071"/>
                <a:gd name="connsiteY1" fmla="*/ 266058 h 401071"/>
                <a:gd name="connsiteX2" fmla="*/ 138802 w 401071"/>
                <a:gd name="connsiteY2" fmla="*/ 295079 h 401071"/>
                <a:gd name="connsiteX3" fmla="*/ 161424 w 401071"/>
                <a:gd name="connsiteY3" fmla="*/ 372500 h 401071"/>
                <a:gd name="connsiteX4" fmla="*/ 243487 w 401071"/>
                <a:gd name="connsiteY4" fmla="*/ 372500 h 401071"/>
                <a:gd name="connsiteX5" fmla="*/ 266109 w 401071"/>
                <a:gd name="connsiteY5" fmla="*/ 295079 h 401071"/>
                <a:gd name="connsiteX6" fmla="*/ 295130 w 401071"/>
                <a:gd name="connsiteY6" fmla="*/ 266058 h 401071"/>
                <a:gd name="connsiteX7" fmla="*/ 372506 w 401071"/>
                <a:gd name="connsiteY7" fmla="*/ 243436 h 401071"/>
                <a:gd name="connsiteX8" fmla="*/ 372506 w 401071"/>
                <a:gd name="connsiteY8" fmla="*/ 161374 h 401071"/>
                <a:gd name="connsiteX9" fmla="*/ 295085 w 401071"/>
                <a:gd name="connsiteY9" fmla="*/ 138797 h 401071"/>
                <a:gd name="connsiteX10" fmla="*/ 266064 w 401071"/>
                <a:gd name="connsiteY10" fmla="*/ 109775 h 401071"/>
                <a:gd name="connsiteX11" fmla="*/ 243441 w 401071"/>
                <a:gd name="connsiteY11" fmla="*/ 32355 h 401071"/>
                <a:gd name="connsiteX12" fmla="*/ 161379 w 401071"/>
                <a:gd name="connsiteY12" fmla="*/ 32355 h 401071"/>
                <a:gd name="connsiteX13" fmla="*/ 138757 w 401071"/>
                <a:gd name="connsiteY13" fmla="*/ 109775 h 401071"/>
                <a:gd name="connsiteX14" fmla="*/ 109736 w 401071"/>
                <a:gd name="connsiteY14" fmla="*/ 138797 h 401071"/>
                <a:gd name="connsiteX15" fmla="*/ 32316 w 401071"/>
                <a:gd name="connsiteY15" fmla="*/ 161419 h 401071"/>
                <a:gd name="connsiteX16" fmla="*/ 32360 w 401071"/>
                <a:gd name="connsiteY16" fmla="*/ 243436 h 40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1071" h="401071">
                  <a:moveTo>
                    <a:pt x="32360" y="243436"/>
                  </a:moveTo>
                  <a:lnTo>
                    <a:pt x="109781" y="266058"/>
                  </a:lnTo>
                  <a:cubicBezTo>
                    <a:pt x="123796" y="270159"/>
                    <a:pt x="134701" y="281110"/>
                    <a:pt x="138802" y="295079"/>
                  </a:cubicBezTo>
                  <a:lnTo>
                    <a:pt x="161424" y="372500"/>
                  </a:lnTo>
                  <a:cubicBezTo>
                    <a:pt x="173412" y="413508"/>
                    <a:pt x="231499" y="413508"/>
                    <a:pt x="243487" y="372500"/>
                  </a:cubicBezTo>
                  <a:lnTo>
                    <a:pt x="266109" y="295079"/>
                  </a:lnTo>
                  <a:cubicBezTo>
                    <a:pt x="270210" y="281064"/>
                    <a:pt x="281160" y="270159"/>
                    <a:pt x="295130" y="266058"/>
                  </a:cubicBezTo>
                  <a:lnTo>
                    <a:pt x="372506" y="243436"/>
                  </a:lnTo>
                  <a:cubicBezTo>
                    <a:pt x="413514" y="231449"/>
                    <a:pt x="413514" y="173361"/>
                    <a:pt x="372506" y="161374"/>
                  </a:cubicBezTo>
                  <a:lnTo>
                    <a:pt x="295085" y="138797"/>
                  </a:lnTo>
                  <a:cubicBezTo>
                    <a:pt x="281070" y="134696"/>
                    <a:pt x="270165" y="123745"/>
                    <a:pt x="266064" y="109775"/>
                  </a:cubicBezTo>
                  <a:lnTo>
                    <a:pt x="243441" y="32355"/>
                  </a:lnTo>
                  <a:cubicBezTo>
                    <a:pt x="231454" y="-8654"/>
                    <a:pt x="173367" y="-8654"/>
                    <a:pt x="161379" y="32355"/>
                  </a:cubicBezTo>
                  <a:lnTo>
                    <a:pt x="138757" y="109775"/>
                  </a:lnTo>
                  <a:cubicBezTo>
                    <a:pt x="134656" y="123790"/>
                    <a:pt x="123706" y="134696"/>
                    <a:pt x="109736" y="138797"/>
                  </a:cubicBezTo>
                  <a:lnTo>
                    <a:pt x="32316" y="161419"/>
                  </a:lnTo>
                  <a:cubicBezTo>
                    <a:pt x="-8648" y="173406"/>
                    <a:pt x="-8648" y="231449"/>
                    <a:pt x="32360" y="243436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8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F29B39-9A4E-4380-BF28-2532C6F24208}"/>
              </a:ext>
            </a:extLst>
          </p:cNvPr>
          <p:cNvGrpSpPr/>
          <p:nvPr/>
        </p:nvGrpSpPr>
        <p:grpSpPr>
          <a:xfrm>
            <a:off x="2153906" y="5490642"/>
            <a:ext cx="20782372" cy="5400600"/>
            <a:chOff x="6673295" y="11974767"/>
            <a:chExt cx="6706065" cy="174266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EA5367-0C81-4399-AF68-6F99B0FBC066}"/>
                </a:ext>
              </a:extLst>
            </p:cNvPr>
            <p:cNvSpPr/>
            <p:nvPr/>
          </p:nvSpPr>
          <p:spPr>
            <a:xfrm>
              <a:off x="11080364" y="12328523"/>
              <a:ext cx="2298996" cy="837382"/>
            </a:xfrm>
            <a:custGeom>
              <a:avLst/>
              <a:gdLst>
                <a:gd name="connsiteX0" fmla="*/ 99210 w 2819890"/>
                <a:gd name="connsiteY0" fmla="*/ 618508 h 1027112"/>
                <a:gd name="connsiteX1" fmla="*/ 1411393 w 2819890"/>
                <a:gd name="connsiteY1" fmla="*/ 618508 h 1027112"/>
                <a:gd name="connsiteX2" fmla="*/ 1418302 w 2819890"/>
                <a:gd name="connsiteY2" fmla="*/ 618882 h 1027112"/>
                <a:gd name="connsiteX3" fmla="*/ 1419516 w 2819890"/>
                <a:gd name="connsiteY3" fmla="*/ 618882 h 1027112"/>
                <a:gd name="connsiteX4" fmla="*/ 1419142 w 2819890"/>
                <a:gd name="connsiteY4" fmla="*/ 618928 h 1027112"/>
                <a:gd name="connsiteX5" fmla="*/ 1514010 w 2819890"/>
                <a:gd name="connsiteY5" fmla="*/ 721126 h 1027112"/>
                <a:gd name="connsiteX6" fmla="*/ 1411439 w 2819890"/>
                <a:gd name="connsiteY6" fmla="*/ 823697 h 1027112"/>
                <a:gd name="connsiteX7" fmla="*/ 1161477 w 2819890"/>
                <a:gd name="connsiteY7" fmla="*/ 823697 h 1027112"/>
                <a:gd name="connsiteX8" fmla="*/ 1083883 w 2819890"/>
                <a:gd name="connsiteY8" fmla="*/ 923047 h 1027112"/>
                <a:gd name="connsiteX9" fmla="*/ 1186454 w 2819890"/>
                <a:gd name="connsiteY9" fmla="*/ 1025618 h 1027112"/>
                <a:gd name="connsiteX10" fmla="*/ 2113704 w 2819890"/>
                <a:gd name="connsiteY10" fmla="*/ 1025618 h 1027112"/>
                <a:gd name="connsiteX11" fmla="*/ 2216275 w 2819890"/>
                <a:gd name="connsiteY11" fmla="*/ 923047 h 1027112"/>
                <a:gd name="connsiteX12" fmla="*/ 2138682 w 2819890"/>
                <a:gd name="connsiteY12" fmla="*/ 823697 h 1027112"/>
                <a:gd name="connsiteX13" fmla="*/ 1838904 w 2819890"/>
                <a:gd name="connsiteY13" fmla="*/ 823697 h 1027112"/>
                <a:gd name="connsiteX14" fmla="*/ 1736333 w 2819890"/>
                <a:gd name="connsiteY14" fmla="*/ 721126 h 1027112"/>
                <a:gd name="connsiteX15" fmla="*/ 1838904 w 2819890"/>
                <a:gd name="connsiteY15" fmla="*/ 618555 h 1027112"/>
                <a:gd name="connsiteX16" fmla="*/ 2339715 w 2819890"/>
                <a:gd name="connsiteY16" fmla="*/ 618555 h 1027112"/>
                <a:gd name="connsiteX17" fmla="*/ 2346624 w 2819890"/>
                <a:gd name="connsiteY17" fmla="*/ 618928 h 1027112"/>
                <a:gd name="connsiteX18" fmla="*/ 2713818 w 2819890"/>
                <a:gd name="connsiteY18" fmla="*/ 618928 h 1027112"/>
                <a:gd name="connsiteX19" fmla="*/ 2816389 w 2819890"/>
                <a:gd name="connsiteY19" fmla="*/ 516357 h 1027112"/>
                <a:gd name="connsiteX20" fmla="*/ 2816389 w 2819890"/>
                <a:gd name="connsiteY20" fmla="*/ 516357 h 1027112"/>
                <a:gd name="connsiteX21" fmla="*/ 2713818 w 2819890"/>
                <a:gd name="connsiteY21" fmla="*/ 413786 h 1027112"/>
                <a:gd name="connsiteX22" fmla="*/ 1062501 w 2819890"/>
                <a:gd name="connsiteY22" fmla="*/ 413786 h 1027112"/>
                <a:gd name="connsiteX23" fmla="*/ 959929 w 2819890"/>
                <a:gd name="connsiteY23" fmla="*/ 311215 h 1027112"/>
                <a:gd name="connsiteX24" fmla="*/ 1062501 w 2819890"/>
                <a:gd name="connsiteY24" fmla="*/ 208644 h 1027112"/>
                <a:gd name="connsiteX25" fmla="*/ 1579792 w 2819890"/>
                <a:gd name="connsiteY25" fmla="*/ 208644 h 1027112"/>
                <a:gd name="connsiteX26" fmla="*/ 1682363 w 2819890"/>
                <a:gd name="connsiteY26" fmla="*/ 106073 h 1027112"/>
                <a:gd name="connsiteX27" fmla="*/ 1579792 w 2819890"/>
                <a:gd name="connsiteY27" fmla="*/ 3502 h 1027112"/>
                <a:gd name="connsiteX28" fmla="*/ 504778 w 2819890"/>
                <a:gd name="connsiteY28" fmla="*/ 3502 h 1027112"/>
                <a:gd name="connsiteX29" fmla="*/ 402207 w 2819890"/>
                <a:gd name="connsiteY29" fmla="*/ 106073 h 1027112"/>
                <a:gd name="connsiteX30" fmla="*/ 504778 w 2819890"/>
                <a:gd name="connsiteY30" fmla="*/ 208644 h 1027112"/>
                <a:gd name="connsiteX31" fmla="*/ 634942 w 2819890"/>
                <a:gd name="connsiteY31" fmla="*/ 208644 h 1027112"/>
                <a:gd name="connsiteX32" fmla="*/ 649928 w 2819890"/>
                <a:gd name="connsiteY32" fmla="*/ 208644 h 1027112"/>
                <a:gd name="connsiteX33" fmla="*/ 642411 w 2819890"/>
                <a:gd name="connsiteY33" fmla="*/ 209017 h 1027112"/>
                <a:gd name="connsiteX34" fmla="*/ 737513 w 2819890"/>
                <a:gd name="connsiteY34" fmla="*/ 311215 h 1027112"/>
                <a:gd name="connsiteX35" fmla="*/ 642411 w 2819890"/>
                <a:gd name="connsiteY35" fmla="*/ 413413 h 1027112"/>
                <a:gd name="connsiteX36" fmla="*/ 649928 w 2819890"/>
                <a:gd name="connsiteY36" fmla="*/ 413786 h 1027112"/>
                <a:gd name="connsiteX37" fmla="*/ 106073 w 2819890"/>
                <a:gd name="connsiteY37" fmla="*/ 413786 h 1027112"/>
                <a:gd name="connsiteX38" fmla="*/ 3502 w 2819890"/>
                <a:gd name="connsiteY38" fmla="*/ 516357 h 1027112"/>
                <a:gd name="connsiteX39" fmla="*/ 3502 w 2819890"/>
                <a:gd name="connsiteY39" fmla="*/ 516357 h 1027112"/>
                <a:gd name="connsiteX40" fmla="*/ 99210 w 2819890"/>
                <a:gd name="connsiteY40" fmla="*/ 618508 h 1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19890" h="1027112">
                  <a:moveTo>
                    <a:pt x="99210" y="618508"/>
                  </a:moveTo>
                  <a:lnTo>
                    <a:pt x="1411393" y="618508"/>
                  </a:lnTo>
                  <a:cubicBezTo>
                    <a:pt x="1413727" y="618508"/>
                    <a:pt x="1416015" y="618695"/>
                    <a:pt x="1418302" y="618882"/>
                  </a:cubicBezTo>
                  <a:lnTo>
                    <a:pt x="1419516" y="618882"/>
                  </a:lnTo>
                  <a:cubicBezTo>
                    <a:pt x="1419376" y="618882"/>
                    <a:pt x="1419282" y="618928"/>
                    <a:pt x="1419142" y="618928"/>
                  </a:cubicBezTo>
                  <a:cubicBezTo>
                    <a:pt x="1471992" y="622943"/>
                    <a:pt x="1514010" y="667296"/>
                    <a:pt x="1514010" y="721126"/>
                  </a:cubicBezTo>
                  <a:cubicBezTo>
                    <a:pt x="1514010" y="777571"/>
                    <a:pt x="1467836" y="823697"/>
                    <a:pt x="1411439" y="823697"/>
                  </a:cubicBezTo>
                  <a:lnTo>
                    <a:pt x="1161477" y="823697"/>
                  </a:lnTo>
                  <a:cubicBezTo>
                    <a:pt x="1117078" y="834948"/>
                    <a:pt x="1083883" y="875286"/>
                    <a:pt x="1083883" y="923047"/>
                  </a:cubicBezTo>
                  <a:cubicBezTo>
                    <a:pt x="1083883" y="979492"/>
                    <a:pt x="1130057" y="1025618"/>
                    <a:pt x="1186454" y="1025618"/>
                  </a:cubicBezTo>
                  <a:lnTo>
                    <a:pt x="2113704" y="1025618"/>
                  </a:lnTo>
                  <a:cubicBezTo>
                    <a:pt x="2170149" y="1025618"/>
                    <a:pt x="2216275" y="979445"/>
                    <a:pt x="2216275" y="923047"/>
                  </a:cubicBezTo>
                  <a:cubicBezTo>
                    <a:pt x="2216275" y="875240"/>
                    <a:pt x="2183127" y="834948"/>
                    <a:pt x="2138682" y="823697"/>
                  </a:cubicBezTo>
                  <a:lnTo>
                    <a:pt x="1838904" y="823697"/>
                  </a:lnTo>
                  <a:cubicBezTo>
                    <a:pt x="1782460" y="823697"/>
                    <a:pt x="1736333" y="777524"/>
                    <a:pt x="1736333" y="721126"/>
                  </a:cubicBezTo>
                  <a:cubicBezTo>
                    <a:pt x="1736333" y="664681"/>
                    <a:pt x="1782507" y="618555"/>
                    <a:pt x="1838904" y="618555"/>
                  </a:cubicBezTo>
                  <a:lnTo>
                    <a:pt x="2339715" y="618555"/>
                  </a:lnTo>
                  <a:cubicBezTo>
                    <a:pt x="2342049" y="618555"/>
                    <a:pt x="2344337" y="618742"/>
                    <a:pt x="2346624" y="618928"/>
                  </a:cubicBezTo>
                  <a:lnTo>
                    <a:pt x="2713818" y="618928"/>
                  </a:lnTo>
                  <a:cubicBezTo>
                    <a:pt x="2770261" y="618928"/>
                    <a:pt x="2816389" y="572755"/>
                    <a:pt x="2816389" y="516357"/>
                  </a:cubicBezTo>
                  <a:lnTo>
                    <a:pt x="2816389" y="516357"/>
                  </a:lnTo>
                  <a:cubicBezTo>
                    <a:pt x="2816389" y="459913"/>
                    <a:pt x="2770215" y="413786"/>
                    <a:pt x="2713818" y="413786"/>
                  </a:cubicBezTo>
                  <a:lnTo>
                    <a:pt x="1062501" y="413786"/>
                  </a:lnTo>
                  <a:cubicBezTo>
                    <a:pt x="1006056" y="413786"/>
                    <a:pt x="959929" y="367613"/>
                    <a:pt x="959929" y="311215"/>
                  </a:cubicBezTo>
                  <a:cubicBezTo>
                    <a:pt x="959929" y="254770"/>
                    <a:pt x="1006103" y="208644"/>
                    <a:pt x="1062501" y="208644"/>
                  </a:cubicBezTo>
                  <a:lnTo>
                    <a:pt x="1579792" y="208644"/>
                  </a:lnTo>
                  <a:cubicBezTo>
                    <a:pt x="1636236" y="208644"/>
                    <a:pt x="1682363" y="162471"/>
                    <a:pt x="1682363" y="106073"/>
                  </a:cubicBezTo>
                  <a:cubicBezTo>
                    <a:pt x="1682363" y="49628"/>
                    <a:pt x="1636190" y="3502"/>
                    <a:pt x="1579792" y="3502"/>
                  </a:cubicBezTo>
                  <a:lnTo>
                    <a:pt x="504778" y="3502"/>
                  </a:lnTo>
                  <a:cubicBezTo>
                    <a:pt x="448335" y="3502"/>
                    <a:pt x="402207" y="49674"/>
                    <a:pt x="402207" y="106073"/>
                  </a:cubicBezTo>
                  <a:cubicBezTo>
                    <a:pt x="402207" y="162517"/>
                    <a:pt x="448381" y="208644"/>
                    <a:pt x="504778" y="208644"/>
                  </a:cubicBezTo>
                  <a:lnTo>
                    <a:pt x="634942" y="208644"/>
                  </a:lnTo>
                  <a:lnTo>
                    <a:pt x="649928" y="208644"/>
                  </a:lnTo>
                  <a:cubicBezTo>
                    <a:pt x="647407" y="208644"/>
                    <a:pt x="644933" y="208831"/>
                    <a:pt x="642411" y="209017"/>
                  </a:cubicBezTo>
                  <a:cubicBezTo>
                    <a:pt x="695355" y="212892"/>
                    <a:pt x="737513" y="257338"/>
                    <a:pt x="737513" y="311215"/>
                  </a:cubicBezTo>
                  <a:cubicBezTo>
                    <a:pt x="737513" y="365092"/>
                    <a:pt x="695355" y="409538"/>
                    <a:pt x="642411" y="413413"/>
                  </a:cubicBezTo>
                  <a:cubicBezTo>
                    <a:pt x="644886" y="413599"/>
                    <a:pt x="647360" y="413786"/>
                    <a:pt x="649928" y="413786"/>
                  </a:cubicBezTo>
                  <a:lnTo>
                    <a:pt x="106073" y="413786"/>
                  </a:lnTo>
                  <a:cubicBezTo>
                    <a:pt x="49628" y="413786"/>
                    <a:pt x="3502" y="459960"/>
                    <a:pt x="3502" y="516357"/>
                  </a:cubicBezTo>
                  <a:lnTo>
                    <a:pt x="3502" y="516357"/>
                  </a:lnTo>
                  <a:cubicBezTo>
                    <a:pt x="3502" y="570374"/>
                    <a:pt x="45987" y="614913"/>
                    <a:pt x="99210" y="618508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B86C23-C893-455B-ACCE-9283A49FB93F}"/>
                </a:ext>
              </a:extLst>
            </p:cNvPr>
            <p:cNvSpPr/>
            <p:nvPr/>
          </p:nvSpPr>
          <p:spPr>
            <a:xfrm>
              <a:off x="6839021" y="13382482"/>
              <a:ext cx="5907353" cy="334953"/>
            </a:xfrm>
            <a:custGeom>
              <a:avLst/>
              <a:gdLst>
                <a:gd name="connsiteX0" fmla="*/ 3502 w 7245810"/>
                <a:gd name="connsiteY0" fmla="*/ 3502 h 410844"/>
                <a:gd name="connsiteX1" fmla="*/ 7042442 w 7245810"/>
                <a:gd name="connsiteY1" fmla="*/ 3502 h 410844"/>
                <a:gd name="connsiteX2" fmla="*/ 7245717 w 7245810"/>
                <a:gd name="connsiteY2" fmla="*/ 206777 h 410844"/>
                <a:gd name="connsiteX3" fmla="*/ 7245717 w 7245810"/>
                <a:gd name="connsiteY3" fmla="*/ 206777 h 410844"/>
                <a:gd name="connsiteX4" fmla="*/ 7042442 w 7245810"/>
                <a:gd name="connsiteY4" fmla="*/ 410052 h 410844"/>
                <a:gd name="connsiteX5" fmla="*/ 3502 w 7245810"/>
                <a:gd name="connsiteY5" fmla="*/ 410052 h 41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5810" h="410844">
                  <a:moveTo>
                    <a:pt x="3502" y="3502"/>
                  </a:moveTo>
                  <a:lnTo>
                    <a:pt x="7042442" y="3502"/>
                  </a:lnTo>
                  <a:cubicBezTo>
                    <a:pt x="7154677" y="3502"/>
                    <a:pt x="7245717" y="94494"/>
                    <a:pt x="7245717" y="206777"/>
                  </a:cubicBezTo>
                  <a:lnTo>
                    <a:pt x="7245717" y="206777"/>
                  </a:lnTo>
                  <a:cubicBezTo>
                    <a:pt x="7245717" y="319012"/>
                    <a:pt x="7154724" y="410052"/>
                    <a:pt x="7042442" y="410052"/>
                  </a:cubicBezTo>
                  <a:lnTo>
                    <a:pt x="3502" y="410052"/>
                  </a:lnTo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5FFC34-EF86-4536-8539-08B45C49FAF0}"/>
                </a:ext>
              </a:extLst>
            </p:cNvPr>
            <p:cNvSpPr/>
            <p:nvPr/>
          </p:nvSpPr>
          <p:spPr>
            <a:xfrm>
              <a:off x="9541901" y="12010317"/>
              <a:ext cx="262634" cy="266440"/>
            </a:xfrm>
            <a:custGeom>
              <a:avLst/>
              <a:gdLst>
                <a:gd name="connsiteX0" fmla="*/ 272839 w 322139"/>
                <a:gd name="connsiteY0" fmla="*/ 323447 h 326808"/>
                <a:gd name="connsiteX1" fmla="*/ 321907 w 322139"/>
                <a:gd name="connsiteY1" fmla="*/ 274379 h 326808"/>
                <a:gd name="connsiteX2" fmla="*/ 321907 w 322139"/>
                <a:gd name="connsiteY2" fmla="*/ 167420 h 326808"/>
                <a:gd name="connsiteX3" fmla="*/ 157989 w 322139"/>
                <a:gd name="connsiteY3" fmla="*/ 3502 h 326808"/>
                <a:gd name="connsiteX4" fmla="*/ 52570 w 322139"/>
                <a:gd name="connsiteY4" fmla="*/ 3502 h 326808"/>
                <a:gd name="connsiteX5" fmla="*/ 3502 w 322139"/>
                <a:gd name="connsiteY5" fmla="*/ 52570 h 326808"/>
                <a:gd name="connsiteX6" fmla="*/ 52570 w 322139"/>
                <a:gd name="connsiteY6" fmla="*/ 101638 h 326808"/>
                <a:gd name="connsiteX7" fmla="*/ 157989 w 322139"/>
                <a:gd name="connsiteY7" fmla="*/ 101638 h 326808"/>
                <a:gd name="connsiteX8" fmla="*/ 223771 w 322139"/>
                <a:gd name="connsiteY8" fmla="*/ 167420 h 326808"/>
                <a:gd name="connsiteX9" fmla="*/ 223771 w 322139"/>
                <a:gd name="connsiteY9" fmla="*/ 274379 h 326808"/>
                <a:gd name="connsiteX10" fmla="*/ 272839 w 322139"/>
                <a:gd name="connsiteY10" fmla="*/ 323447 h 32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139" h="326808">
                  <a:moveTo>
                    <a:pt x="272839" y="323447"/>
                  </a:moveTo>
                  <a:cubicBezTo>
                    <a:pt x="299963" y="323447"/>
                    <a:pt x="321907" y="301458"/>
                    <a:pt x="321907" y="274379"/>
                  </a:cubicBezTo>
                  <a:lnTo>
                    <a:pt x="321907" y="167420"/>
                  </a:lnTo>
                  <a:cubicBezTo>
                    <a:pt x="321907" y="77033"/>
                    <a:pt x="248375" y="3502"/>
                    <a:pt x="157989" y="3502"/>
                  </a:cubicBezTo>
                  <a:lnTo>
                    <a:pt x="52570" y="3502"/>
                  </a:lnTo>
                  <a:cubicBezTo>
                    <a:pt x="25445" y="3502"/>
                    <a:pt x="3502" y="25491"/>
                    <a:pt x="3502" y="52570"/>
                  </a:cubicBezTo>
                  <a:cubicBezTo>
                    <a:pt x="3502" y="79695"/>
                    <a:pt x="25491" y="101638"/>
                    <a:pt x="52570" y="101638"/>
                  </a:cubicBezTo>
                  <a:lnTo>
                    <a:pt x="157989" y="101638"/>
                  </a:lnTo>
                  <a:cubicBezTo>
                    <a:pt x="194264" y="101638"/>
                    <a:pt x="223771" y="131144"/>
                    <a:pt x="223771" y="167420"/>
                  </a:cubicBezTo>
                  <a:lnTo>
                    <a:pt x="223771" y="274379"/>
                  </a:lnTo>
                  <a:cubicBezTo>
                    <a:pt x="223771" y="301458"/>
                    <a:pt x="245760" y="323447"/>
                    <a:pt x="272839" y="323447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D25C61-1753-47F5-B50F-7176194CB442}"/>
                </a:ext>
              </a:extLst>
            </p:cNvPr>
            <p:cNvSpPr/>
            <p:nvPr/>
          </p:nvSpPr>
          <p:spPr>
            <a:xfrm>
              <a:off x="9093940" y="12259857"/>
              <a:ext cx="1339812" cy="1271299"/>
            </a:xfrm>
            <a:custGeom>
              <a:avLst/>
              <a:gdLst>
                <a:gd name="connsiteX0" fmla="*/ 530597 w 1643379"/>
                <a:gd name="connsiteY0" fmla="*/ 1555982 h 1559343"/>
                <a:gd name="connsiteX1" fmla="*/ 1113997 w 1643379"/>
                <a:gd name="connsiteY1" fmla="*/ 1555982 h 1559343"/>
                <a:gd name="connsiteX2" fmla="*/ 1641092 w 1643379"/>
                <a:gd name="connsiteY2" fmla="*/ 1028886 h 1559343"/>
                <a:gd name="connsiteX3" fmla="*/ 1641092 w 1643379"/>
                <a:gd name="connsiteY3" fmla="*/ 530596 h 1559343"/>
                <a:gd name="connsiteX4" fmla="*/ 1113997 w 1643379"/>
                <a:gd name="connsiteY4" fmla="*/ 3502 h 1559343"/>
                <a:gd name="connsiteX5" fmla="*/ 530597 w 1643379"/>
                <a:gd name="connsiteY5" fmla="*/ 3502 h 1559343"/>
                <a:gd name="connsiteX6" fmla="*/ 3502 w 1643379"/>
                <a:gd name="connsiteY6" fmla="*/ 530596 h 1559343"/>
                <a:gd name="connsiteX7" fmla="*/ 3502 w 1643379"/>
                <a:gd name="connsiteY7" fmla="*/ 1028886 h 1559343"/>
                <a:gd name="connsiteX8" fmla="*/ 530597 w 1643379"/>
                <a:gd name="connsiteY8" fmla="*/ 1555982 h 15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379" h="1559343">
                  <a:moveTo>
                    <a:pt x="530597" y="1555982"/>
                  </a:moveTo>
                  <a:lnTo>
                    <a:pt x="1113997" y="1555982"/>
                  </a:lnTo>
                  <a:cubicBezTo>
                    <a:pt x="1405089" y="1555982"/>
                    <a:pt x="1641092" y="1319979"/>
                    <a:pt x="1641092" y="1028886"/>
                  </a:cubicBezTo>
                  <a:lnTo>
                    <a:pt x="1641092" y="530596"/>
                  </a:lnTo>
                  <a:cubicBezTo>
                    <a:pt x="1641092" y="239504"/>
                    <a:pt x="1405089" y="3502"/>
                    <a:pt x="1113997" y="3502"/>
                  </a:cubicBezTo>
                  <a:lnTo>
                    <a:pt x="530597" y="3502"/>
                  </a:lnTo>
                  <a:cubicBezTo>
                    <a:pt x="239504" y="3502"/>
                    <a:pt x="3502" y="239504"/>
                    <a:pt x="3502" y="530596"/>
                  </a:cubicBezTo>
                  <a:lnTo>
                    <a:pt x="3502" y="1028886"/>
                  </a:lnTo>
                  <a:cubicBezTo>
                    <a:pt x="3502" y="1320026"/>
                    <a:pt x="239504" y="1555982"/>
                    <a:pt x="530597" y="1555982"/>
                  </a:cubicBezTo>
                  <a:close/>
                </a:path>
              </a:pathLst>
            </a:custGeom>
            <a:solidFill>
              <a:srgbClr val="D15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197A97-9697-4C82-A8AA-7A5D6EA7AFE1}"/>
                </a:ext>
              </a:extLst>
            </p:cNvPr>
            <p:cNvSpPr/>
            <p:nvPr/>
          </p:nvSpPr>
          <p:spPr>
            <a:xfrm>
              <a:off x="9254489" y="12259857"/>
              <a:ext cx="1016278" cy="1271299"/>
            </a:xfrm>
            <a:custGeom>
              <a:avLst/>
              <a:gdLst>
                <a:gd name="connsiteX0" fmla="*/ 530597 w 1246540"/>
                <a:gd name="connsiteY0" fmla="*/ 1555982 h 1559343"/>
                <a:gd name="connsiteX1" fmla="*/ 720193 w 1246540"/>
                <a:gd name="connsiteY1" fmla="*/ 1555982 h 1559343"/>
                <a:gd name="connsiteX2" fmla="*/ 1247288 w 1246540"/>
                <a:gd name="connsiteY2" fmla="*/ 1028886 h 1559343"/>
                <a:gd name="connsiteX3" fmla="*/ 1247288 w 1246540"/>
                <a:gd name="connsiteY3" fmla="*/ 530596 h 1559343"/>
                <a:gd name="connsiteX4" fmla="*/ 720193 w 1246540"/>
                <a:gd name="connsiteY4" fmla="*/ 3502 h 1559343"/>
                <a:gd name="connsiteX5" fmla="*/ 530597 w 1246540"/>
                <a:gd name="connsiteY5" fmla="*/ 3502 h 1559343"/>
                <a:gd name="connsiteX6" fmla="*/ 3502 w 1246540"/>
                <a:gd name="connsiteY6" fmla="*/ 530596 h 1559343"/>
                <a:gd name="connsiteX7" fmla="*/ 3502 w 1246540"/>
                <a:gd name="connsiteY7" fmla="*/ 1028886 h 1559343"/>
                <a:gd name="connsiteX8" fmla="*/ 530597 w 1246540"/>
                <a:gd name="connsiteY8" fmla="*/ 1555982 h 15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540" h="1559343">
                  <a:moveTo>
                    <a:pt x="530597" y="1555982"/>
                  </a:moveTo>
                  <a:lnTo>
                    <a:pt x="720193" y="1555982"/>
                  </a:lnTo>
                  <a:cubicBezTo>
                    <a:pt x="1011285" y="1555982"/>
                    <a:pt x="1247288" y="1319979"/>
                    <a:pt x="1247288" y="1028886"/>
                  </a:cubicBezTo>
                  <a:lnTo>
                    <a:pt x="1247288" y="530596"/>
                  </a:lnTo>
                  <a:cubicBezTo>
                    <a:pt x="1247288" y="239504"/>
                    <a:pt x="1011285" y="3502"/>
                    <a:pt x="720193" y="3502"/>
                  </a:cubicBezTo>
                  <a:lnTo>
                    <a:pt x="530597" y="3502"/>
                  </a:lnTo>
                  <a:cubicBezTo>
                    <a:pt x="239504" y="3502"/>
                    <a:pt x="3502" y="239504"/>
                    <a:pt x="3502" y="530596"/>
                  </a:cubicBezTo>
                  <a:lnTo>
                    <a:pt x="3502" y="1028886"/>
                  </a:lnTo>
                  <a:cubicBezTo>
                    <a:pt x="3502" y="1320026"/>
                    <a:pt x="239457" y="1555982"/>
                    <a:pt x="530597" y="1555982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511829-88E4-4A56-AE57-C477C8CDF600}"/>
                </a:ext>
              </a:extLst>
            </p:cNvPr>
            <p:cNvSpPr/>
            <p:nvPr/>
          </p:nvSpPr>
          <p:spPr>
            <a:xfrm>
              <a:off x="9501288" y="12191420"/>
              <a:ext cx="525268" cy="1408325"/>
            </a:xfrm>
            <a:custGeom>
              <a:avLst/>
              <a:gdLst>
                <a:gd name="connsiteX0" fmla="*/ 303979 w 644279"/>
                <a:gd name="connsiteY0" fmla="*/ 1723961 h 1727416"/>
                <a:gd name="connsiteX1" fmla="*/ 341375 w 644279"/>
                <a:gd name="connsiteY1" fmla="*/ 1723961 h 1727416"/>
                <a:gd name="connsiteX2" fmla="*/ 641852 w 644279"/>
                <a:gd name="connsiteY2" fmla="*/ 1423484 h 1727416"/>
                <a:gd name="connsiteX3" fmla="*/ 641852 w 644279"/>
                <a:gd name="connsiteY3" fmla="*/ 303978 h 1727416"/>
                <a:gd name="connsiteX4" fmla="*/ 341375 w 644279"/>
                <a:gd name="connsiteY4" fmla="*/ 3502 h 1727416"/>
                <a:gd name="connsiteX5" fmla="*/ 303979 w 644279"/>
                <a:gd name="connsiteY5" fmla="*/ 3502 h 1727416"/>
                <a:gd name="connsiteX6" fmla="*/ 3502 w 644279"/>
                <a:gd name="connsiteY6" fmla="*/ 303978 h 1727416"/>
                <a:gd name="connsiteX7" fmla="*/ 3502 w 644279"/>
                <a:gd name="connsiteY7" fmla="*/ 1423484 h 1727416"/>
                <a:gd name="connsiteX8" fmla="*/ 303979 w 644279"/>
                <a:gd name="connsiteY8" fmla="*/ 1723961 h 172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279" h="1727416">
                  <a:moveTo>
                    <a:pt x="303979" y="1723961"/>
                  </a:moveTo>
                  <a:lnTo>
                    <a:pt x="341375" y="1723961"/>
                  </a:lnTo>
                  <a:cubicBezTo>
                    <a:pt x="507346" y="1723961"/>
                    <a:pt x="641852" y="1589409"/>
                    <a:pt x="641852" y="1423484"/>
                  </a:cubicBezTo>
                  <a:lnTo>
                    <a:pt x="641852" y="303978"/>
                  </a:lnTo>
                  <a:cubicBezTo>
                    <a:pt x="641852" y="138007"/>
                    <a:pt x="507300" y="3502"/>
                    <a:pt x="341375" y="3502"/>
                  </a:cubicBezTo>
                  <a:lnTo>
                    <a:pt x="303979" y="3502"/>
                  </a:lnTo>
                  <a:cubicBezTo>
                    <a:pt x="138006" y="3502"/>
                    <a:pt x="3502" y="138054"/>
                    <a:pt x="3502" y="303978"/>
                  </a:cubicBezTo>
                  <a:lnTo>
                    <a:pt x="3502" y="1423484"/>
                  </a:lnTo>
                  <a:cubicBezTo>
                    <a:pt x="3455" y="1589409"/>
                    <a:pt x="138006" y="1723961"/>
                    <a:pt x="303979" y="1723961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FA4B13-75CF-4061-9A6A-F563F454C3AD}"/>
                </a:ext>
              </a:extLst>
            </p:cNvPr>
            <p:cNvSpPr/>
            <p:nvPr/>
          </p:nvSpPr>
          <p:spPr>
            <a:xfrm>
              <a:off x="9953855" y="12665112"/>
              <a:ext cx="163670" cy="163670"/>
            </a:xfrm>
            <a:custGeom>
              <a:avLst/>
              <a:gdLst>
                <a:gd name="connsiteX0" fmla="*/ 199773 w 200753"/>
                <a:gd name="connsiteY0" fmla="*/ 101637 h 200753"/>
                <a:gd name="connsiteX1" fmla="*/ 101637 w 200753"/>
                <a:gd name="connsiteY1" fmla="*/ 199773 h 200753"/>
                <a:gd name="connsiteX2" fmla="*/ 3501 w 200753"/>
                <a:gd name="connsiteY2" fmla="*/ 101637 h 200753"/>
                <a:gd name="connsiteX3" fmla="*/ 101637 w 200753"/>
                <a:gd name="connsiteY3" fmla="*/ 3501 h 200753"/>
                <a:gd name="connsiteX4" fmla="*/ 199773 w 200753"/>
                <a:gd name="connsiteY4" fmla="*/ 101637 h 20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53" h="200753">
                  <a:moveTo>
                    <a:pt x="199773" y="101637"/>
                  </a:moveTo>
                  <a:cubicBezTo>
                    <a:pt x="199773" y="155837"/>
                    <a:pt x="155836" y="199773"/>
                    <a:pt x="101637" y="199773"/>
                  </a:cubicBezTo>
                  <a:cubicBezTo>
                    <a:pt x="47438" y="199773"/>
                    <a:pt x="3501" y="155837"/>
                    <a:pt x="3501" y="101637"/>
                  </a:cubicBezTo>
                  <a:cubicBezTo>
                    <a:pt x="3501" y="47438"/>
                    <a:pt x="47438" y="3501"/>
                    <a:pt x="101637" y="3501"/>
                  </a:cubicBezTo>
                  <a:cubicBezTo>
                    <a:pt x="155836" y="3501"/>
                    <a:pt x="199773" y="47438"/>
                    <a:pt x="199773" y="101637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CC3F45-F750-40A2-9476-3680730426E5}"/>
                </a:ext>
              </a:extLst>
            </p:cNvPr>
            <p:cNvSpPr/>
            <p:nvPr/>
          </p:nvSpPr>
          <p:spPr>
            <a:xfrm>
              <a:off x="9412868" y="12665112"/>
              <a:ext cx="163670" cy="163670"/>
            </a:xfrm>
            <a:custGeom>
              <a:avLst/>
              <a:gdLst>
                <a:gd name="connsiteX0" fmla="*/ 199773 w 200753"/>
                <a:gd name="connsiteY0" fmla="*/ 101637 h 200753"/>
                <a:gd name="connsiteX1" fmla="*/ 101637 w 200753"/>
                <a:gd name="connsiteY1" fmla="*/ 199773 h 200753"/>
                <a:gd name="connsiteX2" fmla="*/ 3501 w 200753"/>
                <a:gd name="connsiteY2" fmla="*/ 101637 h 200753"/>
                <a:gd name="connsiteX3" fmla="*/ 101637 w 200753"/>
                <a:gd name="connsiteY3" fmla="*/ 3501 h 200753"/>
                <a:gd name="connsiteX4" fmla="*/ 199773 w 200753"/>
                <a:gd name="connsiteY4" fmla="*/ 101637 h 20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53" h="200753">
                  <a:moveTo>
                    <a:pt x="199773" y="101637"/>
                  </a:moveTo>
                  <a:cubicBezTo>
                    <a:pt x="199773" y="155837"/>
                    <a:pt x="155836" y="199773"/>
                    <a:pt x="101637" y="199773"/>
                  </a:cubicBezTo>
                  <a:cubicBezTo>
                    <a:pt x="47438" y="199773"/>
                    <a:pt x="3501" y="155837"/>
                    <a:pt x="3501" y="101637"/>
                  </a:cubicBezTo>
                  <a:cubicBezTo>
                    <a:pt x="3501" y="47438"/>
                    <a:pt x="47438" y="3501"/>
                    <a:pt x="101637" y="3501"/>
                  </a:cubicBezTo>
                  <a:cubicBezTo>
                    <a:pt x="155836" y="3501"/>
                    <a:pt x="199773" y="47438"/>
                    <a:pt x="199773" y="101637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2E5546D-1699-43E7-A71C-D42B1D5F9A00}"/>
                </a:ext>
              </a:extLst>
            </p:cNvPr>
            <p:cNvSpPr/>
            <p:nvPr/>
          </p:nvSpPr>
          <p:spPr>
            <a:xfrm>
              <a:off x="9616086" y="12947348"/>
              <a:ext cx="293084" cy="437723"/>
            </a:xfrm>
            <a:custGeom>
              <a:avLst/>
              <a:gdLst>
                <a:gd name="connsiteX0" fmla="*/ 311682 w 359489"/>
                <a:gd name="connsiteY0" fmla="*/ 33569 h 536899"/>
                <a:gd name="connsiteX1" fmla="*/ 311682 w 359489"/>
                <a:gd name="connsiteY1" fmla="*/ 81142 h 536899"/>
                <a:gd name="connsiteX2" fmla="*/ 288712 w 359489"/>
                <a:gd name="connsiteY2" fmla="*/ 104112 h 536899"/>
                <a:gd name="connsiteX3" fmla="*/ 250335 w 359489"/>
                <a:gd name="connsiteY3" fmla="*/ 104112 h 536899"/>
                <a:gd name="connsiteX4" fmla="*/ 227366 w 359489"/>
                <a:gd name="connsiteY4" fmla="*/ 81142 h 536899"/>
                <a:gd name="connsiteX5" fmla="*/ 227366 w 359489"/>
                <a:gd name="connsiteY5" fmla="*/ 3502 h 536899"/>
                <a:gd name="connsiteX6" fmla="*/ 137634 w 359489"/>
                <a:gd name="connsiteY6" fmla="*/ 3502 h 536899"/>
                <a:gd name="connsiteX7" fmla="*/ 137634 w 359489"/>
                <a:gd name="connsiteY7" fmla="*/ 81142 h 536899"/>
                <a:gd name="connsiteX8" fmla="*/ 114663 w 359489"/>
                <a:gd name="connsiteY8" fmla="*/ 104112 h 536899"/>
                <a:gd name="connsiteX9" fmla="*/ 76287 w 359489"/>
                <a:gd name="connsiteY9" fmla="*/ 104112 h 536899"/>
                <a:gd name="connsiteX10" fmla="*/ 53317 w 359489"/>
                <a:gd name="connsiteY10" fmla="*/ 81142 h 536899"/>
                <a:gd name="connsiteX11" fmla="*/ 53317 w 359489"/>
                <a:gd name="connsiteY11" fmla="*/ 32542 h 536899"/>
                <a:gd name="connsiteX12" fmla="*/ 3502 w 359489"/>
                <a:gd name="connsiteY12" fmla="*/ 135719 h 536899"/>
                <a:gd name="connsiteX13" fmla="*/ 3502 w 359489"/>
                <a:gd name="connsiteY13" fmla="*/ 404962 h 536899"/>
                <a:gd name="connsiteX14" fmla="*/ 135719 w 359489"/>
                <a:gd name="connsiteY14" fmla="*/ 537180 h 536899"/>
                <a:gd name="connsiteX15" fmla="*/ 227926 w 359489"/>
                <a:gd name="connsiteY15" fmla="*/ 537180 h 536899"/>
                <a:gd name="connsiteX16" fmla="*/ 360143 w 359489"/>
                <a:gd name="connsiteY16" fmla="*/ 404962 h 536899"/>
                <a:gd name="connsiteX17" fmla="*/ 360143 w 359489"/>
                <a:gd name="connsiteY17" fmla="*/ 135719 h 536899"/>
                <a:gd name="connsiteX18" fmla="*/ 311682 w 359489"/>
                <a:gd name="connsiteY18" fmla="*/ 33569 h 53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489" h="536899">
                  <a:moveTo>
                    <a:pt x="311682" y="33569"/>
                  </a:moveTo>
                  <a:lnTo>
                    <a:pt x="311682" y="81142"/>
                  </a:lnTo>
                  <a:cubicBezTo>
                    <a:pt x="311682" y="93794"/>
                    <a:pt x="301364" y="104112"/>
                    <a:pt x="288712" y="104112"/>
                  </a:cubicBezTo>
                  <a:lnTo>
                    <a:pt x="250335" y="104112"/>
                  </a:lnTo>
                  <a:cubicBezTo>
                    <a:pt x="237683" y="104112"/>
                    <a:pt x="227366" y="93794"/>
                    <a:pt x="227366" y="81142"/>
                  </a:cubicBezTo>
                  <a:lnTo>
                    <a:pt x="227366" y="3502"/>
                  </a:lnTo>
                  <a:lnTo>
                    <a:pt x="137634" y="3502"/>
                  </a:lnTo>
                  <a:lnTo>
                    <a:pt x="137634" y="81142"/>
                  </a:lnTo>
                  <a:cubicBezTo>
                    <a:pt x="137634" y="93794"/>
                    <a:pt x="127315" y="104112"/>
                    <a:pt x="114663" y="104112"/>
                  </a:cubicBezTo>
                  <a:lnTo>
                    <a:pt x="76287" y="104112"/>
                  </a:lnTo>
                  <a:cubicBezTo>
                    <a:pt x="63634" y="104112"/>
                    <a:pt x="53317" y="93794"/>
                    <a:pt x="53317" y="81142"/>
                  </a:cubicBezTo>
                  <a:lnTo>
                    <a:pt x="53317" y="32542"/>
                  </a:lnTo>
                  <a:cubicBezTo>
                    <a:pt x="23017" y="56819"/>
                    <a:pt x="3502" y="94075"/>
                    <a:pt x="3502" y="135719"/>
                  </a:cubicBezTo>
                  <a:lnTo>
                    <a:pt x="3502" y="404962"/>
                  </a:lnTo>
                  <a:cubicBezTo>
                    <a:pt x="3502" y="477701"/>
                    <a:pt x="63027" y="537180"/>
                    <a:pt x="135719" y="537180"/>
                  </a:cubicBezTo>
                  <a:lnTo>
                    <a:pt x="227926" y="537180"/>
                  </a:lnTo>
                  <a:cubicBezTo>
                    <a:pt x="300664" y="537180"/>
                    <a:pt x="360143" y="477654"/>
                    <a:pt x="360143" y="404962"/>
                  </a:cubicBezTo>
                  <a:lnTo>
                    <a:pt x="360143" y="135719"/>
                  </a:lnTo>
                  <a:cubicBezTo>
                    <a:pt x="360190" y="94681"/>
                    <a:pt x="341282" y="57892"/>
                    <a:pt x="311682" y="33569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12ED28-4E8E-47E8-9CC1-7BDE43B815C1}"/>
                </a:ext>
              </a:extLst>
            </p:cNvPr>
            <p:cNvSpPr/>
            <p:nvPr/>
          </p:nvSpPr>
          <p:spPr>
            <a:xfrm>
              <a:off x="6673295" y="13382444"/>
              <a:ext cx="171283" cy="334953"/>
            </a:xfrm>
            <a:custGeom>
              <a:avLst/>
              <a:gdLst>
                <a:gd name="connsiteX0" fmla="*/ 206776 w 210091"/>
                <a:gd name="connsiteY0" fmla="*/ 410052 h 410844"/>
                <a:gd name="connsiteX1" fmla="*/ 3502 w 210091"/>
                <a:gd name="connsiteY1" fmla="*/ 206777 h 410844"/>
                <a:gd name="connsiteX2" fmla="*/ 3502 w 210091"/>
                <a:gd name="connsiteY2" fmla="*/ 206777 h 410844"/>
                <a:gd name="connsiteX3" fmla="*/ 206776 w 210091"/>
                <a:gd name="connsiteY3" fmla="*/ 3502 h 41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091" h="410844">
                  <a:moveTo>
                    <a:pt x="206776" y="410052"/>
                  </a:moveTo>
                  <a:cubicBezTo>
                    <a:pt x="94541" y="410052"/>
                    <a:pt x="3502" y="319059"/>
                    <a:pt x="3502" y="206777"/>
                  </a:cubicBezTo>
                  <a:lnTo>
                    <a:pt x="3502" y="206777"/>
                  </a:lnTo>
                  <a:cubicBezTo>
                    <a:pt x="3502" y="94541"/>
                    <a:pt x="94494" y="3502"/>
                    <a:pt x="206776" y="3502"/>
                  </a:cubicBezTo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BB27F2-95B1-4B0A-B2E1-24171A3B73CA}"/>
                </a:ext>
              </a:extLst>
            </p:cNvPr>
            <p:cNvSpPr/>
            <p:nvPr/>
          </p:nvSpPr>
          <p:spPr>
            <a:xfrm>
              <a:off x="7844147" y="11974767"/>
              <a:ext cx="426304" cy="426304"/>
            </a:xfrm>
            <a:custGeom>
              <a:avLst/>
              <a:gdLst>
                <a:gd name="connsiteX0" fmla="*/ 83336 w 522893"/>
                <a:gd name="connsiteY0" fmla="*/ 523967 h 522893"/>
                <a:gd name="connsiteX1" fmla="*/ 3502 w 522893"/>
                <a:gd name="connsiteY1" fmla="*/ 444132 h 522893"/>
                <a:gd name="connsiteX2" fmla="*/ 3502 w 522893"/>
                <a:gd name="connsiteY2" fmla="*/ 270130 h 522893"/>
                <a:gd name="connsiteX3" fmla="*/ 270130 w 522893"/>
                <a:gd name="connsiteY3" fmla="*/ 3502 h 522893"/>
                <a:gd name="connsiteX4" fmla="*/ 441565 w 522893"/>
                <a:gd name="connsiteY4" fmla="*/ 3502 h 522893"/>
                <a:gd name="connsiteX5" fmla="*/ 521399 w 522893"/>
                <a:gd name="connsiteY5" fmla="*/ 83335 h 522893"/>
                <a:gd name="connsiteX6" fmla="*/ 441565 w 522893"/>
                <a:gd name="connsiteY6" fmla="*/ 163171 h 522893"/>
                <a:gd name="connsiteX7" fmla="*/ 270130 w 522893"/>
                <a:gd name="connsiteY7" fmla="*/ 163171 h 522893"/>
                <a:gd name="connsiteX8" fmla="*/ 163171 w 522893"/>
                <a:gd name="connsiteY8" fmla="*/ 270130 h 522893"/>
                <a:gd name="connsiteX9" fmla="*/ 163171 w 522893"/>
                <a:gd name="connsiteY9" fmla="*/ 444132 h 522893"/>
                <a:gd name="connsiteX10" fmla="*/ 83336 w 522893"/>
                <a:gd name="connsiteY10" fmla="*/ 523967 h 52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2893" h="522893">
                  <a:moveTo>
                    <a:pt x="83336" y="523967"/>
                  </a:moveTo>
                  <a:cubicBezTo>
                    <a:pt x="39263" y="523967"/>
                    <a:pt x="3502" y="488251"/>
                    <a:pt x="3502" y="444132"/>
                  </a:cubicBezTo>
                  <a:lnTo>
                    <a:pt x="3502" y="270130"/>
                  </a:lnTo>
                  <a:cubicBezTo>
                    <a:pt x="3502" y="123113"/>
                    <a:pt x="123113" y="3502"/>
                    <a:pt x="270130" y="3502"/>
                  </a:cubicBezTo>
                  <a:lnTo>
                    <a:pt x="441565" y="3502"/>
                  </a:lnTo>
                  <a:cubicBezTo>
                    <a:pt x="485637" y="3502"/>
                    <a:pt x="521399" y="39217"/>
                    <a:pt x="521399" y="83335"/>
                  </a:cubicBezTo>
                  <a:cubicBezTo>
                    <a:pt x="521399" y="127408"/>
                    <a:pt x="485684" y="163171"/>
                    <a:pt x="441565" y="163171"/>
                  </a:cubicBezTo>
                  <a:lnTo>
                    <a:pt x="270130" y="163171"/>
                  </a:lnTo>
                  <a:cubicBezTo>
                    <a:pt x="211118" y="163171"/>
                    <a:pt x="163171" y="211165"/>
                    <a:pt x="163171" y="270130"/>
                  </a:cubicBezTo>
                  <a:lnTo>
                    <a:pt x="163171" y="444132"/>
                  </a:lnTo>
                  <a:cubicBezTo>
                    <a:pt x="163124" y="488251"/>
                    <a:pt x="127408" y="523967"/>
                    <a:pt x="83336" y="523967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CCF99B-97BF-4351-8BA5-BDCE1F14DB84}"/>
                </a:ext>
              </a:extLst>
            </p:cNvPr>
            <p:cNvSpPr/>
            <p:nvPr/>
          </p:nvSpPr>
          <p:spPr>
            <a:xfrm>
              <a:off x="6823567" y="12334080"/>
              <a:ext cx="2173388" cy="1198980"/>
            </a:xfrm>
            <a:custGeom>
              <a:avLst/>
              <a:gdLst>
                <a:gd name="connsiteX0" fmla="*/ 1976818 w 2665823"/>
                <a:gd name="connsiteY0" fmla="*/ 1469284 h 1470638"/>
                <a:gd name="connsiteX1" fmla="*/ 693441 w 2665823"/>
                <a:gd name="connsiteY1" fmla="*/ 1469284 h 1470638"/>
                <a:gd name="connsiteX2" fmla="*/ 3502 w 2665823"/>
                <a:gd name="connsiteY2" fmla="*/ 779344 h 1470638"/>
                <a:gd name="connsiteX3" fmla="*/ 3502 w 2665823"/>
                <a:gd name="connsiteY3" fmla="*/ 693441 h 1470638"/>
                <a:gd name="connsiteX4" fmla="*/ 693441 w 2665823"/>
                <a:gd name="connsiteY4" fmla="*/ 3502 h 1470638"/>
                <a:gd name="connsiteX5" fmla="*/ 1976818 w 2665823"/>
                <a:gd name="connsiteY5" fmla="*/ 3502 h 1470638"/>
                <a:gd name="connsiteX6" fmla="*/ 2666757 w 2665823"/>
                <a:gd name="connsiteY6" fmla="*/ 693441 h 1470638"/>
                <a:gd name="connsiteX7" fmla="*/ 2666757 w 2665823"/>
                <a:gd name="connsiteY7" fmla="*/ 779344 h 1470638"/>
                <a:gd name="connsiteX8" fmla="*/ 1976818 w 2665823"/>
                <a:gd name="connsiteY8" fmla="*/ 1469284 h 14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5823" h="1470638">
                  <a:moveTo>
                    <a:pt x="1976818" y="1469284"/>
                  </a:moveTo>
                  <a:lnTo>
                    <a:pt x="693441" y="1469284"/>
                  </a:lnTo>
                  <a:cubicBezTo>
                    <a:pt x="312382" y="1469284"/>
                    <a:pt x="3502" y="1160357"/>
                    <a:pt x="3502" y="779344"/>
                  </a:cubicBezTo>
                  <a:lnTo>
                    <a:pt x="3502" y="693441"/>
                  </a:lnTo>
                  <a:cubicBezTo>
                    <a:pt x="3502" y="312382"/>
                    <a:pt x="312429" y="3502"/>
                    <a:pt x="693441" y="3502"/>
                  </a:cubicBezTo>
                  <a:lnTo>
                    <a:pt x="1976818" y="3502"/>
                  </a:lnTo>
                  <a:cubicBezTo>
                    <a:pt x="2357876" y="3502"/>
                    <a:pt x="2666757" y="312429"/>
                    <a:pt x="2666757" y="693441"/>
                  </a:cubicBezTo>
                  <a:lnTo>
                    <a:pt x="2666757" y="779344"/>
                  </a:lnTo>
                  <a:cubicBezTo>
                    <a:pt x="2666804" y="1160357"/>
                    <a:pt x="2357876" y="1469284"/>
                    <a:pt x="1976818" y="1469284"/>
                  </a:cubicBezTo>
                  <a:close/>
                </a:path>
              </a:pathLst>
            </a:custGeom>
            <a:solidFill>
              <a:srgbClr val="D15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A68B47-A047-425F-AE0C-78F8806D0A92}"/>
                </a:ext>
              </a:extLst>
            </p:cNvPr>
            <p:cNvSpPr/>
            <p:nvPr/>
          </p:nvSpPr>
          <p:spPr>
            <a:xfrm>
              <a:off x="7084641" y="12334080"/>
              <a:ext cx="1651927" cy="1198980"/>
            </a:xfrm>
            <a:custGeom>
              <a:avLst/>
              <a:gdLst>
                <a:gd name="connsiteX0" fmla="*/ 1336366 w 2026212"/>
                <a:gd name="connsiteY0" fmla="*/ 1469284 h 1470638"/>
                <a:gd name="connsiteX1" fmla="*/ 693441 w 2026212"/>
                <a:gd name="connsiteY1" fmla="*/ 1469284 h 1470638"/>
                <a:gd name="connsiteX2" fmla="*/ 3502 w 2026212"/>
                <a:gd name="connsiteY2" fmla="*/ 779344 h 1470638"/>
                <a:gd name="connsiteX3" fmla="*/ 3502 w 2026212"/>
                <a:gd name="connsiteY3" fmla="*/ 693441 h 1470638"/>
                <a:gd name="connsiteX4" fmla="*/ 693441 w 2026212"/>
                <a:gd name="connsiteY4" fmla="*/ 3502 h 1470638"/>
                <a:gd name="connsiteX5" fmla="*/ 1336366 w 2026212"/>
                <a:gd name="connsiteY5" fmla="*/ 3502 h 1470638"/>
                <a:gd name="connsiteX6" fmla="*/ 2026306 w 2026212"/>
                <a:gd name="connsiteY6" fmla="*/ 693441 h 1470638"/>
                <a:gd name="connsiteX7" fmla="*/ 2026306 w 2026212"/>
                <a:gd name="connsiteY7" fmla="*/ 779344 h 1470638"/>
                <a:gd name="connsiteX8" fmla="*/ 1336366 w 2026212"/>
                <a:gd name="connsiteY8" fmla="*/ 1469284 h 14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212" h="1470638">
                  <a:moveTo>
                    <a:pt x="1336366" y="1469284"/>
                  </a:moveTo>
                  <a:lnTo>
                    <a:pt x="693441" y="1469284"/>
                  </a:lnTo>
                  <a:cubicBezTo>
                    <a:pt x="312382" y="1469284"/>
                    <a:pt x="3502" y="1160357"/>
                    <a:pt x="3502" y="779344"/>
                  </a:cubicBezTo>
                  <a:lnTo>
                    <a:pt x="3502" y="693441"/>
                  </a:lnTo>
                  <a:cubicBezTo>
                    <a:pt x="3502" y="312382"/>
                    <a:pt x="312429" y="3502"/>
                    <a:pt x="693441" y="3502"/>
                  </a:cubicBezTo>
                  <a:lnTo>
                    <a:pt x="1336366" y="3502"/>
                  </a:lnTo>
                  <a:cubicBezTo>
                    <a:pt x="1717425" y="3502"/>
                    <a:pt x="2026306" y="312429"/>
                    <a:pt x="2026306" y="693441"/>
                  </a:cubicBezTo>
                  <a:lnTo>
                    <a:pt x="2026306" y="779344"/>
                  </a:lnTo>
                  <a:cubicBezTo>
                    <a:pt x="2026353" y="1160357"/>
                    <a:pt x="1717425" y="1469284"/>
                    <a:pt x="1336366" y="1469284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6CD75F-C646-4B0A-BE9D-BE9CDFEE4483}"/>
                </a:ext>
              </a:extLst>
            </p:cNvPr>
            <p:cNvSpPr/>
            <p:nvPr/>
          </p:nvSpPr>
          <p:spPr>
            <a:xfrm>
              <a:off x="7486013" y="12269373"/>
              <a:ext cx="848801" cy="1328394"/>
            </a:xfrm>
            <a:custGeom>
              <a:avLst/>
              <a:gdLst>
                <a:gd name="connsiteX0" fmla="*/ 553007 w 1041118"/>
                <a:gd name="connsiteY0" fmla="*/ 1627926 h 1629373"/>
                <a:gd name="connsiteX1" fmla="*/ 492174 w 1041118"/>
                <a:gd name="connsiteY1" fmla="*/ 1627926 h 1629373"/>
                <a:gd name="connsiteX2" fmla="*/ 3502 w 1041118"/>
                <a:gd name="connsiteY2" fmla="*/ 1139254 h 1629373"/>
                <a:gd name="connsiteX3" fmla="*/ 3502 w 1041118"/>
                <a:gd name="connsiteY3" fmla="*/ 492173 h 1629373"/>
                <a:gd name="connsiteX4" fmla="*/ 492174 w 1041118"/>
                <a:gd name="connsiteY4" fmla="*/ 3502 h 1629373"/>
                <a:gd name="connsiteX5" fmla="*/ 553007 w 1041118"/>
                <a:gd name="connsiteY5" fmla="*/ 3502 h 1629373"/>
                <a:gd name="connsiteX6" fmla="*/ 1041679 w 1041118"/>
                <a:gd name="connsiteY6" fmla="*/ 492173 h 1629373"/>
                <a:gd name="connsiteX7" fmla="*/ 1041679 w 1041118"/>
                <a:gd name="connsiteY7" fmla="*/ 1139254 h 1629373"/>
                <a:gd name="connsiteX8" fmla="*/ 553007 w 1041118"/>
                <a:gd name="connsiteY8" fmla="*/ 1627926 h 16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118" h="1629373">
                  <a:moveTo>
                    <a:pt x="553007" y="1627926"/>
                  </a:moveTo>
                  <a:lnTo>
                    <a:pt x="492174" y="1627926"/>
                  </a:lnTo>
                  <a:cubicBezTo>
                    <a:pt x="222276" y="1627926"/>
                    <a:pt x="3502" y="1409152"/>
                    <a:pt x="3502" y="1139254"/>
                  </a:cubicBezTo>
                  <a:lnTo>
                    <a:pt x="3502" y="492173"/>
                  </a:lnTo>
                  <a:cubicBezTo>
                    <a:pt x="3502" y="222276"/>
                    <a:pt x="222276" y="3502"/>
                    <a:pt x="492174" y="3502"/>
                  </a:cubicBezTo>
                  <a:lnTo>
                    <a:pt x="553007" y="3502"/>
                  </a:lnTo>
                  <a:cubicBezTo>
                    <a:pt x="822904" y="3502"/>
                    <a:pt x="1041679" y="222276"/>
                    <a:pt x="1041679" y="492173"/>
                  </a:cubicBezTo>
                  <a:lnTo>
                    <a:pt x="1041679" y="1139254"/>
                  </a:lnTo>
                  <a:cubicBezTo>
                    <a:pt x="1041725" y="1409152"/>
                    <a:pt x="822904" y="1627926"/>
                    <a:pt x="553007" y="1627926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162B2E-F77A-447A-9C76-287F517FDB7F}"/>
                </a:ext>
              </a:extLst>
            </p:cNvPr>
            <p:cNvSpPr/>
            <p:nvPr/>
          </p:nvSpPr>
          <p:spPr>
            <a:xfrm>
              <a:off x="7361378" y="12617414"/>
              <a:ext cx="213152" cy="213152"/>
            </a:xfrm>
            <a:custGeom>
              <a:avLst/>
              <a:gdLst>
                <a:gd name="connsiteX0" fmla="*/ 222842 w 261446"/>
                <a:gd name="connsiteY0" fmla="*/ 94984 h 261446"/>
                <a:gd name="connsiteX1" fmla="*/ 169883 w 261446"/>
                <a:gd name="connsiteY1" fmla="*/ 222842 h 261446"/>
                <a:gd name="connsiteX2" fmla="*/ 42025 w 261446"/>
                <a:gd name="connsiteY2" fmla="*/ 169883 h 261446"/>
                <a:gd name="connsiteX3" fmla="*/ 94984 w 261446"/>
                <a:gd name="connsiteY3" fmla="*/ 42025 h 261446"/>
                <a:gd name="connsiteX4" fmla="*/ 222842 w 261446"/>
                <a:gd name="connsiteY4" fmla="*/ 94984 h 26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46" h="261446">
                  <a:moveTo>
                    <a:pt x="222842" y="94984"/>
                  </a:moveTo>
                  <a:cubicBezTo>
                    <a:pt x="243525" y="144916"/>
                    <a:pt x="219814" y="202160"/>
                    <a:pt x="169883" y="222842"/>
                  </a:cubicBezTo>
                  <a:cubicBezTo>
                    <a:pt x="119951" y="243525"/>
                    <a:pt x="62707" y="219815"/>
                    <a:pt x="42025" y="169883"/>
                  </a:cubicBezTo>
                  <a:cubicBezTo>
                    <a:pt x="21342" y="119951"/>
                    <a:pt x="45053" y="62708"/>
                    <a:pt x="94984" y="42025"/>
                  </a:cubicBezTo>
                  <a:cubicBezTo>
                    <a:pt x="144916" y="21342"/>
                    <a:pt x="202160" y="45053"/>
                    <a:pt x="222842" y="94984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DDB90F-726F-4977-ACB7-9EDCE43043D6}"/>
                </a:ext>
              </a:extLst>
            </p:cNvPr>
            <p:cNvSpPr/>
            <p:nvPr/>
          </p:nvSpPr>
          <p:spPr>
            <a:xfrm>
              <a:off x="8241254" y="12617392"/>
              <a:ext cx="213152" cy="213152"/>
            </a:xfrm>
            <a:custGeom>
              <a:avLst/>
              <a:gdLst>
                <a:gd name="connsiteX0" fmla="*/ 222843 w 261446"/>
                <a:gd name="connsiteY0" fmla="*/ 94984 h 261446"/>
                <a:gd name="connsiteX1" fmla="*/ 169883 w 261446"/>
                <a:gd name="connsiteY1" fmla="*/ 222842 h 261446"/>
                <a:gd name="connsiteX2" fmla="*/ 42025 w 261446"/>
                <a:gd name="connsiteY2" fmla="*/ 169883 h 261446"/>
                <a:gd name="connsiteX3" fmla="*/ 94984 w 261446"/>
                <a:gd name="connsiteY3" fmla="*/ 42025 h 261446"/>
                <a:gd name="connsiteX4" fmla="*/ 222843 w 261446"/>
                <a:gd name="connsiteY4" fmla="*/ 94984 h 26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46" h="261446">
                  <a:moveTo>
                    <a:pt x="222843" y="94984"/>
                  </a:moveTo>
                  <a:cubicBezTo>
                    <a:pt x="243525" y="144916"/>
                    <a:pt x="219814" y="202160"/>
                    <a:pt x="169883" y="222842"/>
                  </a:cubicBezTo>
                  <a:cubicBezTo>
                    <a:pt x="119951" y="243525"/>
                    <a:pt x="62708" y="219815"/>
                    <a:pt x="42025" y="169883"/>
                  </a:cubicBezTo>
                  <a:cubicBezTo>
                    <a:pt x="21342" y="119951"/>
                    <a:pt x="45053" y="62707"/>
                    <a:pt x="94984" y="42025"/>
                  </a:cubicBezTo>
                  <a:cubicBezTo>
                    <a:pt x="144916" y="21342"/>
                    <a:pt x="202160" y="45053"/>
                    <a:pt x="222843" y="94984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7D320C-4F36-49E2-AD07-0E702C7E53A6}"/>
                </a:ext>
              </a:extLst>
            </p:cNvPr>
            <p:cNvSpPr/>
            <p:nvPr/>
          </p:nvSpPr>
          <p:spPr>
            <a:xfrm>
              <a:off x="7365034" y="12928694"/>
              <a:ext cx="1069566" cy="441529"/>
            </a:xfrm>
            <a:custGeom>
              <a:avLst/>
              <a:gdLst>
                <a:gd name="connsiteX0" fmla="*/ 1224944 w 1311902"/>
                <a:gd name="connsiteY0" fmla="*/ 39689 h 541568"/>
                <a:gd name="connsiteX1" fmla="*/ 1055004 w 1311902"/>
                <a:gd name="connsiteY1" fmla="*/ 10790 h 541568"/>
                <a:gd name="connsiteX2" fmla="*/ 1055004 w 1311902"/>
                <a:gd name="connsiteY2" fmla="*/ 200338 h 541568"/>
                <a:gd name="connsiteX3" fmla="*/ 1014246 w 1311902"/>
                <a:gd name="connsiteY3" fmla="*/ 241095 h 541568"/>
                <a:gd name="connsiteX4" fmla="*/ 912842 w 1311902"/>
                <a:gd name="connsiteY4" fmla="*/ 241095 h 541568"/>
                <a:gd name="connsiteX5" fmla="*/ 872084 w 1311902"/>
                <a:gd name="connsiteY5" fmla="*/ 200338 h 541568"/>
                <a:gd name="connsiteX6" fmla="*/ 872084 w 1311902"/>
                <a:gd name="connsiteY6" fmla="*/ 112193 h 541568"/>
                <a:gd name="connsiteX7" fmla="*/ 666849 w 1311902"/>
                <a:gd name="connsiteY7" fmla="*/ 136097 h 541568"/>
                <a:gd name="connsiteX8" fmla="*/ 426458 w 1311902"/>
                <a:gd name="connsiteY8" fmla="*/ 102622 h 541568"/>
                <a:gd name="connsiteX9" fmla="*/ 426458 w 1311902"/>
                <a:gd name="connsiteY9" fmla="*/ 200338 h 541568"/>
                <a:gd name="connsiteX10" fmla="*/ 385700 w 1311902"/>
                <a:gd name="connsiteY10" fmla="*/ 241095 h 541568"/>
                <a:gd name="connsiteX11" fmla="*/ 284250 w 1311902"/>
                <a:gd name="connsiteY11" fmla="*/ 241095 h 541568"/>
                <a:gd name="connsiteX12" fmla="*/ 243491 w 1311902"/>
                <a:gd name="connsiteY12" fmla="*/ 200338 h 541568"/>
                <a:gd name="connsiteX13" fmla="*/ 243491 w 1311902"/>
                <a:gd name="connsiteY13" fmla="*/ 6774 h 541568"/>
                <a:gd name="connsiteX14" fmla="*/ 77846 w 1311902"/>
                <a:gd name="connsiteY14" fmla="*/ 49866 h 541568"/>
                <a:gd name="connsiteX15" fmla="*/ 49928 w 1311902"/>
                <a:gd name="connsiteY15" fmla="*/ 336711 h 541568"/>
                <a:gd name="connsiteX16" fmla="*/ 219494 w 1311902"/>
                <a:gd name="connsiteY16" fmla="*/ 458236 h 541568"/>
                <a:gd name="connsiteX17" fmla="*/ 566705 w 1311902"/>
                <a:gd name="connsiteY17" fmla="*/ 540312 h 541568"/>
                <a:gd name="connsiteX18" fmla="*/ 566705 w 1311902"/>
                <a:gd name="connsiteY18" fmla="*/ 455855 h 541568"/>
                <a:gd name="connsiteX19" fmla="*/ 607463 w 1311902"/>
                <a:gd name="connsiteY19" fmla="*/ 415098 h 541568"/>
                <a:gd name="connsiteX20" fmla="*/ 708867 w 1311902"/>
                <a:gd name="connsiteY20" fmla="*/ 415098 h 541568"/>
                <a:gd name="connsiteX21" fmla="*/ 749625 w 1311902"/>
                <a:gd name="connsiteY21" fmla="*/ 455855 h 541568"/>
                <a:gd name="connsiteX22" fmla="*/ 749625 w 1311902"/>
                <a:gd name="connsiteY22" fmla="*/ 541339 h 541568"/>
                <a:gd name="connsiteX23" fmla="*/ 1110001 w 1311902"/>
                <a:gd name="connsiteY23" fmla="*/ 456089 h 541568"/>
                <a:gd name="connsiteX24" fmla="*/ 1276580 w 1311902"/>
                <a:gd name="connsiteY24" fmla="*/ 323218 h 541568"/>
                <a:gd name="connsiteX25" fmla="*/ 1224944 w 1311902"/>
                <a:gd name="connsiteY25" fmla="*/ 39689 h 54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1902" h="541568">
                  <a:moveTo>
                    <a:pt x="1224944" y="39689"/>
                  </a:moveTo>
                  <a:cubicBezTo>
                    <a:pt x="1173355" y="4020"/>
                    <a:pt x="1111122" y="-4571"/>
                    <a:pt x="1055004" y="10790"/>
                  </a:cubicBezTo>
                  <a:lnTo>
                    <a:pt x="1055004" y="200338"/>
                  </a:lnTo>
                  <a:cubicBezTo>
                    <a:pt x="1055004" y="222748"/>
                    <a:pt x="1036656" y="241095"/>
                    <a:pt x="1014246" y="241095"/>
                  </a:cubicBezTo>
                  <a:lnTo>
                    <a:pt x="912842" y="241095"/>
                  </a:lnTo>
                  <a:cubicBezTo>
                    <a:pt x="890432" y="241095"/>
                    <a:pt x="872084" y="222748"/>
                    <a:pt x="872084" y="200338"/>
                  </a:cubicBezTo>
                  <a:lnTo>
                    <a:pt x="872084" y="112193"/>
                  </a:lnTo>
                  <a:cubicBezTo>
                    <a:pt x="827125" y="124939"/>
                    <a:pt x="760923" y="136097"/>
                    <a:pt x="666849" y="136097"/>
                  </a:cubicBezTo>
                  <a:cubicBezTo>
                    <a:pt x="552653" y="136097"/>
                    <a:pt x="475479" y="119524"/>
                    <a:pt x="426458" y="102622"/>
                  </a:cubicBezTo>
                  <a:lnTo>
                    <a:pt x="426458" y="200338"/>
                  </a:lnTo>
                  <a:cubicBezTo>
                    <a:pt x="426458" y="222748"/>
                    <a:pt x="408110" y="241095"/>
                    <a:pt x="385700" y="241095"/>
                  </a:cubicBezTo>
                  <a:lnTo>
                    <a:pt x="284250" y="241095"/>
                  </a:lnTo>
                  <a:cubicBezTo>
                    <a:pt x="261840" y="241095"/>
                    <a:pt x="243491" y="222748"/>
                    <a:pt x="243491" y="200338"/>
                  </a:cubicBezTo>
                  <a:lnTo>
                    <a:pt x="243491" y="6774"/>
                  </a:lnTo>
                  <a:cubicBezTo>
                    <a:pt x="186674" y="-3450"/>
                    <a:pt x="125934" y="10322"/>
                    <a:pt x="77846" y="49866"/>
                  </a:cubicBezTo>
                  <a:cubicBezTo>
                    <a:pt x="-9085" y="121344"/>
                    <a:pt x="-21597" y="249780"/>
                    <a:pt x="49928" y="336711"/>
                  </a:cubicBezTo>
                  <a:cubicBezTo>
                    <a:pt x="66968" y="357393"/>
                    <a:pt x="117577" y="410709"/>
                    <a:pt x="219494" y="458236"/>
                  </a:cubicBezTo>
                  <a:cubicBezTo>
                    <a:pt x="317210" y="503803"/>
                    <a:pt x="433694" y="531302"/>
                    <a:pt x="566705" y="540312"/>
                  </a:cubicBezTo>
                  <a:lnTo>
                    <a:pt x="566705" y="455855"/>
                  </a:lnTo>
                  <a:cubicBezTo>
                    <a:pt x="566705" y="433446"/>
                    <a:pt x="585053" y="415098"/>
                    <a:pt x="607463" y="415098"/>
                  </a:cubicBezTo>
                  <a:lnTo>
                    <a:pt x="708867" y="415098"/>
                  </a:lnTo>
                  <a:cubicBezTo>
                    <a:pt x="731277" y="415098"/>
                    <a:pt x="749625" y="433446"/>
                    <a:pt x="749625" y="455855"/>
                  </a:cubicBezTo>
                  <a:lnTo>
                    <a:pt x="749625" y="541339"/>
                  </a:lnTo>
                  <a:cubicBezTo>
                    <a:pt x="890759" y="533449"/>
                    <a:pt x="1011725" y="504923"/>
                    <a:pt x="1110001" y="456089"/>
                  </a:cubicBezTo>
                  <a:cubicBezTo>
                    <a:pt x="1212712" y="405060"/>
                    <a:pt x="1260706" y="346141"/>
                    <a:pt x="1276580" y="323218"/>
                  </a:cubicBezTo>
                  <a:cubicBezTo>
                    <a:pt x="1340634" y="230638"/>
                    <a:pt x="1317524" y="103696"/>
                    <a:pt x="1224944" y="39689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F8C376-674E-4BA9-897F-32D106885CFB}"/>
                </a:ext>
              </a:extLst>
            </p:cNvPr>
            <p:cNvSpPr/>
            <p:nvPr/>
          </p:nvSpPr>
          <p:spPr>
            <a:xfrm>
              <a:off x="11327658" y="12288366"/>
              <a:ext cx="734613" cy="1244655"/>
            </a:xfrm>
            <a:custGeom>
              <a:avLst/>
              <a:gdLst>
                <a:gd name="connsiteX0" fmla="*/ 208690 w 901057"/>
                <a:gd name="connsiteY0" fmla="*/ 3502 h 1526662"/>
                <a:gd name="connsiteX1" fmla="*/ 490353 w 901057"/>
                <a:gd name="connsiteY1" fmla="*/ 231007 h 1526662"/>
                <a:gd name="connsiteX2" fmla="*/ 493761 w 901057"/>
                <a:gd name="connsiteY2" fmla="*/ 317565 h 1526662"/>
                <a:gd name="connsiteX3" fmla="*/ 426018 w 901057"/>
                <a:gd name="connsiteY3" fmla="*/ 381712 h 1526662"/>
                <a:gd name="connsiteX4" fmla="*/ 442919 w 901057"/>
                <a:gd name="connsiteY4" fmla="*/ 517711 h 1526662"/>
                <a:gd name="connsiteX5" fmla="*/ 569207 w 901057"/>
                <a:gd name="connsiteY5" fmla="*/ 588442 h 1526662"/>
                <a:gd name="connsiteX6" fmla="*/ 596285 w 901057"/>
                <a:gd name="connsiteY6" fmla="*/ 654878 h 1526662"/>
                <a:gd name="connsiteX7" fmla="*/ 569347 w 901057"/>
                <a:gd name="connsiteY7" fmla="*/ 746430 h 1526662"/>
                <a:gd name="connsiteX8" fmla="*/ 588162 w 901057"/>
                <a:gd name="connsiteY8" fmla="*/ 827853 h 1526662"/>
                <a:gd name="connsiteX9" fmla="*/ 694748 w 901057"/>
                <a:gd name="connsiteY9" fmla="*/ 944430 h 1526662"/>
                <a:gd name="connsiteX10" fmla="*/ 728922 w 901057"/>
                <a:gd name="connsiteY10" fmla="*/ 967119 h 1526662"/>
                <a:gd name="connsiteX11" fmla="*/ 861514 w 901057"/>
                <a:gd name="connsiteY11" fmla="*/ 1014460 h 1526662"/>
                <a:gd name="connsiteX12" fmla="*/ 898536 w 901057"/>
                <a:gd name="connsiteY12" fmla="*/ 1080149 h 1526662"/>
                <a:gd name="connsiteX13" fmla="*/ 807590 w 901057"/>
                <a:gd name="connsiteY13" fmla="*/ 1525308 h 1526662"/>
                <a:gd name="connsiteX14" fmla="*/ 78341 w 901057"/>
                <a:gd name="connsiteY14" fmla="*/ 874446 h 1526662"/>
                <a:gd name="connsiteX15" fmla="*/ 3502 w 901057"/>
                <a:gd name="connsiteY15" fmla="*/ 211726 h 1526662"/>
                <a:gd name="connsiteX16" fmla="*/ 208690 w 901057"/>
                <a:gd name="connsiteY16" fmla="*/ 3502 h 152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1057" h="1526662">
                  <a:moveTo>
                    <a:pt x="208690" y="3502"/>
                  </a:moveTo>
                  <a:lnTo>
                    <a:pt x="490353" y="231007"/>
                  </a:lnTo>
                  <a:cubicBezTo>
                    <a:pt x="517432" y="252903"/>
                    <a:pt x="519018" y="293614"/>
                    <a:pt x="493761" y="317565"/>
                  </a:cubicBezTo>
                  <a:lnTo>
                    <a:pt x="426018" y="381712"/>
                  </a:lnTo>
                  <a:cubicBezTo>
                    <a:pt x="384374" y="421163"/>
                    <a:pt x="392870" y="489699"/>
                    <a:pt x="442919" y="517711"/>
                  </a:cubicBezTo>
                  <a:lnTo>
                    <a:pt x="569207" y="588442"/>
                  </a:lnTo>
                  <a:cubicBezTo>
                    <a:pt x="592644" y="601561"/>
                    <a:pt x="603849" y="629153"/>
                    <a:pt x="596285" y="654878"/>
                  </a:cubicBezTo>
                  <a:lnTo>
                    <a:pt x="569347" y="746430"/>
                  </a:lnTo>
                  <a:cubicBezTo>
                    <a:pt x="560943" y="775003"/>
                    <a:pt x="568086" y="805863"/>
                    <a:pt x="588162" y="827853"/>
                  </a:cubicBezTo>
                  <a:lnTo>
                    <a:pt x="694748" y="944430"/>
                  </a:lnTo>
                  <a:cubicBezTo>
                    <a:pt x="704132" y="954654"/>
                    <a:pt x="715851" y="962450"/>
                    <a:pt x="728922" y="967119"/>
                  </a:cubicBezTo>
                  <a:lnTo>
                    <a:pt x="861514" y="1014460"/>
                  </a:lnTo>
                  <a:cubicBezTo>
                    <a:pt x="888499" y="1024078"/>
                    <a:pt x="904279" y="1052090"/>
                    <a:pt x="898536" y="1080149"/>
                  </a:cubicBezTo>
                  <a:lnTo>
                    <a:pt x="807590" y="1525308"/>
                  </a:lnTo>
                  <a:lnTo>
                    <a:pt x="78341" y="874446"/>
                  </a:lnTo>
                  <a:lnTo>
                    <a:pt x="3502" y="211726"/>
                  </a:lnTo>
                  <a:lnTo>
                    <a:pt x="208690" y="3502"/>
                  </a:ln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7B66C3-25CD-47D6-9728-3B288FC00268}"/>
                </a:ext>
              </a:extLst>
            </p:cNvPr>
            <p:cNvSpPr/>
            <p:nvPr/>
          </p:nvSpPr>
          <p:spPr>
            <a:xfrm>
              <a:off x="10534999" y="12334003"/>
              <a:ext cx="1450195" cy="1198980"/>
            </a:xfrm>
            <a:custGeom>
              <a:avLst/>
              <a:gdLst>
                <a:gd name="connsiteX0" fmla="*/ 1729937 w 1778771"/>
                <a:gd name="connsiteY0" fmla="*/ 1080102 h 1470638"/>
                <a:gd name="connsiteX1" fmla="*/ 1584694 w 1778771"/>
                <a:gd name="connsiteY1" fmla="*/ 1080102 h 1470638"/>
                <a:gd name="connsiteX2" fmla="*/ 1322314 w 1778771"/>
                <a:gd name="connsiteY2" fmla="*/ 789615 h 1470638"/>
                <a:gd name="connsiteX3" fmla="*/ 1359104 w 1778771"/>
                <a:gd name="connsiteY3" fmla="*/ 672525 h 1470638"/>
                <a:gd name="connsiteX4" fmla="*/ 1326189 w 1778771"/>
                <a:gd name="connsiteY4" fmla="*/ 561317 h 1470638"/>
                <a:gd name="connsiteX5" fmla="*/ 1109375 w 1778771"/>
                <a:gd name="connsiteY5" fmla="*/ 381993 h 1470638"/>
                <a:gd name="connsiteX6" fmla="*/ 1322314 w 1778771"/>
                <a:gd name="connsiteY6" fmla="*/ 182219 h 1470638"/>
                <a:gd name="connsiteX7" fmla="*/ 1214700 w 1778771"/>
                <a:gd name="connsiteY7" fmla="*/ 3502 h 1470638"/>
                <a:gd name="connsiteX8" fmla="*/ 736393 w 1778771"/>
                <a:gd name="connsiteY8" fmla="*/ 3502 h 1470638"/>
                <a:gd name="connsiteX9" fmla="*/ 3502 w 1778771"/>
                <a:gd name="connsiteY9" fmla="*/ 736393 h 1470638"/>
                <a:gd name="connsiteX10" fmla="*/ 3502 w 1778771"/>
                <a:gd name="connsiteY10" fmla="*/ 736393 h 1470638"/>
                <a:gd name="connsiteX11" fmla="*/ 736393 w 1778771"/>
                <a:gd name="connsiteY11" fmla="*/ 1469284 h 1470638"/>
                <a:gd name="connsiteX12" fmla="*/ 1779845 w 1778771"/>
                <a:gd name="connsiteY12" fmla="*/ 1469284 h 1470638"/>
                <a:gd name="connsiteX13" fmla="*/ 1729937 w 1778771"/>
                <a:gd name="connsiteY13" fmla="*/ 1080102 h 14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78771" h="1470638">
                  <a:moveTo>
                    <a:pt x="1729937" y="1080102"/>
                  </a:moveTo>
                  <a:lnTo>
                    <a:pt x="1584694" y="1080102"/>
                  </a:lnTo>
                  <a:lnTo>
                    <a:pt x="1322314" y="789615"/>
                  </a:lnTo>
                  <a:lnTo>
                    <a:pt x="1359104" y="672525"/>
                  </a:lnTo>
                  <a:cubicBezTo>
                    <a:pt x="1371756" y="632234"/>
                    <a:pt x="1358776" y="588255"/>
                    <a:pt x="1326189" y="561317"/>
                  </a:cubicBezTo>
                  <a:lnTo>
                    <a:pt x="1109375" y="381993"/>
                  </a:lnTo>
                  <a:lnTo>
                    <a:pt x="1322314" y="182219"/>
                  </a:lnTo>
                  <a:lnTo>
                    <a:pt x="1214700" y="3502"/>
                  </a:lnTo>
                  <a:lnTo>
                    <a:pt x="736393" y="3502"/>
                  </a:lnTo>
                  <a:cubicBezTo>
                    <a:pt x="331617" y="3502"/>
                    <a:pt x="3502" y="331617"/>
                    <a:pt x="3502" y="736393"/>
                  </a:cubicBezTo>
                  <a:lnTo>
                    <a:pt x="3502" y="736393"/>
                  </a:lnTo>
                  <a:cubicBezTo>
                    <a:pt x="3502" y="1141168"/>
                    <a:pt x="331617" y="1469284"/>
                    <a:pt x="736393" y="1469284"/>
                  </a:cubicBezTo>
                  <a:lnTo>
                    <a:pt x="1779845" y="1469284"/>
                  </a:lnTo>
                  <a:lnTo>
                    <a:pt x="1729937" y="1080102"/>
                  </a:lnTo>
                  <a:close/>
                </a:path>
              </a:pathLst>
            </a:custGeom>
            <a:solidFill>
              <a:srgbClr val="D15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0DAC129-1AF1-473F-88A1-214112D6424C}"/>
                </a:ext>
              </a:extLst>
            </p:cNvPr>
            <p:cNvSpPr/>
            <p:nvPr/>
          </p:nvSpPr>
          <p:spPr>
            <a:xfrm>
              <a:off x="10796110" y="12334042"/>
              <a:ext cx="1187561" cy="1198980"/>
            </a:xfrm>
            <a:custGeom>
              <a:avLst/>
              <a:gdLst>
                <a:gd name="connsiteX0" fmla="*/ 1409665 w 1456631"/>
                <a:gd name="connsiteY0" fmla="*/ 1080056 h 1470638"/>
                <a:gd name="connsiteX1" fmla="*/ 1264422 w 1456631"/>
                <a:gd name="connsiteY1" fmla="*/ 1080056 h 1470638"/>
                <a:gd name="connsiteX2" fmla="*/ 1002041 w 1456631"/>
                <a:gd name="connsiteY2" fmla="*/ 789569 h 1470638"/>
                <a:gd name="connsiteX3" fmla="*/ 1039157 w 1456631"/>
                <a:gd name="connsiteY3" fmla="*/ 671498 h 1470638"/>
                <a:gd name="connsiteX4" fmla="*/ 1006757 w 1456631"/>
                <a:gd name="connsiteY4" fmla="*/ 561970 h 1470638"/>
                <a:gd name="connsiteX5" fmla="*/ 789149 w 1456631"/>
                <a:gd name="connsiteY5" fmla="*/ 381993 h 1470638"/>
                <a:gd name="connsiteX6" fmla="*/ 1002088 w 1456631"/>
                <a:gd name="connsiteY6" fmla="*/ 182219 h 1470638"/>
                <a:gd name="connsiteX7" fmla="*/ 894475 w 1456631"/>
                <a:gd name="connsiteY7" fmla="*/ 3502 h 1470638"/>
                <a:gd name="connsiteX8" fmla="*/ 736393 w 1456631"/>
                <a:gd name="connsiteY8" fmla="*/ 3502 h 1470638"/>
                <a:gd name="connsiteX9" fmla="*/ 3502 w 1456631"/>
                <a:gd name="connsiteY9" fmla="*/ 736393 h 1470638"/>
                <a:gd name="connsiteX10" fmla="*/ 3502 w 1456631"/>
                <a:gd name="connsiteY10" fmla="*/ 736393 h 1470638"/>
                <a:gd name="connsiteX11" fmla="*/ 736393 w 1456631"/>
                <a:gd name="connsiteY11" fmla="*/ 1469284 h 1470638"/>
                <a:gd name="connsiteX12" fmla="*/ 1293414 w 1456631"/>
                <a:gd name="connsiteY12" fmla="*/ 1469284 h 1470638"/>
                <a:gd name="connsiteX13" fmla="*/ 1457239 w 1456631"/>
                <a:gd name="connsiteY13" fmla="*/ 1450890 h 1470638"/>
                <a:gd name="connsiteX14" fmla="*/ 1409665 w 1456631"/>
                <a:gd name="connsiteY14" fmla="*/ 1080056 h 14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6631" h="1470638">
                  <a:moveTo>
                    <a:pt x="1409665" y="1080056"/>
                  </a:moveTo>
                  <a:lnTo>
                    <a:pt x="1264422" y="1080056"/>
                  </a:lnTo>
                  <a:lnTo>
                    <a:pt x="1002041" y="789569"/>
                  </a:lnTo>
                  <a:lnTo>
                    <a:pt x="1039157" y="671498"/>
                  </a:lnTo>
                  <a:cubicBezTo>
                    <a:pt x="1051624" y="631768"/>
                    <a:pt x="1038831" y="588489"/>
                    <a:pt x="1006757" y="561970"/>
                  </a:cubicBezTo>
                  <a:lnTo>
                    <a:pt x="789149" y="381993"/>
                  </a:lnTo>
                  <a:lnTo>
                    <a:pt x="1002088" y="182219"/>
                  </a:lnTo>
                  <a:lnTo>
                    <a:pt x="894475" y="3502"/>
                  </a:lnTo>
                  <a:lnTo>
                    <a:pt x="736393" y="3502"/>
                  </a:lnTo>
                  <a:cubicBezTo>
                    <a:pt x="331617" y="3502"/>
                    <a:pt x="3502" y="331617"/>
                    <a:pt x="3502" y="736393"/>
                  </a:cubicBezTo>
                  <a:lnTo>
                    <a:pt x="3502" y="736393"/>
                  </a:lnTo>
                  <a:cubicBezTo>
                    <a:pt x="3502" y="1141168"/>
                    <a:pt x="331617" y="1469284"/>
                    <a:pt x="736393" y="1469284"/>
                  </a:cubicBezTo>
                  <a:lnTo>
                    <a:pt x="1293414" y="1469284"/>
                  </a:lnTo>
                  <a:cubicBezTo>
                    <a:pt x="1349719" y="1469284"/>
                    <a:pt x="1404576" y="1462935"/>
                    <a:pt x="1457239" y="1450890"/>
                  </a:cubicBezTo>
                  <a:lnTo>
                    <a:pt x="1409665" y="1080056"/>
                  </a:ln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A7AE54-8C93-4860-93B7-3077A8A48262}"/>
                </a:ext>
              </a:extLst>
            </p:cNvPr>
            <p:cNvSpPr/>
            <p:nvPr/>
          </p:nvSpPr>
          <p:spPr>
            <a:xfrm>
              <a:off x="11197407" y="12288328"/>
              <a:ext cx="776482" cy="1309362"/>
            </a:xfrm>
            <a:custGeom>
              <a:avLst/>
              <a:gdLst>
                <a:gd name="connsiteX0" fmla="*/ 864642 w 952413"/>
                <a:gd name="connsiteY0" fmla="*/ 1136127 h 1606030"/>
                <a:gd name="connsiteX1" fmla="*/ 772155 w 952413"/>
                <a:gd name="connsiteY1" fmla="*/ 1136127 h 1606030"/>
                <a:gd name="connsiteX2" fmla="*/ 597219 w 952413"/>
                <a:gd name="connsiteY2" fmla="*/ 942469 h 1606030"/>
                <a:gd name="connsiteX3" fmla="*/ 509774 w 952413"/>
                <a:gd name="connsiteY3" fmla="*/ 845640 h 1606030"/>
                <a:gd name="connsiteX4" fmla="*/ 509774 w 952413"/>
                <a:gd name="connsiteY4" fmla="*/ 845640 h 1606030"/>
                <a:gd name="connsiteX5" fmla="*/ 509774 w 952413"/>
                <a:gd name="connsiteY5" fmla="*/ 845640 h 1606030"/>
                <a:gd name="connsiteX6" fmla="*/ 538626 w 952413"/>
                <a:gd name="connsiteY6" fmla="*/ 753760 h 1606030"/>
                <a:gd name="connsiteX7" fmla="*/ 551233 w 952413"/>
                <a:gd name="connsiteY7" fmla="*/ 713657 h 1606030"/>
                <a:gd name="connsiteX8" fmla="*/ 525694 w 952413"/>
                <a:gd name="connsiteY8" fmla="*/ 627333 h 1606030"/>
                <a:gd name="connsiteX9" fmla="*/ 477280 w 952413"/>
                <a:gd name="connsiteY9" fmla="*/ 587275 h 1606030"/>
                <a:gd name="connsiteX10" fmla="*/ 327182 w 952413"/>
                <a:gd name="connsiteY10" fmla="*/ 463134 h 1606030"/>
                <a:gd name="connsiteX11" fmla="*/ 325548 w 952413"/>
                <a:gd name="connsiteY11" fmla="*/ 411079 h 1606030"/>
                <a:gd name="connsiteX12" fmla="*/ 474432 w 952413"/>
                <a:gd name="connsiteY12" fmla="*/ 271391 h 1606030"/>
                <a:gd name="connsiteX13" fmla="*/ 484797 w 952413"/>
                <a:gd name="connsiteY13" fmla="*/ 196738 h 1606030"/>
                <a:gd name="connsiteX14" fmla="*/ 368453 w 952413"/>
                <a:gd name="connsiteY14" fmla="*/ 3502 h 1606030"/>
                <a:gd name="connsiteX15" fmla="*/ 3502 w 952413"/>
                <a:gd name="connsiteY15" fmla="*/ 499316 h 1606030"/>
                <a:gd name="connsiteX16" fmla="*/ 3502 w 952413"/>
                <a:gd name="connsiteY16" fmla="*/ 1085518 h 1606030"/>
                <a:gd name="connsiteX17" fmla="*/ 522613 w 952413"/>
                <a:gd name="connsiteY17" fmla="*/ 1604629 h 1606030"/>
                <a:gd name="connsiteX18" fmla="*/ 522613 w 952413"/>
                <a:gd name="connsiteY18" fmla="*/ 1604629 h 1606030"/>
                <a:gd name="connsiteX19" fmla="*/ 948912 w 952413"/>
                <a:gd name="connsiteY19" fmla="*/ 1381746 h 1606030"/>
                <a:gd name="connsiteX20" fmla="*/ 942329 w 952413"/>
                <a:gd name="connsiteY20" fmla="*/ 1330484 h 1606030"/>
                <a:gd name="connsiteX21" fmla="*/ 924121 w 952413"/>
                <a:gd name="connsiteY21" fmla="*/ 1188416 h 1606030"/>
                <a:gd name="connsiteX22" fmla="*/ 864642 w 952413"/>
                <a:gd name="connsiteY22" fmla="*/ 1136127 h 1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2413" h="1606030">
                  <a:moveTo>
                    <a:pt x="864642" y="1136127"/>
                  </a:moveTo>
                  <a:lnTo>
                    <a:pt x="772155" y="1136127"/>
                  </a:lnTo>
                  <a:lnTo>
                    <a:pt x="597219" y="942469"/>
                  </a:lnTo>
                  <a:lnTo>
                    <a:pt x="509774" y="845640"/>
                  </a:lnTo>
                  <a:lnTo>
                    <a:pt x="509774" y="845640"/>
                  </a:lnTo>
                  <a:lnTo>
                    <a:pt x="509774" y="845640"/>
                  </a:lnTo>
                  <a:lnTo>
                    <a:pt x="538626" y="753760"/>
                  </a:lnTo>
                  <a:lnTo>
                    <a:pt x="551233" y="713657"/>
                  </a:lnTo>
                  <a:cubicBezTo>
                    <a:pt x="561083" y="682376"/>
                    <a:pt x="550952" y="648202"/>
                    <a:pt x="525694" y="627333"/>
                  </a:cubicBezTo>
                  <a:lnTo>
                    <a:pt x="477280" y="587275"/>
                  </a:lnTo>
                  <a:lnTo>
                    <a:pt x="327182" y="463134"/>
                  </a:lnTo>
                  <a:cubicBezTo>
                    <a:pt x="311074" y="449829"/>
                    <a:pt x="310328" y="425365"/>
                    <a:pt x="325548" y="411079"/>
                  </a:cubicBezTo>
                  <a:lnTo>
                    <a:pt x="474432" y="271391"/>
                  </a:lnTo>
                  <a:cubicBezTo>
                    <a:pt x="495068" y="252063"/>
                    <a:pt x="499363" y="220970"/>
                    <a:pt x="484797" y="196738"/>
                  </a:cubicBezTo>
                  <a:lnTo>
                    <a:pt x="368453" y="3502"/>
                  </a:lnTo>
                  <a:cubicBezTo>
                    <a:pt x="157054" y="69190"/>
                    <a:pt x="3502" y="266302"/>
                    <a:pt x="3502" y="499316"/>
                  </a:cubicBezTo>
                  <a:lnTo>
                    <a:pt x="3502" y="1085518"/>
                  </a:lnTo>
                  <a:cubicBezTo>
                    <a:pt x="3502" y="1372222"/>
                    <a:pt x="235909" y="1604629"/>
                    <a:pt x="522613" y="1604629"/>
                  </a:cubicBezTo>
                  <a:lnTo>
                    <a:pt x="522613" y="1604629"/>
                  </a:lnTo>
                  <a:cubicBezTo>
                    <a:pt x="699183" y="1604629"/>
                    <a:pt x="855117" y="1516438"/>
                    <a:pt x="948912" y="1381746"/>
                  </a:cubicBezTo>
                  <a:lnTo>
                    <a:pt x="942329" y="1330484"/>
                  </a:lnTo>
                  <a:lnTo>
                    <a:pt x="924121" y="1188416"/>
                  </a:lnTo>
                  <a:cubicBezTo>
                    <a:pt x="920292" y="1158582"/>
                    <a:pt x="894848" y="1136127"/>
                    <a:pt x="864642" y="1136127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67A8D-6C45-4CB4-8533-EDA1D6F0D45E}"/>
                </a:ext>
              </a:extLst>
            </p:cNvPr>
            <p:cNvSpPr/>
            <p:nvPr/>
          </p:nvSpPr>
          <p:spPr>
            <a:xfrm>
              <a:off x="11072885" y="12617348"/>
              <a:ext cx="213152" cy="213152"/>
            </a:xfrm>
            <a:custGeom>
              <a:avLst/>
              <a:gdLst>
                <a:gd name="connsiteX0" fmla="*/ 222843 w 261446"/>
                <a:gd name="connsiteY0" fmla="*/ 94984 h 261446"/>
                <a:gd name="connsiteX1" fmla="*/ 169883 w 261446"/>
                <a:gd name="connsiteY1" fmla="*/ 222842 h 261446"/>
                <a:gd name="connsiteX2" fmla="*/ 42025 w 261446"/>
                <a:gd name="connsiteY2" fmla="*/ 169883 h 261446"/>
                <a:gd name="connsiteX3" fmla="*/ 94985 w 261446"/>
                <a:gd name="connsiteY3" fmla="*/ 42025 h 261446"/>
                <a:gd name="connsiteX4" fmla="*/ 222843 w 261446"/>
                <a:gd name="connsiteY4" fmla="*/ 94984 h 26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46" h="261446">
                  <a:moveTo>
                    <a:pt x="222843" y="94984"/>
                  </a:moveTo>
                  <a:cubicBezTo>
                    <a:pt x="243526" y="144916"/>
                    <a:pt x="219814" y="202160"/>
                    <a:pt x="169883" y="222842"/>
                  </a:cubicBezTo>
                  <a:cubicBezTo>
                    <a:pt x="119952" y="243525"/>
                    <a:pt x="62708" y="219814"/>
                    <a:pt x="42025" y="169883"/>
                  </a:cubicBezTo>
                  <a:cubicBezTo>
                    <a:pt x="21342" y="119951"/>
                    <a:pt x="45053" y="62707"/>
                    <a:pt x="94985" y="42025"/>
                  </a:cubicBezTo>
                  <a:cubicBezTo>
                    <a:pt x="144916" y="21342"/>
                    <a:pt x="202160" y="45052"/>
                    <a:pt x="222843" y="94984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CA2458-393B-4858-9A22-A5D937C6F630}"/>
                </a:ext>
              </a:extLst>
            </p:cNvPr>
            <p:cNvSpPr/>
            <p:nvPr/>
          </p:nvSpPr>
          <p:spPr>
            <a:xfrm>
              <a:off x="11080462" y="12924715"/>
              <a:ext cx="883058" cy="441529"/>
            </a:xfrm>
            <a:custGeom>
              <a:avLst/>
              <a:gdLst>
                <a:gd name="connsiteX0" fmla="*/ 1081055 w 1083136"/>
                <a:gd name="connsiteY0" fmla="*/ 469466 h 541568"/>
                <a:gd name="connsiteX1" fmla="*/ 1065835 w 1083136"/>
                <a:gd name="connsiteY1" fmla="*/ 350648 h 541568"/>
                <a:gd name="connsiteX2" fmla="*/ 920592 w 1083136"/>
                <a:gd name="connsiteY2" fmla="*/ 350648 h 541568"/>
                <a:gd name="connsiteX3" fmla="*/ 725347 w 1083136"/>
                <a:gd name="connsiteY3" fmla="*/ 134488 h 541568"/>
                <a:gd name="connsiteX4" fmla="*/ 666848 w 1083136"/>
                <a:gd name="connsiteY4" fmla="*/ 136075 h 541568"/>
                <a:gd name="connsiteX5" fmla="*/ 426457 w 1083136"/>
                <a:gd name="connsiteY5" fmla="*/ 102600 h 541568"/>
                <a:gd name="connsiteX6" fmla="*/ 426457 w 1083136"/>
                <a:gd name="connsiteY6" fmla="*/ 200317 h 541568"/>
                <a:gd name="connsiteX7" fmla="*/ 385699 w 1083136"/>
                <a:gd name="connsiteY7" fmla="*/ 241074 h 541568"/>
                <a:gd name="connsiteX8" fmla="*/ 284249 w 1083136"/>
                <a:gd name="connsiteY8" fmla="*/ 241074 h 541568"/>
                <a:gd name="connsiteX9" fmla="*/ 243491 w 1083136"/>
                <a:gd name="connsiteY9" fmla="*/ 200317 h 541568"/>
                <a:gd name="connsiteX10" fmla="*/ 243491 w 1083136"/>
                <a:gd name="connsiteY10" fmla="*/ 6752 h 541568"/>
                <a:gd name="connsiteX11" fmla="*/ 77846 w 1083136"/>
                <a:gd name="connsiteY11" fmla="*/ 49845 h 541568"/>
                <a:gd name="connsiteX12" fmla="*/ 49927 w 1083136"/>
                <a:gd name="connsiteY12" fmla="*/ 336689 h 541568"/>
                <a:gd name="connsiteX13" fmla="*/ 219494 w 1083136"/>
                <a:gd name="connsiteY13" fmla="*/ 458215 h 541568"/>
                <a:gd name="connsiteX14" fmla="*/ 566705 w 1083136"/>
                <a:gd name="connsiteY14" fmla="*/ 540290 h 541568"/>
                <a:gd name="connsiteX15" fmla="*/ 566705 w 1083136"/>
                <a:gd name="connsiteY15" fmla="*/ 455834 h 541568"/>
                <a:gd name="connsiteX16" fmla="*/ 607462 w 1083136"/>
                <a:gd name="connsiteY16" fmla="*/ 415076 h 541568"/>
                <a:gd name="connsiteX17" fmla="*/ 708913 w 1083136"/>
                <a:gd name="connsiteY17" fmla="*/ 415076 h 541568"/>
                <a:gd name="connsiteX18" fmla="*/ 749671 w 1083136"/>
                <a:gd name="connsiteY18" fmla="*/ 455834 h 541568"/>
                <a:gd name="connsiteX19" fmla="*/ 749671 w 1083136"/>
                <a:gd name="connsiteY19" fmla="*/ 541317 h 541568"/>
                <a:gd name="connsiteX20" fmla="*/ 1081055 w 1083136"/>
                <a:gd name="connsiteY20" fmla="*/ 469466 h 54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3136" h="541568">
                  <a:moveTo>
                    <a:pt x="1081055" y="469466"/>
                  </a:moveTo>
                  <a:lnTo>
                    <a:pt x="1065835" y="350648"/>
                  </a:lnTo>
                  <a:lnTo>
                    <a:pt x="920592" y="350648"/>
                  </a:lnTo>
                  <a:lnTo>
                    <a:pt x="725347" y="134488"/>
                  </a:lnTo>
                  <a:cubicBezTo>
                    <a:pt x="707139" y="135468"/>
                    <a:pt x="687718" y="136075"/>
                    <a:pt x="666848" y="136075"/>
                  </a:cubicBezTo>
                  <a:cubicBezTo>
                    <a:pt x="552652" y="136075"/>
                    <a:pt x="475478" y="119501"/>
                    <a:pt x="426457" y="102600"/>
                  </a:cubicBezTo>
                  <a:lnTo>
                    <a:pt x="426457" y="200317"/>
                  </a:lnTo>
                  <a:cubicBezTo>
                    <a:pt x="426457" y="222725"/>
                    <a:pt x="408109" y="241074"/>
                    <a:pt x="385699" y="241074"/>
                  </a:cubicBezTo>
                  <a:lnTo>
                    <a:pt x="284249" y="241074"/>
                  </a:lnTo>
                  <a:cubicBezTo>
                    <a:pt x="261840" y="241074"/>
                    <a:pt x="243491" y="222725"/>
                    <a:pt x="243491" y="200317"/>
                  </a:cubicBezTo>
                  <a:lnTo>
                    <a:pt x="243491" y="6752"/>
                  </a:lnTo>
                  <a:cubicBezTo>
                    <a:pt x="186674" y="-3472"/>
                    <a:pt x="125934" y="10300"/>
                    <a:pt x="77846" y="49845"/>
                  </a:cubicBezTo>
                  <a:cubicBezTo>
                    <a:pt x="-9085" y="121322"/>
                    <a:pt x="-21597" y="249757"/>
                    <a:pt x="49927" y="336689"/>
                  </a:cubicBezTo>
                  <a:cubicBezTo>
                    <a:pt x="66968" y="357371"/>
                    <a:pt x="117577" y="410687"/>
                    <a:pt x="219494" y="458215"/>
                  </a:cubicBezTo>
                  <a:cubicBezTo>
                    <a:pt x="317210" y="503782"/>
                    <a:pt x="433694" y="531280"/>
                    <a:pt x="566705" y="540290"/>
                  </a:cubicBezTo>
                  <a:lnTo>
                    <a:pt x="566705" y="455834"/>
                  </a:lnTo>
                  <a:cubicBezTo>
                    <a:pt x="566705" y="433424"/>
                    <a:pt x="585054" y="415076"/>
                    <a:pt x="607462" y="415076"/>
                  </a:cubicBezTo>
                  <a:lnTo>
                    <a:pt x="708913" y="415076"/>
                  </a:lnTo>
                  <a:cubicBezTo>
                    <a:pt x="731323" y="415076"/>
                    <a:pt x="749671" y="433424"/>
                    <a:pt x="749671" y="455834"/>
                  </a:cubicBezTo>
                  <a:lnTo>
                    <a:pt x="749671" y="541317"/>
                  </a:lnTo>
                  <a:cubicBezTo>
                    <a:pt x="877220" y="534128"/>
                    <a:pt x="988288" y="510037"/>
                    <a:pt x="1081055" y="469466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4E0E27-E9FD-4B65-82C0-7D7977A353DB}"/>
                </a:ext>
              </a:extLst>
            </p:cNvPr>
            <p:cNvSpPr/>
            <p:nvPr/>
          </p:nvSpPr>
          <p:spPr>
            <a:xfrm>
              <a:off x="12387272" y="13396572"/>
              <a:ext cx="216958" cy="102770"/>
            </a:xfrm>
            <a:custGeom>
              <a:avLst/>
              <a:gdLst>
                <a:gd name="connsiteX0" fmla="*/ 11414 w 266115"/>
                <a:gd name="connsiteY0" fmla="*/ 61666 h 126054"/>
                <a:gd name="connsiteX1" fmla="*/ 60295 w 266115"/>
                <a:gd name="connsiteY1" fmla="*/ 16426 h 126054"/>
                <a:gd name="connsiteX2" fmla="*/ 75562 w 266115"/>
                <a:gd name="connsiteY2" fmla="*/ 9937 h 126054"/>
                <a:gd name="connsiteX3" fmla="*/ 185742 w 266115"/>
                <a:gd name="connsiteY3" fmla="*/ 3540 h 126054"/>
                <a:gd name="connsiteX4" fmla="*/ 205631 w 266115"/>
                <a:gd name="connsiteY4" fmla="*/ 11804 h 126054"/>
                <a:gd name="connsiteX5" fmla="*/ 257781 w 266115"/>
                <a:gd name="connsiteY5" fmla="*/ 70957 h 126054"/>
                <a:gd name="connsiteX6" fmla="*/ 245175 w 266115"/>
                <a:gd name="connsiteY6" fmla="*/ 111107 h 126054"/>
                <a:gd name="connsiteX7" fmla="*/ 185276 w 266115"/>
                <a:gd name="connsiteY7" fmla="*/ 125767 h 126054"/>
                <a:gd name="connsiteX8" fmla="*/ 175845 w 266115"/>
                <a:gd name="connsiteY8" fmla="*/ 126233 h 126054"/>
                <a:gd name="connsiteX9" fmla="*/ 24532 w 266115"/>
                <a:gd name="connsiteY9" fmla="*/ 104057 h 126054"/>
                <a:gd name="connsiteX10" fmla="*/ 11414 w 266115"/>
                <a:gd name="connsiteY10" fmla="*/ 61666 h 12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115" h="126054">
                  <a:moveTo>
                    <a:pt x="11414" y="61666"/>
                  </a:moveTo>
                  <a:lnTo>
                    <a:pt x="60295" y="16426"/>
                  </a:lnTo>
                  <a:cubicBezTo>
                    <a:pt x="64497" y="12551"/>
                    <a:pt x="69866" y="10264"/>
                    <a:pt x="75562" y="9937"/>
                  </a:cubicBezTo>
                  <a:lnTo>
                    <a:pt x="185742" y="3540"/>
                  </a:lnTo>
                  <a:cubicBezTo>
                    <a:pt x="193306" y="3120"/>
                    <a:pt x="200590" y="6155"/>
                    <a:pt x="205631" y="11804"/>
                  </a:cubicBezTo>
                  <a:lnTo>
                    <a:pt x="257781" y="70957"/>
                  </a:lnTo>
                  <a:cubicBezTo>
                    <a:pt x="270013" y="84823"/>
                    <a:pt x="263150" y="106718"/>
                    <a:pt x="245175" y="111107"/>
                  </a:cubicBezTo>
                  <a:lnTo>
                    <a:pt x="185276" y="125767"/>
                  </a:lnTo>
                  <a:cubicBezTo>
                    <a:pt x="182194" y="126514"/>
                    <a:pt x="179020" y="126654"/>
                    <a:pt x="175845" y="126233"/>
                  </a:cubicBezTo>
                  <a:lnTo>
                    <a:pt x="24532" y="104057"/>
                  </a:lnTo>
                  <a:cubicBezTo>
                    <a:pt x="4131" y="101023"/>
                    <a:pt x="-3759" y="75672"/>
                    <a:pt x="11414" y="61666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AA061D7-8598-491A-89D2-8E5BF355D7E0}"/>
                </a:ext>
              </a:extLst>
            </p:cNvPr>
            <p:cNvSpPr/>
            <p:nvPr/>
          </p:nvSpPr>
          <p:spPr>
            <a:xfrm>
              <a:off x="12112533" y="13387460"/>
              <a:ext cx="365403" cy="178896"/>
            </a:xfrm>
            <a:custGeom>
              <a:avLst/>
              <a:gdLst>
                <a:gd name="connsiteX0" fmla="*/ 18232 w 448194"/>
                <a:gd name="connsiteY0" fmla="*/ 125926 h 219428"/>
                <a:gd name="connsiteX1" fmla="*/ 171365 w 448194"/>
                <a:gd name="connsiteY1" fmla="*/ 10890 h 219428"/>
                <a:gd name="connsiteX2" fmla="*/ 209555 w 448194"/>
                <a:gd name="connsiteY2" fmla="*/ 7201 h 219428"/>
                <a:gd name="connsiteX3" fmla="*/ 424594 w 448194"/>
                <a:gd name="connsiteY3" fmla="*/ 111360 h 219428"/>
                <a:gd name="connsiteX4" fmla="*/ 445371 w 448194"/>
                <a:gd name="connsiteY4" fmla="*/ 144554 h 219428"/>
                <a:gd name="connsiteX5" fmla="*/ 445371 w 448194"/>
                <a:gd name="connsiteY5" fmla="*/ 144554 h 219428"/>
                <a:gd name="connsiteX6" fmla="*/ 412923 w 448194"/>
                <a:gd name="connsiteY6" fmla="*/ 181157 h 219428"/>
                <a:gd name="connsiteX7" fmla="*/ 124352 w 448194"/>
                <a:gd name="connsiteY7" fmla="*/ 216079 h 219428"/>
                <a:gd name="connsiteX8" fmla="*/ 109272 w 448194"/>
                <a:gd name="connsiteY8" fmla="*/ 214771 h 219428"/>
                <a:gd name="connsiteX9" fmla="*/ 29670 w 448194"/>
                <a:gd name="connsiteY9" fmla="*/ 190728 h 219428"/>
                <a:gd name="connsiteX10" fmla="*/ 18232 w 448194"/>
                <a:gd name="connsiteY10" fmla="*/ 125926 h 21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94" h="219428">
                  <a:moveTo>
                    <a:pt x="18232" y="125926"/>
                  </a:moveTo>
                  <a:lnTo>
                    <a:pt x="171365" y="10890"/>
                  </a:lnTo>
                  <a:cubicBezTo>
                    <a:pt x="182383" y="2579"/>
                    <a:pt x="197136" y="1179"/>
                    <a:pt x="209555" y="7201"/>
                  </a:cubicBezTo>
                  <a:lnTo>
                    <a:pt x="424594" y="111360"/>
                  </a:lnTo>
                  <a:cubicBezTo>
                    <a:pt x="437294" y="117522"/>
                    <a:pt x="445371" y="130408"/>
                    <a:pt x="445371" y="144554"/>
                  </a:cubicBezTo>
                  <a:lnTo>
                    <a:pt x="445371" y="144554"/>
                  </a:lnTo>
                  <a:cubicBezTo>
                    <a:pt x="445371" y="163182"/>
                    <a:pt x="431458" y="178916"/>
                    <a:pt x="412923" y="181157"/>
                  </a:cubicBezTo>
                  <a:lnTo>
                    <a:pt x="124352" y="216079"/>
                  </a:lnTo>
                  <a:cubicBezTo>
                    <a:pt x="119262" y="216685"/>
                    <a:pt x="114126" y="216265"/>
                    <a:pt x="109272" y="214771"/>
                  </a:cubicBezTo>
                  <a:lnTo>
                    <a:pt x="29670" y="190728"/>
                  </a:lnTo>
                  <a:cubicBezTo>
                    <a:pt x="817" y="181950"/>
                    <a:pt x="-5906" y="144087"/>
                    <a:pt x="18232" y="125926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3637BF-487B-4E1A-A7C2-32B4890A6189}"/>
                </a:ext>
              </a:extLst>
            </p:cNvPr>
            <p:cNvSpPr/>
            <p:nvPr/>
          </p:nvSpPr>
          <p:spPr>
            <a:xfrm>
              <a:off x="12081748" y="13362715"/>
              <a:ext cx="79932" cy="76126"/>
            </a:xfrm>
            <a:custGeom>
              <a:avLst/>
              <a:gdLst>
                <a:gd name="connsiteX0" fmla="*/ 7250 w 98042"/>
                <a:gd name="connsiteY0" fmla="*/ 51232 h 93373"/>
                <a:gd name="connsiteX1" fmla="*/ 38437 w 98042"/>
                <a:gd name="connsiteY1" fmla="*/ 10568 h 93373"/>
                <a:gd name="connsiteX2" fmla="*/ 66589 w 98042"/>
                <a:gd name="connsiteY2" fmla="*/ 9960 h 93373"/>
                <a:gd name="connsiteX3" fmla="*/ 93574 w 98042"/>
                <a:gd name="connsiteY3" fmla="*/ 42128 h 93373"/>
                <a:gd name="connsiteX4" fmla="*/ 88952 w 98042"/>
                <a:gd name="connsiteY4" fmla="*/ 69253 h 93373"/>
                <a:gd name="connsiteX5" fmla="*/ 57391 w 98042"/>
                <a:gd name="connsiteY5" fmla="*/ 87928 h 93373"/>
                <a:gd name="connsiteX6" fmla="*/ 41752 w 98042"/>
                <a:gd name="connsiteY6" fmla="*/ 89281 h 93373"/>
                <a:gd name="connsiteX7" fmla="*/ 15141 w 98042"/>
                <a:gd name="connsiteY7" fmla="*/ 79150 h 93373"/>
                <a:gd name="connsiteX8" fmla="*/ 7250 w 98042"/>
                <a:gd name="connsiteY8" fmla="*/ 51232 h 9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42" h="93373">
                  <a:moveTo>
                    <a:pt x="7250" y="51232"/>
                  </a:moveTo>
                  <a:lnTo>
                    <a:pt x="38437" y="10568"/>
                  </a:lnTo>
                  <a:cubicBezTo>
                    <a:pt x="45487" y="1417"/>
                    <a:pt x="59166" y="1090"/>
                    <a:pt x="66589" y="9960"/>
                  </a:cubicBezTo>
                  <a:lnTo>
                    <a:pt x="93574" y="42128"/>
                  </a:lnTo>
                  <a:cubicBezTo>
                    <a:pt x="100717" y="50672"/>
                    <a:pt x="98523" y="63603"/>
                    <a:pt x="88952" y="69253"/>
                  </a:cubicBezTo>
                  <a:lnTo>
                    <a:pt x="57391" y="87928"/>
                  </a:lnTo>
                  <a:cubicBezTo>
                    <a:pt x="52676" y="90729"/>
                    <a:pt x="46887" y="91243"/>
                    <a:pt x="41752" y="89281"/>
                  </a:cubicBezTo>
                  <a:lnTo>
                    <a:pt x="15141" y="79150"/>
                  </a:lnTo>
                  <a:cubicBezTo>
                    <a:pt x="3842" y="74762"/>
                    <a:pt x="-126" y="60803"/>
                    <a:pt x="7250" y="51232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38B96A-7CFD-4F2B-9D96-B2B364504253}"/>
                </a:ext>
              </a:extLst>
            </p:cNvPr>
            <p:cNvSpPr/>
            <p:nvPr/>
          </p:nvSpPr>
          <p:spPr>
            <a:xfrm>
              <a:off x="11930305" y="13489576"/>
              <a:ext cx="140833" cy="95157"/>
            </a:xfrm>
            <a:custGeom>
              <a:avLst/>
              <a:gdLst>
                <a:gd name="connsiteX0" fmla="*/ 12468 w 172741"/>
                <a:gd name="connsiteY0" fmla="*/ 42504 h 116717"/>
                <a:gd name="connsiteX1" fmla="*/ 73021 w 172741"/>
                <a:gd name="connsiteY1" fmla="*/ 6135 h 116717"/>
                <a:gd name="connsiteX2" fmla="*/ 92489 w 172741"/>
                <a:gd name="connsiteY2" fmla="*/ 6369 h 116717"/>
                <a:gd name="connsiteX3" fmla="*/ 161213 w 172741"/>
                <a:gd name="connsiteY3" fmla="*/ 49881 h 116717"/>
                <a:gd name="connsiteX4" fmla="*/ 166582 w 172741"/>
                <a:gd name="connsiteY4" fmla="*/ 76025 h 116717"/>
                <a:gd name="connsiteX5" fmla="*/ 154117 w 172741"/>
                <a:gd name="connsiteY5" fmla="*/ 94187 h 116717"/>
                <a:gd name="connsiteX6" fmla="*/ 143706 w 172741"/>
                <a:gd name="connsiteY6" fmla="*/ 101564 h 116717"/>
                <a:gd name="connsiteX7" fmla="*/ 102481 w 172741"/>
                <a:gd name="connsiteY7" fmla="*/ 112815 h 116717"/>
                <a:gd name="connsiteX8" fmla="*/ 89548 w 172741"/>
                <a:gd name="connsiteY8" fmla="*/ 111601 h 116717"/>
                <a:gd name="connsiteX9" fmla="*/ 14009 w 172741"/>
                <a:gd name="connsiteY9" fmla="*/ 75092 h 116717"/>
                <a:gd name="connsiteX10" fmla="*/ 12468 w 172741"/>
                <a:gd name="connsiteY10" fmla="*/ 42504 h 1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741" h="116717">
                  <a:moveTo>
                    <a:pt x="12468" y="42504"/>
                  </a:moveTo>
                  <a:lnTo>
                    <a:pt x="73021" y="6135"/>
                  </a:lnTo>
                  <a:cubicBezTo>
                    <a:pt x="79044" y="2540"/>
                    <a:pt x="86561" y="2633"/>
                    <a:pt x="92489" y="6369"/>
                  </a:cubicBezTo>
                  <a:lnTo>
                    <a:pt x="161213" y="49881"/>
                  </a:lnTo>
                  <a:cubicBezTo>
                    <a:pt x="170083" y="55483"/>
                    <a:pt x="172511" y="67389"/>
                    <a:pt x="166582" y="76025"/>
                  </a:cubicBezTo>
                  <a:lnTo>
                    <a:pt x="154117" y="94187"/>
                  </a:lnTo>
                  <a:cubicBezTo>
                    <a:pt x="151642" y="97782"/>
                    <a:pt x="147954" y="100397"/>
                    <a:pt x="143706" y="101564"/>
                  </a:cubicBezTo>
                  <a:lnTo>
                    <a:pt x="102481" y="112815"/>
                  </a:lnTo>
                  <a:cubicBezTo>
                    <a:pt x="98186" y="113982"/>
                    <a:pt x="93564" y="113562"/>
                    <a:pt x="89548" y="111601"/>
                  </a:cubicBezTo>
                  <a:lnTo>
                    <a:pt x="14009" y="75092"/>
                  </a:lnTo>
                  <a:cubicBezTo>
                    <a:pt x="703" y="68649"/>
                    <a:pt x="-137" y="50068"/>
                    <a:pt x="12468" y="42504"/>
                  </a:cubicBezTo>
                  <a:close/>
                </a:path>
              </a:pathLst>
            </a:custGeom>
            <a:solidFill>
              <a:srgbClr val="C152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B23CB-9EA1-4350-86EA-78457C7C9624}"/>
              </a:ext>
            </a:extLst>
          </p:cNvPr>
          <p:cNvSpPr/>
          <p:nvPr/>
        </p:nvSpPr>
        <p:spPr>
          <a:xfrm>
            <a:off x="2454146" y="1000286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30F2E9-0920-432E-9C22-60AF1D1F4E2D}"/>
              </a:ext>
            </a:extLst>
          </p:cNvPr>
          <p:cNvSpPr/>
          <p:nvPr/>
        </p:nvSpPr>
        <p:spPr>
          <a:xfrm>
            <a:off x="2656737" y="2495036"/>
            <a:ext cx="20266042" cy="1688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19503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A4A13735-941F-4AC0-BD1E-0B474A1730C5}"/>
              </a:ext>
            </a:extLst>
          </p:cNvPr>
          <p:cNvGrpSpPr/>
          <p:nvPr/>
        </p:nvGrpSpPr>
        <p:grpSpPr>
          <a:xfrm>
            <a:off x="1608411" y="1962250"/>
            <a:ext cx="12308573" cy="10297144"/>
            <a:chOff x="3525279" y="5158764"/>
            <a:chExt cx="8014360" cy="6704678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74203C-AC7F-4308-9B7C-16A3ABB75E05}"/>
                </a:ext>
              </a:extLst>
            </p:cNvPr>
            <p:cNvSpPr/>
            <p:nvPr/>
          </p:nvSpPr>
          <p:spPr>
            <a:xfrm>
              <a:off x="4703733" y="6348241"/>
              <a:ext cx="650874" cy="1096210"/>
            </a:xfrm>
            <a:custGeom>
              <a:avLst/>
              <a:gdLst>
                <a:gd name="connsiteX0" fmla="*/ 503285 w 798346"/>
                <a:gd name="connsiteY0" fmla="*/ 303045 h 1344583"/>
                <a:gd name="connsiteX1" fmla="*/ 503285 w 798346"/>
                <a:gd name="connsiteY1" fmla="*/ 32354 h 1344583"/>
                <a:gd name="connsiteX2" fmla="*/ 474432 w 798346"/>
                <a:gd name="connsiteY2" fmla="*/ 3502 h 1344583"/>
                <a:gd name="connsiteX3" fmla="*/ 327042 w 798346"/>
                <a:gd name="connsiteY3" fmla="*/ 3502 h 1344583"/>
                <a:gd name="connsiteX4" fmla="*/ 298189 w 798346"/>
                <a:gd name="connsiteY4" fmla="*/ 32354 h 1344583"/>
                <a:gd name="connsiteX5" fmla="*/ 298189 w 798346"/>
                <a:gd name="connsiteY5" fmla="*/ 303045 h 1344583"/>
                <a:gd name="connsiteX6" fmla="*/ 150845 w 798346"/>
                <a:gd name="connsiteY6" fmla="*/ 450389 h 1344583"/>
                <a:gd name="connsiteX7" fmla="*/ 150845 w 798346"/>
                <a:gd name="connsiteY7" fmla="*/ 450389 h 1344583"/>
                <a:gd name="connsiteX8" fmla="*/ 3502 w 798346"/>
                <a:gd name="connsiteY8" fmla="*/ 597733 h 1344583"/>
                <a:gd name="connsiteX9" fmla="*/ 3502 w 798346"/>
                <a:gd name="connsiteY9" fmla="*/ 1196819 h 1344583"/>
                <a:gd name="connsiteX10" fmla="*/ 150845 w 798346"/>
                <a:gd name="connsiteY10" fmla="*/ 1344163 h 1344583"/>
                <a:gd name="connsiteX11" fmla="*/ 650629 w 798346"/>
                <a:gd name="connsiteY11" fmla="*/ 1344163 h 1344583"/>
                <a:gd name="connsiteX12" fmla="*/ 797973 w 798346"/>
                <a:gd name="connsiteY12" fmla="*/ 1196819 h 1344583"/>
                <a:gd name="connsiteX13" fmla="*/ 797973 w 798346"/>
                <a:gd name="connsiteY13" fmla="*/ 597779 h 1344583"/>
                <a:gd name="connsiteX14" fmla="*/ 650629 w 798346"/>
                <a:gd name="connsiteY14" fmla="*/ 450435 h 1344583"/>
                <a:gd name="connsiteX15" fmla="*/ 650629 w 798346"/>
                <a:gd name="connsiteY15" fmla="*/ 450435 h 1344583"/>
                <a:gd name="connsiteX16" fmla="*/ 503285 w 798346"/>
                <a:gd name="connsiteY16" fmla="*/ 303045 h 134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8346" h="1344583">
                  <a:moveTo>
                    <a:pt x="503285" y="303045"/>
                  </a:moveTo>
                  <a:lnTo>
                    <a:pt x="503285" y="32354"/>
                  </a:lnTo>
                  <a:cubicBezTo>
                    <a:pt x="503285" y="16434"/>
                    <a:pt x="490353" y="3502"/>
                    <a:pt x="474432" y="3502"/>
                  </a:cubicBezTo>
                  <a:lnTo>
                    <a:pt x="327042" y="3502"/>
                  </a:lnTo>
                  <a:cubicBezTo>
                    <a:pt x="311122" y="3502"/>
                    <a:pt x="298189" y="16434"/>
                    <a:pt x="298189" y="32354"/>
                  </a:cubicBezTo>
                  <a:lnTo>
                    <a:pt x="298189" y="303045"/>
                  </a:lnTo>
                  <a:cubicBezTo>
                    <a:pt x="298189" y="384420"/>
                    <a:pt x="232221" y="450389"/>
                    <a:pt x="150845" y="450389"/>
                  </a:cubicBezTo>
                  <a:lnTo>
                    <a:pt x="150845" y="450389"/>
                  </a:lnTo>
                  <a:cubicBezTo>
                    <a:pt x="69470" y="450389"/>
                    <a:pt x="3502" y="516357"/>
                    <a:pt x="3502" y="597733"/>
                  </a:cubicBezTo>
                  <a:lnTo>
                    <a:pt x="3502" y="1196819"/>
                  </a:lnTo>
                  <a:cubicBezTo>
                    <a:pt x="3502" y="1278195"/>
                    <a:pt x="69470" y="1344163"/>
                    <a:pt x="150845" y="1344163"/>
                  </a:cubicBezTo>
                  <a:lnTo>
                    <a:pt x="650629" y="1344163"/>
                  </a:lnTo>
                  <a:cubicBezTo>
                    <a:pt x="732004" y="1344163"/>
                    <a:pt x="797973" y="1278195"/>
                    <a:pt x="797973" y="1196819"/>
                  </a:cubicBezTo>
                  <a:lnTo>
                    <a:pt x="797973" y="597779"/>
                  </a:lnTo>
                  <a:cubicBezTo>
                    <a:pt x="797973" y="516404"/>
                    <a:pt x="732004" y="450435"/>
                    <a:pt x="650629" y="450435"/>
                  </a:cubicBezTo>
                  <a:lnTo>
                    <a:pt x="650629" y="450435"/>
                  </a:lnTo>
                  <a:cubicBezTo>
                    <a:pt x="569254" y="450435"/>
                    <a:pt x="503285" y="384467"/>
                    <a:pt x="503285" y="303045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5D956F6-13E8-4BB0-B284-0375CFE04EFE}"/>
                </a:ext>
              </a:extLst>
            </p:cNvPr>
            <p:cNvSpPr/>
            <p:nvPr/>
          </p:nvSpPr>
          <p:spPr>
            <a:xfrm>
              <a:off x="4005661" y="6745655"/>
              <a:ext cx="650874" cy="700356"/>
            </a:xfrm>
            <a:custGeom>
              <a:avLst/>
              <a:gdLst>
                <a:gd name="connsiteX0" fmla="*/ 503378 w 798346"/>
                <a:gd name="connsiteY0" fmla="*/ 198606 h 859039"/>
                <a:gd name="connsiteX1" fmla="*/ 503378 w 798346"/>
                <a:gd name="connsiteY1" fmla="*/ 31980 h 859039"/>
                <a:gd name="connsiteX2" fmla="*/ 474899 w 798346"/>
                <a:gd name="connsiteY2" fmla="*/ 3502 h 859039"/>
                <a:gd name="connsiteX3" fmla="*/ 326715 w 798346"/>
                <a:gd name="connsiteY3" fmla="*/ 3502 h 859039"/>
                <a:gd name="connsiteX4" fmla="*/ 298236 w 798346"/>
                <a:gd name="connsiteY4" fmla="*/ 31980 h 859039"/>
                <a:gd name="connsiteX5" fmla="*/ 298236 w 798346"/>
                <a:gd name="connsiteY5" fmla="*/ 198606 h 859039"/>
                <a:gd name="connsiteX6" fmla="*/ 99817 w 798346"/>
                <a:gd name="connsiteY6" fmla="*/ 369527 h 859039"/>
                <a:gd name="connsiteX7" fmla="*/ 3502 w 798346"/>
                <a:gd name="connsiteY7" fmla="*/ 579571 h 859039"/>
                <a:gd name="connsiteX8" fmla="*/ 3502 w 798346"/>
                <a:gd name="connsiteY8" fmla="*/ 579571 h 859039"/>
                <a:gd name="connsiteX9" fmla="*/ 280728 w 798346"/>
                <a:gd name="connsiteY9" fmla="*/ 856798 h 859039"/>
                <a:gd name="connsiteX10" fmla="*/ 520839 w 798346"/>
                <a:gd name="connsiteY10" fmla="*/ 856798 h 859039"/>
                <a:gd name="connsiteX11" fmla="*/ 798066 w 798346"/>
                <a:gd name="connsiteY11" fmla="*/ 579571 h 859039"/>
                <a:gd name="connsiteX12" fmla="*/ 798066 w 798346"/>
                <a:gd name="connsiteY12" fmla="*/ 579571 h 859039"/>
                <a:gd name="connsiteX13" fmla="*/ 701751 w 798346"/>
                <a:gd name="connsiteY13" fmla="*/ 369527 h 859039"/>
                <a:gd name="connsiteX14" fmla="*/ 503378 w 798346"/>
                <a:gd name="connsiteY14" fmla="*/ 198606 h 8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8346" h="859039">
                  <a:moveTo>
                    <a:pt x="503378" y="198606"/>
                  </a:moveTo>
                  <a:lnTo>
                    <a:pt x="503378" y="31980"/>
                  </a:lnTo>
                  <a:cubicBezTo>
                    <a:pt x="503378" y="16247"/>
                    <a:pt x="490633" y="3502"/>
                    <a:pt x="474899" y="3502"/>
                  </a:cubicBezTo>
                  <a:lnTo>
                    <a:pt x="326715" y="3502"/>
                  </a:lnTo>
                  <a:cubicBezTo>
                    <a:pt x="310982" y="3502"/>
                    <a:pt x="298236" y="16247"/>
                    <a:pt x="298236" y="31980"/>
                  </a:cubicBezTo>
                  <a:lnTo>
                    <a:pt x="298236" y="198606"/>
                  </a:lnTo>
                  <a:lnTo>
                    <a:pt x="99817" y="369527"/>
                  </a:lnTo>
                  <a:cubicBezTo>
                    <a:pt x="38703" y="422190"/>
                    <a:pt x="3502" y="498850"/>
                    <a:pt x="3502" y="579571"/>
                  </a:cubicBezTo>
                  <a:lnTo>
                    <a:pt x="3502" y="579571"/>
                  </a:lnTo>
                  <a:cubicBezTo>
                    <a:pt x="3502" y="732658"/>
                    <a:pt x="127595" y="856798"/>
                    <a:pt x="280728" y="856798"/>
                  </a:cubicBezTo>
                  <a:lnTo>
                    <a:pt x="520839" y="856798"/>
                  </a:lnTo>
                  <a:cubicBezTo>
                    <a:pt x="673926" y="856798"/>
                    <a:pt x="798066" y="732705"/>
                    <a:pt x="798066" y="579571"/>
                  </a:cubicBezTo>
                  <a:lnTo>
                    <a:pt x="798066" y="579571"/>
                  </a:lnTo>
                  <a:cubicBezTo>
                    <a:pt x="798066" y="498896"/>
                    <a:pt x="762911" y="422190"/>
                    <a:pt x="701751" y="369527"/>
                  </a:cubicBezTo>
                  <a:lnTo>
                    <a:pt x="503378" y="198606"/>
                  </a:ln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707FF6B-42E2-44D4-9500-4E55DF7B26AC}"/>
                </a:ext>
              </a:extLst>
            </p:cNvPr>
            <p:cNvSpPr/>
            <p:nvPr/>
          </p:nvSpPr>
          <p:spPr>
            <a:xfrm>
              <a:off x="4005737" y="8053989"/>
              <a:ext cx="471979" cy="1096210"/>
            </a:xfrm>
            <a:custGeom>
              <a:avLst/>
              <a:gdLst>
                <a:gd name="connsiteX0" fmla="*/ 210465 w 578917"/>
                <a:gd name="connsiteY0" fmla="*/ 346930 h 1344583"/>
                <a:gd name="connsiteX1" fmla="*/ 210465 w 578917"/>
                <a:gd name="connsiteY1" fmla="*/ 32354 h 1344583"/>
                <a:gd name="connsiteX2" fmla="*/ 239317 w 578917"/>
                <a:gd name="connsiteY2" fmla="*/ 3502 h 1344583"/>
                <a:gd name="connsiteX3" fmla="*/ 342869 w 578917"/>
                <a:gd name="connsiteY3" fmla="*/ 3502 h 1344583"/>
                <a:gd name="connsiteX4" fmla="*/ 371721 w 578917"/>
                <a:gd name="connsiteY4" fmla="*/ 32354 h 1344583"/>
                <a:gd name="connsiteX5" fmla="*/ 371721 w 578917"/>
                <a:gd name="connsiteY5" fmla="*/ 346930 h 1344583"/>
                <a:gd name="connsiteX6" fmla="*/ 475226 w 578917"/>
                <a:gd name="connsiteY6" fmla="*/ 450435 h 1344583"/>
                <a:gd name="connsiteX7" fmla="*/ 475226 w 578917"/>
                <a:gd name="connsiteY7" fmla="*/ 450435 h 1344583"/>
                <a:gd name="connsiteX8" fmla="*/ 578731 w 578917"/>
                <a:gd name="connsiteY8" fmla="*/ 553940 h 1344583"/>
                <a:gd name="connsiteX9" fmla="*/ 578731 w 578917"/>
                <a:gd name="connsiteY9" fmla="*/ 1240752 h 1344583"/>
                <a:gd name="connsiteX10" fmla="*/ 475226 w 578917"/>
                <a:gd name="connsiteY10" fmla="*/ 1344256 h 1344583"/>
                <a:gd name="connsiteX11" fmla="*/ 107006 w 578917"/>
                <a:gd name="connsiteY11" fmla="*/ 1344256 h 1344583"/>
                <a:gd name="connsiteX12" fmla="*/ 3502 w 578917"/>
                <a:gd name="connsiteY12" fmla="*/ 1240752 h 1344583"/>
                <a:gd name="connsiteX13" fmla="*/ 3502 w 578917"/>
                <a:gd name="connsiteY13" fmla="*/ 553940 h 1344583"/>
                <a:gd name="connsiteX14" fmla="*/ 107006 w 578917"/>
                <a:gd name="connsiteY14" fmla="*/ 450435 h 1344583"/>
                <a:gd name="connsiteX15" fmla="*/ 107006 w 578917"/>
                <a:gd name="connsiteY15" fmla="*/ 450435 h 1344583"/>
                <a:gd name="connsiteX16" fmla="*/ 210465 w 578917"/>
                <a:gd name="connsiteY16" fmla="*/ 346930 h 134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8917" h="1344583">
                  <a:moveTo>
                    <a:pt x="210465" y="346930"/>
                  </a:moveTo>
                  <a:lnTo>
                    <a:pt x="210465" y="32354"/>
                  </a:lnTo>
                  <a:cubicBezTo>
                    <a:pt x="210465" y="16434"/>
                    <a:pt x="223397" y="3502"/>
                    <a:pt x="239317" y="3502"/>
                  </a:cubicBezTo>
                  <a:lnTo>
                    <a:pt x="342869" y="3502"/>
                  </a:lnTo>
                  <a:cubicBezTo>
                    <a:pt x="358789" y="3502"/>
                    <a:pt x="371721" y="16434"/>
                    <a:pt x="371721" y="32354"/>
                  </a:cubicBezTo>
                  <a:lnTo>
                    <a:pt x="371721" y="346930"/>
                  </a:lnTo>
                  <a:cubicBezTo>
                    <a:pt x="371721" y="404075"/>
                    <a:pt x="418081" y="450435"/>
                    <a:pt x="475226" y="450435"/>
                  </a:cubicBezTo>
                  <a:lnTo>
                    <a:pt x="475226" y="450435"/>
                  </a:lnTo>
                  <a:cubicBezTo>
                    <a:pt x="532371" y="450435"/>
                    <a:pt x="578731" y="496795"/>
                    <a:pt x="578731" y="553940"/>
                  </a:cubicBezTo>
                  <a:lnTo>
                    <a:pt x="578731" y="1240752"/>
                  </a:lnTo>
                  <a:cubicBezTo>
                    <a:pt x="578731" y="1297896"/>
                    <a:pt x="532371" y="1344256"/>
                    <a:pt x="475226" y="1344256"/>
                  </a:cubicBezTo>
                  <a:lnTo>
                    <a:pt x="107006" y="1344256"/>
                  </a:lnTo>
                  <a:cubicBezTo>
                    <a:pt x="49862" y="1344256"/>
                    <a:pt x="3502" y="1297896"/>
                    <a:pt x="3502" y="1240752"/>
                  </a:cubicBezTo>
                  <a:lnTo>
                    <a:pt x="3502" y="553940"/>
                  </a:lnTo>
                  <a:cubicBezTo>
                    <a:pt x="3502" y="496795"/>
                    <a:pt x="49862" y="450435"/>
                    <a:pt x="107006" y="450435"/>
                  </a:cubicBezTo>
                  <a:lnTo>
                    <a:pt x="107006" y="450435"/>
                  </a:lnTo>
                  <a:cubicBezTo>
                    <a:pt x="164105" y="450435"/>
                    <a:pt x="210465" y="404075"/>
                    <a:pt x="210465" y="346930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C4AA2EC-6ABB-4ED0-8724-42B5B3D0C7F2}"/>
                </a:ext>
              </a:extLst>
            </p:cNvPr>
            <p:cNvSpPr/>
            <p:nvPr/>
          </p:nvSpPr>
          <p:spPr>
            <a:xfrm>
              <a:off x="4596473" y="8451403"/>
              <a:ext cx="650874" cy="700356"/>
            </a:xfrm>
            <a:custGeom>
              <a:avLst/>
              <a:gdLst>
                <a:gd name="connsiteX0" fmla="*/ 298189 w 798346"/>
                <a:gd name="connsiteY0" fmla="*/ 198606 h 859039"/>
                <a:gd name="connsiteX1" fmla="*/ 298189 w 798346"/>
                <a:gd name="connsiteY1" fmla="*/ 31981 h 859039"/>
                <a:gd name="connsiteX2" fmla="*/ 326668 w 798346"/>
                <a:gd name="connsiteY2" fmla="*/ 3502 h 859039"/>
                <a:gd name="connsiteX3" fmla="*/ 474853 w 798346"/>
                <a:gd name="connsiteY3" fmla="*/ 3502 h 859039"/>
                <a:gd name="connsiteX4" fmla="*/ 503332 w 798346"/>
                <a:gd name="connsiteY4" fmla="*/ 31981 h 859039"/>
                <a:gd name="connsiteX5" fmla="*/ 503332 w 798346"/>
                <a:gd name="connsiteY5" fmla="*/ 198606 h 859039"/>
                <a:gd name="connsiteX6" fmla="*/ 701751 w 798346"/>
                <a:gd name="connsiteY6" fmla="*/ 369527 h 859039"/>
                <a:gd name="connsiteX7" fmla="*/ 798066 w 798346"/>
                <a:gd name="connsiteY7" fmla="*/ 579572 h 859039"/>
                <a:gd name="connsiteX8" fmla="*/ 798066 w 798346"/>
                <a:gd name="connsiteY8" fmla="*/ 579572 h 859039"/>
                <a:gd name="connsiteX9" fmla="*/ 520839 w 798346"/>
                <a:gd name="connsiteY9" fmla="*/ 856799 h 859039"/>
                <a:gd name="connsiteX10" fmla="*/ 280728 w 798346"/>
                <a:gd name="connsiteY10" fmla="*/ 856799 h 859039"/>
                <a:gd name="connsiteX11" fmla="*/ 3502 w 798346"/>
                <a:gd name="connsiteY11" fmla="*/ 579572 h 859039"/>
                <a:gd name="connsiteX12" fmla="*/ 3502 w 798346"/>
                <a:gd name="connsiteY12" fmla="*/ 579572 h 859039"/>
                <a:gd name="connsiteX13" fmla="*/ 99817 w 798346"/>
                <a:gd name="connsiteY13" fmla="*/ 369527 h 859039"/>
                <a:gd name="connsiteX14" fmla="*/ 298189 w 798346"/>
                <a:gd name="connsiteY14" fmla="*/ 198606 h 8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8346" h="859039">
                  <a:moveTo>
                    <a:pt x="298189" y="198606"/>
                  </a:moveTo>
                  <a:lnTo>
                    <a:pt x="298189" y="31981"/>
                  </a:lnTo>
                  <a:cubicBezTo>
                    <a:pt x="298189" y="16248"/>
                    <a:pt x="310935" y="3502"/>
                    <a:pt x="326668" y="3502"/>
                  </a:cubicBezTo>
                  <a:lnTo>
                    <a:pt x="474853" y="3502"/>
                  </a:lnTo>
                  <a:cubicBezTo>
                    <a:pt x="490586" y="3502"/>
                    <a:pt x="503332" y="16248"/>
                    <a:pt x="503332" y="31981"/>
                  </a:cubicBezTo>
                  <a:lnTo>
                    <a:pt x="503332" y="198606"/>
                  </a:lnTo>
                  <a:lnTo>
                    <a:pt x="701751" y="369527"/>
                  </a:lnTo>
                  <a:cubicBezTo>
                    <a:pt x="762864" y="422190"/>
                    <a:pt x="798066" y="498850"/>
                    <a:pt x="798066" y="579572"/>
                  </a:cubicBezTo>
                  <a:lnTo>
                    <a:pt x="798066" y="579572"/>
                  </a:lnTo>
                  <a:cubicBezTo>
                    <a:pt x="798066" y="732658"/>
                    <a:pt x="673973" y="856799"/>
                    <a:pt x="520839" y="856799"/>
                  </a:cubicBezTo>
                  <a:lnTo>
                    <a:pt x="280728" y="856799"/>
                  </a:lnTo>
                  <a:cubicBezTo>
                    <a:pt x="127642" y="856799"/>
                    <a:pt x="3502" y="732705"/>
                    <a:pt x="3502" y="579572"/>
                  </a:cubicBezTo>
                  <a:lnTo>
                    <a:pt x="3502" y="579572"/>
                  </a:lnTo>
                  <a:cubicBezTo>
                    <a:pt x="3502" y="498897"/>
                    <a:pt x="38657" y="422190"/>
                    <a:pt x="99817" y="369527"/>
                  </a:cubicBezTo>
                  <a:lnTo>
                    <a:pt x="298189" y="198606"/>
                  </a:ln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6A7B92-143A-4268-AAF1-1D6D9982E260}"/>
                </a:ext>
              </a:extLst>
            </p:cNvPr>
            <p:cNvSpPr/>
            <p:nvPr/>
          </p:nvSpPr>
          <p:spPr>
            <a:xfrm>
              <a:off x="4005737" y="9759738"/>
              <a:ext cx="471979" cy="1096210"/>
            </a:xfrm>
            <a:custGeom>
              <a:avLst/>
              <a:gdLst>
                <a:gd name="connsiteX0" fmla="*/ 210465 w 578917"/>
                <a:gd name="connsiteY0" fmla="*/ 346930 h 1344583"/>
                <a:gd name="connsiteX1" fmla="*/ 210465 w 578917"/>
                <a:gd name="connsiteY1" fmla="*/ 32354 h 1344583"/>
                <a:gd name="connsiteX2" fmla="*/ 239317 w 578917"/>
                <a:gd name="connsiteY2" fmla="*/ 3502 h 1344583"/>
                <a:gd name="connsiteX3" fmla="*/ 342869 w 578917"/>
                <a:gd name="connsiteY3" fmla="*/ 3502 h 1344583"/>
                <a:gd name="connsiteX4" fmla="*/ 371721 w 578917"/>
                <a:gd name="connsiteY4" fmla="*/ 32354 h 1344583"/>
                <a:gd name="connsiteX5" fmla="*/ 371721 w 578917"/>
                <a:gd name="connsiteY5" fmla="*/ 346930 h 1344583"/>
                <a:gd name="connsiteX6" fmla="*/ 475226 w 578917"/>
                <a:gd name="connsiteY6" fmla="*/ 450435 h 1344583"/>
                <a:gd name="connsiteX7" fmla="*/ 475226 w 578917"/>
                <a:gd name="connsiteY7" fmla="*/ 450435 h 1344583"/>
                <a:gd name="connsiteX8" fmla="*/ 578731 w 578917"/>
                <a:gd name="connsiteY8" fmla="*/ 553940 h 1344583"/>
                <a:gd name="connsiteX9" fmla="*/ 578731 w 578917"/>
                <a:gd name="connsiteY9" fmla="*/ 1240751 h 1344583"/>
                <a:gd name="connsiteX10" fmla="*/ 475226 w 578917"/>
                <a:gd name="connsiteY10" fmla="*/ 1344256 h 1344583"/>
                <a:gd name="connsiteX11" fmla="*/ 107006 w 578917"/>
                <a:gd name="connsiteY11" fmla="*/ 1344256 h 1344583"/>
                <a:gd name="connsiteX12" fmla="*/ 3502 w 578917"/>
                <a:gd name="connsiteY12" fmla="*/ 1240751 h 1344583"/>
                <a:gd name="connsiteX13" fmla="*/ 3502 w 578917"/>
                <a:gd name="connsiteY13" fmla="*/ 553940 h 1344583"/>
                <a:gd name="connsiteX14" fmla="*/ 107006 w 578917"/>
                <a:gd name="connsiteY14" fmla="*/ 450435 h 1344583"/>
                <a:gd name="connsiteX15" fmla="*/ 107006 w 578917"/>
                <a:gd name="connsiteY15" fmla="*/ 450435 h 1344583"/>
                <a:gd name="connsiteX16" fmla="*/ 210465 w 578917"/>
                <a:gd name="connsiteY16" fmla="*/ 346930 h 134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8917" h="1344583">
                  <a:moveTo>
                    <a:pt x="210465" y="346930"/>
                  </a:moveTo>
                  <a:lnTo>
                    <a:pt x="210465" y="32354"/>
                  </a:lnTo>
                  <a:cubicBezTo>
                    <a:pt x="210465" y="16433"/>
                    <a:pt x="223397" y="3502"/>
                    <a:pt x="239317" y="3502"/>
                  </a:cubicBezTo>
                  <a:lnTo>
                    <a:pt x="342869" y="3502"/>
                  </a:lnTo>
                  <a:cubicBezTo>
                    <a:pt x="358789" y="3502"/>
                    <a:pt x="371721" y="16433"/>
                    <a:pt x="371721" y="32354"/>
                  </a:cubicBezTo>
                  <a:lnTo>
                    <a:pt x="371721" y="346930"/>
                  </a:lnTo>
                  <a:cubicBezTo>
                    <a:pt x="371721" y="404075"/>
                    <a:pt x="418081" y="450435"/>
                    <a:pt x="475226" y="450435"/>
                  </a:cubicBezTo>
                  <a:lnTo>
                    <a:pt x="475226" y="450435"/>
                  </a:lnTo>
                  <a:cubicBezTo>
                    <a:pt x="532371" y="450435"/>
                    <a:pt x="578731" y="496795"/>
                    <a:pt x="578731" y="553940"/>
                  </a:cubicBezTo>
                  <a:lnTo>
                    <a:pt x="578731" y="1240751"/>
                  </a:lnTo>
                  <a:cubicBezTo>
                    <a:pt x="578731" y="1297896"/>
                    <a:pt x="532371" y="1344256"/>
                    <a:pt x="475226" y="1344256"/>
                  </a:cubicBezTo>
                  <a:lnTo>
                    <a:pt x="107006" y="1344256"/>
                  </a:lnTo>
                  <a:cubicBezTo>
                    <a:pt x="49862" y="1344256"/>
                    <a:pt x="3502" y="1297896"/>
                    <a:pt x="3502" y="1240751"/>
                  </a:cubicBezTo>
                  <a:lnTo>
                    <a:pt x="3502" y="553940"/>
                  </a:lnTo>
                  <a:cubicBezTo>
                    <a:pt x="3502" y="496795"/>
                    <a:pt x="49862" y="450435"/>
                    <a:pt x="107006" y="450435"/>
                  </a:cubicBezTo>
                  <a:lnTo>
                    <a:pt x="107006" y="450435"/>
                  </a:lnTo>
                  <a:cubicBezTo>
                    <a:pt x="164105" y="450435"/>
                    <a:pt x="210465" y="404075"/>
                    <a:pt x="210465" y="346930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854A06-037D-4BF4-A81B-600DF934581B}"/>
                </a:ext>
              </a:extLst>
            </p:cNvPr>
            <p:cNvSpPr/>
            <p:nvPr/>
          </p:nvSpPr>
          <p:spPr>
            <a:xfrm>
              <a:off x="4596473" y="10157152"/>
              <a:ext cx="650874" cy="700356"/>
            </a:xfrm>
            <a:custGeom>
              <a:avLst/>
              <a:gdLst>
                <a:gd name="connsiteX0" fmla="*/ 298189 w 798346"/>
                <a:gd name="connsiteY0" fmla="*/ 198606 h 859039"/>
                <a:gd name="connsiteX1" fmla="*/ 298189 w 798346"/>
                <a:gd name="connsiteY1" fmla="*/ 31980 h 859039"/>
                <a:gd name="connsiteX2" fmla="*/ 326668 w 798346"/>
                <a:gd name="connsiteY2" fmla="*/ 3502 h 859039"/>
                <a:gd name="connsiteX3" fmla="*/ 474853 w 798346"/>
                <a:gd name="connsiteY3" fmla="*/ 3502 h 859039"/>
                <a:gd name="connsiteX4" fmla="*/ 503332 w 798346"/>
                <a:gd name="connsiteY4" fmla="*/ 31980 h 859039"/>
                <a:gd name="connsiteX5" fmla="*/ 503332 w 798346"/>
                <a:gd name="connsiteY5" fmla="*/ 198606 h 859039"/>
                <a:gd name="connsiteX6" fmla="*/ 701751 w 798346"/>
                <a:gd name="connsiteY6" fmla="*/ 369527 h 859039"/>
                <a:gd name="connsiteX7" fmla="*/ 798066 w 798346"/>
                <a:gd name="connsiteY7" fmla="*/ 579572 h 859039"/>
                <a:gd name="connsiteX8" fmla="*/ 798066 w 798346"/>
                <a:gd name="connsiteY8" fmla="*/ 579572 h 859039"/>
                <a:gd name="connsiteX9" fmla="*/ 520839 w 798346"/>
                <a:gd name="connsiteY9" fmla="*/ 856799 h 859039"/>
                <a:gd name="connsiteX10" fmla="*/ 280728 w 798346"/>
                <a:gd name="connsiteY10" fmla="*/ 856799 h 859039"/>
                <a:gd name="connsiteX11" fmla="*/ 3502 w 798346"/>
                <a:gd name="connsiteY11" fmla="*/ 579572 h 859039"/>
                <a:gd name="connsiteX12" fmla="*/ 3502 w 798346"/>
                <a:gd name="connsiteY12" fmla="*/ 579572 h 859039"/>
                <a:gd name="connsiteX13" fmla="*/ 99817 w 798346"/>
                <a:gd name="connsiteY13" fmla="*/ 369527 h 859039"/>
                <a:gd name="connsiteX14" fmla="*/ 298189 w 798346"/>
                <a:gd name="connsiteY14" fmla="*/ 198606 h 8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8346" h="859039">
                  <a:moveTo>
                    <a:pt x="298189" y="198606"/>
                  </a:moveTo>
                  <a:lnTo>
                    <a:pt x="298189" y="31980"/>
                  </a:lnTo>
                  <a:cubicBezTo>
                    <a:pt x="298189" y="16247"/>
                    <a:pt x="310935" y="3502"/>
                    <a:pt x="326668" y="3502"/>
                  </a:cubicBezTo>
                  <a:lnTo>
                    <a:pt x="474853" y="3502"/>
                  </a:lnTo>
                  <a:cubicBezTo>
                    <a:pt x="490586" y="3502"/>
                    <a:pt x="503332" y="16247"/>
                    <a:pt x="503332" y="31980"/>
                  </a:cubicBezTo>
                  <a:lnTo>
                    <a:pt x="503332" y="198606"/>
                  </a:lnTo>
                  <a:lnTo>
                    <a:pt x="701751" y="369527"/>
                  </a:lnTo>
                  <a:cubicBezTo>
                    <a:pt x="762864" y="422190"/>
                    <a:pt x="798066" y="498850"/>
                    <a:pt x="798066" y="579572"/>
                  </a:cubicBezTo>
                  <a:lnTo>
                    <a:pt x="798066" y="579572"/>
                  </a:lnTo>
                  <a:cubicBezTo>
                    <a:pt x="798066" y="732658"/>
                    <a:pt x="673973" y="856799"/>
                    <a:pt x="520839" y="856799"/>
                  </a:cubicBezTo>
                  <a:lnTo>
                    <a:pt x="280728" y="856799"/>
                  </a:lnTo>
                  <a:cubicBezTo>
                    <a:pt x="127642" y="856799"/>
                    <a:pt x="3502" y="732705"/>
                    <a:pt x="3502" y="579572"/>
                  </a:cubicBezTo>
                  <a:lnTo>
                    <a:pt x="3502" y="579572"/>
                  </a:lnTo>
                  <a:cubicBezTo>
                    <a:pt x="3502" y="498896"/>
                    <a:pt x="38657" y="422190"/>
                    <a:pt x="99817" y="369527"/>
                  </a:cubicBezTo>
                  <a:lnTo>
                    <a:pt x="298189" y="198606"/>
                  </a:ln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955856-E9F2-4FFE-AD14-283B9B55BD1F}"/>
                </a:ext>
              </a:extLst>
            </p:cNvPr>
            <p:cNvSpPr/>
            <p:nvPr/>
          </p:nvSpPr>
          <p:spPr>
            <a:xfrm>
              <a:off x="3525279" y="5695891"/>
              <a:ext cx="4129819" cy="5241254"/>
            </a:xfrm>
            <a:custGeom>
              <a:avLst/>
              <a:gdLst>
                <a:gd name="connsiteX0" fmla="*/ 1716 w 5065530"/>
                <a:gd name="connsiteY0" fmla="*/ 1716 h 6428789"/>
                <a:gd name="connsiteX1" fmla="*/ 1716 w 5065530"/>
                <a:gd name="connsiteY1" fmla="*/ 6428218 h 6428789"/>
                <a:gd name="connsiteX2" fmla="*/ 5066781 w 5065530"/>
                <a:gd name="connsiteY2" fmla="*/ 6428218 h 6428789"/>
                <a:gd name="connsiteX3" fmla="*/ 5066781 w 5065530"/>
                <a:gd name="connsiteY3" fmla="*/ 1716 h 6428789"/>
                <a:gd name="connsiteX4" fmla="*/ 1716 w 5065530"/>
                <a:gd name="connsiteY4" fmla="*/ 1716 h 6428789"/>
                <a:gd name="connsiteX5" fmla="*/ 323296 w 5065530"/>
                <a:gd name="connsiteY5" fmla="*/ 323296 h 6428789"/>
                <a:gd name="connsiteX6" fmla="*/ 4745248 w 5065530"/>
                <a:gd name="connsiteY6" fmla="*/ 323296 h 6428789"/>
                <a:gd name="connsiteX7" fmla="*/ 4745248 w 5065530"/>
                <a:gd name="connsiteY7" fmla="*/ 2036706 h 6428789"/>
                <a:gd name="connsiteX8" fmla="*/ 323296 w 5065530"/>
                <a:gd name="connsiteY8" fmla="*/ 2036706 h 6428789"/>
                <a:gd name="connsiteX9" fmla="*/ 323296 w 5065530"/>
                <a:gd name="connsiteY9" fmla="*/ 323296 h 6428789"/>
                <a:gd name="connsiteX10" fmla="*/ 323296 w 5065530"/>
                <a:gd name="connsiteY10" fmla="*/ 2358285 h 6428789"/>
                <a:gd name="connsiteX11" fmla="*/ 4745248 w 5065530"/>
                <a:gd name="connsiteY11" fmla="*/ 2358285 h 6428789"/>
                <a:gd name="connsiteX12" fmla="*/ 4745248 w 5065530"/>
                <a:gd name="connsiteY12" fmla="*/ 4071695 h 6428789"/>
                <a:gd name="connsiteX13" fmla="*/ 323296 w 5065530"/>
                <a:gd name="connsiteY13" fmla="*/ 4071695 h 6428789"/>
                <a:gd name="connsiteX14" fmla="*/ 323296 w 5065530"/>
                <a:gd name="connsiteY14" fmla="*/ 2358285 h 6428789"/>
                <a:gd name="connsiteX15" fmla="*/ 323296 w 5065530"/>
                <a:gd name="connsiteY15" fmla="*/ 6106685 h 6428789"/>
                <a:gd name="connsiteX16" fmla="*/ 323296 w 5065530"/>
                <a:gd name="connsiteY16" fmla="*/ 4393275 h 6428789"/>
                <a:gd name="connsiteX17" fmla="*/ 4745248 w 5065530"/>
                <a:gd name="connsiteY17" fmla="*/ 4393275 h 6428789"/>
                <a:gd name="connsiteX18" fmla="*/ 4745248 w 5065530"/>
                <a:gd name="connsiteY18" fmla="*/ 6106685 h 6428789"/>
                <a:gd name="connsiteX19" fmla="*/ 323296 w 5065530"/>
                <a:gd name="connsiteY19" fmla="*/ 6106685 h 642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65530" h="6428789">
                  <a:moveTo>
                    <a:pt x="1716" y="1716"/>
                  </a:moveTo>
                  <a:lnTo>
                    <a:pt x="1716" y="6428218"/>
                  </a:lnTo>
                  <a:lnTo>
                    <a:pt x="5066781" y="6428218"/>
                  </a:lnTo>
                  <a:lnTo>
                    <a:pt x="5066781" y="1716"/>
                  </a:lnTo>
                  <a:lnTo>
                    <a:pt x="1716" y="1716"/>
                  </a:lnTo>
                  <a:close/>
                  <a:moveTo>
                    <a:pt x="323296" y="323296"/>
                  </a:moveTo>
                  <a:lnTo>
                    <a:pt x="4745248" y="323296"/>
                  </a:lnTo>
                  <a:lnTo>
                    <a:pt x="4745248" y="2036706"/>
                  </a:lnTo>
                  <a:lnTo>
                    <a:pt x="323296" y="2036706"/>
                  </a:lnTo>
                  <a:lnTo>
                    <a:pt x="323296" y="323296"/>
                  </a:lnTo>
                  <a:close/>
                  <a:moveTo>
                    <a:pt x="323296" y="2358285"/>
                  </a:moveTo>
                  <a:lnTo>
                    <a:pt x="4745248" y="2358285"/>
                  </a:lnTo>
                  <a:lnTo>
                    <a:pt x="4745248" y="4071695"/>
                  </a:lnTo>
                  <a:lnTo>
                    <a:pt x="323296" y="4071695"/>
                  </a:lnTo>
                  <a:lnTo>
                    <a:pt x="323296" y="2358285"/>
                  </a:lnTo>
                  <a:close/>
                  <a:moveTo>
                    <a:pt x="323296" y="6106685"/>
                  </a:moveTo>
                  <a:lnTo>
                    <a:pt x="323296" y="4393275"/>
                  </a:lnTo>
                  <a:lnTo>
                    <a:pt x="4745248" y="4393275"/>
                  </a:lnTo>
                  <a:lnTo>
                    <a:pt x="4745248" y="6106685"/>
                  </a:lnTo>
                  <a:lnTo>
                    <a:pt x="323296" y="6106685"/>
                  </a:lnTo>
                  <a:close/>
                </a:path>
              </a:pathLst>
            </a:custGeom>
            <a:solidFill>
              <a:srgbClr val="C9BEAD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23D39F-A971-4195-BEB0-16A4CD41BB0E}"/>
                </a:ext>
              </a:extLst>
            </p:cNvPr>
            <p:cNvSpPr/>
            <p:nvPr/>
          </p:nvSpPr>
          <p:spPr>
            <a:xfrm>
              <a:off x="3535023" y="11239211"/>
              <a:ext cx="8004616" cy="624231"/>
            </a:xfrm>
            <a:custGeom>
              <a:avLst/>
              <a:gdLst>
                <a:gd name="connsiteX0" fmla="*/ 9450262 w 9818259"/>
                <a:gd name="connsiteY0" fmla="*/ 766729 h 765665"/>
                <a:gd name="connsiteX1" fmla="*/ 370356 w 9818259"/>
                <a:gd name="connsiteY1" fmla="*/ 766729 h 765665"/>
                <a:gd name="connsiteX2" fmla="*/ 1716 w 9818259"/>
                <a:gd name="connsiteY2" fmla="*/ 398088 h 765665"/>
                <a:gd name="connsiteX3" fmla="*/ 1716 w 9818259"/>
                <a:gd name="connsiteY3" fmla="*/ 370356 h 765665"/>
                <a:gd name="connsiteX4" fmla="*/ 370356 w 9818259"/>
                <a:gd name="connsiteY4" fmla="*/ 1716 h 765665"/>
                <a:gd name="connsiteX5" fmla="*/ 9450262 w 9818259"/>
                <a:gd name="connsiteY5" fmla="*/ 1716 h 765665"/>
                <a:gd name="connsiteX6" fmla="*/ 9818902 w 9818259"/>
                <a:gd name="connsiteY6" fmla="*/ 370356 h 765665"/>
                <a:gd name="connsiteX7" fmla="*/ 9818902 w 9818259"/>
                <a:gd name="connsiteY7" fmla="*/ 398088 h 765665"/>
                <a:gd name="connsiteX8" fmla="*/ 9450262 w 9818259"/>
                <a:gd name="connsiteY8" fmla="*/ 766729 h 76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18259" h="765665">
                  <a:moveTo>
                    <a:pt x="9450262" y="766729"/>
                  </a:moveTo>
                  <a:lnTo>
                    <a:pt x="370356" y="766729"/>
                  </a:lnTo>
                  <a:cubicBezTo>
                    <a:pt x="166754" y="766729"/>
                    <a:pt x="1716" y="601690"/>
                    <a:pt x="1716" y="398088"/>
                  </a:cubicBezTo>
                  <a:lnTo>
                    <a:pt x="1716" y="370356"/>
                  </a:lnTo>
                  <a:cubicBezTo>
                    <a:pt x="1716" y="166755"/>
                    <a:pt x="166754" y="1716"/>
                    <a:pt x="370356" y="1716"/>
                  </a:cubicBezTo>
                  <a:lnTo>
                    <a:pt x="9450262" y="1716"/>
                  </a:lnTo>
                  <a:cubicBezTo>
                    <a:pt x="9653864" y="1716"/>
                    <a:pt x="9818902" y="166755"/>
                    <a:pt x="9818902" y="370356"/>
                  </a:cubicBezTo>
                  <a:lnTo>
                    <a:pt x="9818902" y="398088"/>
                  </a:lnTo>
                  <a:cubicBezTo>
                    <a:pt x="9818856" y="601690"/>
                    <a:pt x="9653817" y="766729"/>
                    <a:pt x="9450262" y="766729"/>
                  </a:cubicBezTo>
                  <a:close/>
                </a:path>
              </a:pathLst>
            </a:custGeom>
            <a:solidFill>
              <a:srgbClr val="C9BEAD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7C4898-CD98-48D2-B143-142C455C09B2}"/>
                </a:ext>
              </a:extLst>
            </p:cNvPr>
            <p:cNvSpPr/>
            <p:nvPr/>
          </p:nvSpPr>
          <p:spPr>
            <a:xfrm>
              <a:off x="6646423" y="5362489"/>
              <a:ext cx="2496923" cy="837382"/>
            </a:xfrm>
            <a:custGeom>
              <a:avLst/>
              <a:gdLst>
                <a:gd name="connsiteX0" fmla="*/ 99210 w 3062662"/>
                <a:gd name="connsiteY0" fmla="*/ 618509 h 1027112"/>
                <a:gd name="connsiteX1" fmla="*/ 1573629 w 3062662"/>
                <a:gd name="connsiteY1" fmla="*/ 618509 h 1027112"/>
                <a:gd name="connsiteX2" fmla="*/ 1580539 w 3062662"/>
                <a:gd name="connsiteY2" fmla="*/ 618882 h 1027112"/>
                <a:gd name="connsiteX3" fmla="*/ 1581753 w 3062662"/>
                <a:gd name="connsiteY3" fmla="*/ 618882 h 1027112"/>
                <a:gd name="connsiteX4" fmla="*/ 1581379 w 3062662"/>
                <a:gd name="connsiteY4" fmla="*/ 618929 h 1027112"/>
                <a:gd name="connsiteX5" fmla="*/ 1676247 w 3062662"/>
                <a:gd name="connsiteY5" fmla="*/ 721126 h 1027112"/>
                <a:gd name="connsiteX6" fmla="*/ 1573676 w 3062662"/>
                <a:gd name="connsiteY6" fmla="*/ 823697 h 1027112"/>
                <a:gd name="connsiteX7" fmla="*/ 1090280 w 3062662"/>
                <a:gd name="connsiteY7" fmla="*/ 823697 h 1027112"/>
                <a:gd name="connsiteX8" fmla="*/ 1012686 w 3062662"/>
                <a:gd name="connsiteY8" fmla="*/ 923047 h 1027112"/>
                <a:gd name="connsiteX9" fmla="*/ 1115257 w 3062662"/>
                <a:gd name="connsiteY9" fmla="*/ 1025618 h 1027112"/>
                <a:gd name="connsiteX10" fmla="*/ 2319079 w 3062662"/>
                <a:gd name="connsiteY10" fmla="*/ 1025618 h 1027112"/>
                <a:gd name="connsiteX11" fmla="*/ 2421651 w 3062662"/>
                <a:gd name="connsiteY11" fmla="*/ 923047 h 1027112"/>
                <a:gd name="connsiteX12" fmla="*/ 2344057 w 3062662"/>
                <a:gd name="connsiteY12" fmla="*/ 823697 h 1027112"/>
                <a:gd name="connsiteX13" fmla="*/ 2001188 w 3062662"/>
                <a:gd name="connsiteY13" fmla="*/ 823697 h 1027112"/>
                <a:gd name="connsiteX14" fmla="*/ 1898617 w 3062662"/>
                <a:gd name="connsiteY14" fmla="*/ 721126 h 1027112"/>
                <a:gd name="connsiteX15" fmla="*/ 2001188 w 3062662"/>
                <a:gd name="connsiteY15" fmla="*/ 618555 h 1027112"/>
                <a:gd name="connsiteX16" fmla="*/ 2960511 w 3062662"/>
                <a:gd name="connsiteY16" fmla="*/ 618929 h 1027112"/>
                <a:gd name="connsiteX17" fmla="*/ 3063082 w 3062662"/>
                <a:gd name="connsiteY17" fmla="*/ 516358 h 1027112"/>
                <a:gd name="connsiteX18" fmla="*/ 3063082 w 3062662"/>
                <a:gd name="connsiteY18" fmla="*/ 516358 h 1027112"/>
                <a:gd name="connsiteX19" fmla="*/ 2960511 w 3062662"/>
                <a:gd name="connsiteY19" fmla="*/ 413786 h 1027112"/>
                <a:gd name="connsiteX20" fmla="*/ 1240471 w 3062662"/>
                <a:gd name="connsiteY20" fmla="*/ 413786 h 1027112"/>
                <a:gd name="connsiteX21" fmla="*/ 1137900 w 3062662"/>
                <a:gd name="connsiteY21" fmla="*/ 311215 h 1027112"/>
                <a:gd name="connsiteX22" fmla="*/ 1240471 w 3062662"/>
                <a:gd name="connsiteY22" fmla="*/ 208644 h 1027112"/>
                <a:gd name="connsiteX23" fmla="*/ 1757763 w 3062662"/>
                <a:gd name="connsiteY23" fmla="*/ 208644 h 1027112"/>
                <a:gd name="connsiteX24" fmla="*/ 1860334 w 3062662"/>
                <a:gd name="connsiteY24" fmla="*/ 106073 h 1027112"/>
                <a:gd name="connsiteX25" fmla="*/ 1757763 w 3062662"/>
                <a:gd name="connsiteY25" fmla="*/ 3502 h 1027112"/>
                <a:gd name="connsiteX26" fmla="*/ 682703 w 3062662"/>
                <a:gd name="connsiteY26" fmla="*/ 3502 h 1027112"/>
                <a:gd name="connsiteX27" fmla="*/ 580132 w 3062662"/>
                <a:gd name="connsiteY27" fmla="*/ 106073 h 1027112"/>
                <a:gd name="connsiteX28" fmla="*/ 682703 w 3062662"/>
                <a:gd name="connsiteY28" fmla="*/ 208644 h 1027112"/>
                <a:gd name="connsiteX29" fmla="*/ 812866 w 3062662"/>
                <a:gd name="connsiteY29" fmla="*/ 208644 h 1027112"/>
                <a:gd name="connsiteX30" fmla="*/ 827853 w 3062662"/>
                <a:gd name="connsiteY30" fmla="*/ 208644 h 1027112"/>
                <a:gd name="connsiteX31" fmla="*/ 820336 w 3062662"/>
                <a:gd name="connsiteY31" fmla="*/ 209017 h 1027112"/>
                <a:gd name="connsiteX32" fmla="*/ 915437 w 3062662"/>
                <a:gd name="connsiteY32" fmla="*/ 311215 h 1027112"/>
                <a:gd name="connsiteX33" fmla="*/ 820336 w 3062662"/>
                <a:gd name="connsiteY33" fmla="*/ 413413 h 1027112"/>
                <a:gd name="connsiteX34" fmla="*/ 827853 w 3062662"/>
                <a:gd name="connsiteY34" fmla="*/ 413786 h 1027112"/>
                <a:gd name="connsiteX35" fmla="*/ 106073 w 3062662"/>
                <a:gd name="connsiteY35" fmla="*/ 413786 h 1027112"/>
                <a:gd name="connsiteX36" fmla="*/ 3502 w 3062662"/>
                <a:gd name="connsiteY36" fmla="*/ 516358 h 1027112"/>
                <a:gd name="connsiteX37" fmla="*/ 3502 w 3062662"/>
                <a:gd name="connsiteY37" fmla="*/ 516358 h 1027112"/>
                <a:gd name="connsiteX38" fmla="*/ 99210 w 3062662"/>
                <a:gd name="connsiteY38" fmla="*/ 618509 h 1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62662" h="1027112">
                  <a:moveTo>
                    <a:pt x="99210" y="618509"/>
                  </a:moveTo>
                  <a:lnTo>
                    <a:pt x="1573629" y="618509"/>
                  </a:lnTo>
                  <a:cubicBezTo>
                    <a:pt x="1575963" y="618509"/>
                    <a:pt x="1578252" y="618695"/>
                    <a:pt x="1580539" y="618882"/>
                  </a:cubicBezTo>
                  <a:lnTo>
                    <a:pt x="1581753" y="618882"/>
                  </a:lnTo>
                  <a:cubicBezTo>
                    <a:pt x="1581613" y="618882"/>
                    <a:pt x="1581520" y="618929"/>
                    <a:pt x="1581379" y="618929"/>
                  </a:cubicBezTo>
                  <a:cubicBezTo>
                    <a:pt x="1634229" y="622944"/>
                    <a:pt x="1676247" y="667296"/>
                    <a:pt x="1676247" y="721126"/>
                  </a:cubicBezTo>
                  <a:cubicBezTo>
                    <a:pt x="1676247" y="777571"/>
                    <a:pt x="1630074" y="823697"/>
                    <a:pt x="1573676" y="823697"/>
                  </a:cubicBezTo>
                  <a:lnTo>
                    <a:pt x="1090280" y="823697"/>
                  </a:lnTo>
                  <a:cubicBezTo>
                    <a:pt x="1045881" y="834949"/>
                    <a:pt x="1012686" y="875287"/>
                    <a:pt x="1012686" y="923047"/>
                  </a:cubicBezTo>
                  <a:cubicBezTo>
                    <a:pt x="1012686" y="979492"/>
                    <a:pt x="1058860" y="1025618"/>
                    <a:pt x="1115257" y="1025618"/>
                  </a:cubicBezTo>
                  <a:lnTo>
                    <a:pt x="2319079" y="1025618"/>
                  </a:lnTo>
                  <a:cubicBezTo>
                    <a:pt x="2375524" y="1025618"/>
                    <a:pt x="2421651" y="979445"/>
                    <a:pt x="2421651" y="923047"/>
                  </a:cubicBezTo>
                  <a:cubicBezTo>
                    <a:pt x="2421651" y="875240"/>
                    <a:pt x="2388503" y="834949"/>
                    <a:pt x="2344057" y="823697"/>
                  </a:cubicBezTo>
                  <a:lnTo>
                    <a:pt x="2001188" y="823697"/>
                  </a:lnTo>
                  <a:cubicBezTo>
                    <a:pt x="1944744" y="823697"/>
                    <a:pt x="1898617" y="777524"/>
                    <a:pt x="1898617" y="721126"/>
                  </a:cubicBezTo>
                  <a:cubicBezTo>
                    <a:pt x="1898617" y="664728"/>
                    <a:pt x="1944790" y="618555"/>
                    <a:pt x="2001188" y="618555"/>
                  </a:cubicBezTo>
                  <a:lnTo>
                    <a:pt x="2960511" y="618929"/>
                  </a:lnTo>
                  <a:cubicBezTo>
                    <a:pt x="3016955" y="618929"/>
                    <a:pt x="3063082" y="572755"/>
                    <a:pt x="3063082" y="516358"/>
                  </a:cubicBezTo>
                  <a:lnTo>
                    <a:pt x="3063082" y="516358"/>
                  </a:lnTo>
                  <a:cubicBezTo>
                    <a:pt x="3063082" y="459913"/>
                    <a:pt x="3016909" y="413786"/>
                    <a:pt x="2960511" y="413786"/>
                  </a:cubicBezTo>
                  <a:lnTo>
                    <a:pt x="1240471" y="413786"/>
                  </a:lnTo>
                  <a:cubicBezTo>
                    <a:pt x="1184027" y="413786"/>
                    <a:pt x="1137900" y="367613"/>
                    <a:pt x="1137900" y="311215"/>
                  </a:cubicBezTo>
                  <a:cubicBezTo>
                    <a:pt x="1137900" y="254817"/>
                    <a:pt x="1184074" y="208644"/>
                    <a:pt x="1240471" y="208644"/>
                  </a:cubicBezTo>
                  <a:lnTo>
                    <a:pt x="1757763" y="208644"/>
                  </a:lnTo>
                  <a:cubicBezTo>
                    <a:pt x="1814207" y="208644"/>
                    <a:pt x="1860334" y="162470"/>
                    <a:pt x="1860334" y="106073"/>
                  </a:cubicBezTo>
                  <a:cubicBezTo>
                    <a:pt x="1860334" y="49628"/>
                    <a:pt x="1814160" y="3502"/>
                    <a:pt x="1757763" y="3502"/>
                  </a:cubicBezTo>
                  <a:lnTo>
                    <a:pt x="682703" y="3502"/>
                  </a:lnTo>
                  <a:cubicBezTo>
                    <a:pt x="626258" y="3502"/>
                    <a:pt x="580132" y="49675"/>
                    <a:pt x="580132" y="106073"/>
                  </a:cubicBezTo>
                  <a:cubicBezTo>
                    <a:pt x="580132" y="162517"/>
                    <a:pt x="626305" y="208644"/>
                    <a:pt x="682703" y="208644"/>
                  </a:cubicBezTo>
                  <a:lnTo>
                    <a:pt x="812866" y="208644"/>
                  </a:lnTo>
                  <a:lnTo>
                    <a:pt x="827853" y="208644"/>
                  </a:lnTo>
                  <a:cubicBezTo>
                    <a:pt x="825331" y="208644"/>
                    <a:pt x="822857" y="208831"/>
                    <a:pt x="820336" y="209017"/>
                  </a:cubicBezTo>
                  <a:cubicBezTo>
                    <a:pt x="873279" y="212893"/>
                    <a:pt x="915437" y="257338"/>
                    <a:pt x="915437" y="311215"/>
                  </a:cubicBezTo>
                  <a:cubicBezTo>
                    <a:pt x="915437" y="365092"/>
                    <a:pt x="873279" y="409538"/>
                    <a:pt x="820336" y="413413"/>
                  </a:cubicBezTo>
                  <a:cubicBezTo>
                    <a:pt x="822810" y="413600"/>
                    <a:pt x="825285" y="413786"/>
                    <a:pt x="827853" y="413786"/>
                  </a:cubicBezTo>
                  <a:lnTo>
                    <a:pt x="106073" y="413786"/>
                  </a:lnTo>
                  <a:cubicBezTo>
                    <a:pt x="49628" y="413786"/>
                    <a:pt x="3502" y="459960"/>
                    <a:pt x="3502" y="516358"/>
                  </a:cubicBezTo>
                  <a:lnTo>
                    <a:pt x="3502" y="516358"/>
                  </a:lnTo>
                  <a:cubicBezTo>
                    <a:pt x="3502" y="570374"/>
                    <a:pt x="45987" y="614914"/>
                    <a:pt x="99210" y="618509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50792D-DD90-469F-8605-C5459E371BAD}"/>
                </a:ext>
              </a:extLst>
            </p:cNvPr>
            <p:cNvSpPr/>
            <p:nvPr/>
          </p:nvSpPr>
          <p:spPr>
            <a:xfrm>
              <a:off x="9372513" y="5158764"/>
              <a:ext cx="746032" cy="669906"/>
            </a:xfrm>
            <a:custGeom>
              <a:avLst/>
              <a:gdLst>
                <a:gd name="connsiteX0" fmla="*/ 905690 w 915063"/>
                <a:gd name="connsiteY0" fmla="*/ 529399 h 821689"/>
                <a:gd name="connsiteX1" fmla="*/ 745601 w 915063"/>
                <a:gd name="connsiteY1" fmla="*/ 380375 h 821689"/>
                <a:gd name="connsiteX2" fmla="*/ 717822 w 915063"/>
                <a:gd name="connsiteY2" fmla="*/ 377340 h 821689"/>
                <a:gd name="connsiteX3" fmla="*/ 616745 w 915063"/>
                <a:gd name="connsiteY3" fmla="*/ 436912 h 821689"/>
                <a:gd name="connsiteX4" fmla="*/ 596436 w 915063"/>
                <a:gd name="connsiteY4" fmla="*/ 383036 h 821689"/>
                <a:gd name="connsiteX5" fmla="*/ 723285 w 915063"/>
                <a:gd name="connsiteY5" fmla="*/ 292230 h 821689"/>
                <a:gd name="connsiteX6" fmla="*/ 874457 w 915063"/>
                <a:gd name="connsiteY6" fmla="*/ 415063 h 821689"/>
                <a:gd name="connsiteX7" fmla="*/ 907278 w 915063"/>
                <a:gd name="connsiteY7" fmla="*/ 411655 h 821689"/>
                <a:gd name="connsiteX8" fmla="*/ 903869 w 915063"/>
                <a:gd name="connsiteY8" fmla="*/ 378834 h 821689"/>
                <a:gd name="connsiteX9" fmla="*/ 738878 w 915063"/>
                <a:gd name="connsiteY9" fmla="*/ 244796 h 821689"/>
                <a:gd name="connsiteX10" fmla="*/ 710586 w 915063"/>
                <a:gd name="connsiteY10" fmla="*/ 243955 h 821689"/>
                <a:gd name="connsiteX11" fmla="*/ 573233 w 915063"/>
                <a:gd name="connsiteY11" fmla="*/ 342278 h 821689"/>
                <a:gd name="connsiteX12" fmla="*/ 642283 w 915063"/>
                <a:gd name="connsiteY12" fmla="*/ 206559 h 821689"/>
                <a:gd name="connsiteX13" fmla="*/ 640135 w 915063"/>
                <a:gd name="connsiteY13" fmla="*/ 181908 h 821689"/>
                <a:gd name="connsiteX14" fmla="*/ 512633 w 915063"/>
                <a:gd name="connsiteY14" fmla="*/ 12808 h 821689"/>
                <a:gd name="connsiteX15" fmla="*/ 479952 w 915063"/>
                <a:gd name="connsiteY15" fmla="*/ 8233 h 821689"/>
                <a:gd name="connsiteX16" fmla="*/ 475377 w 915063"/>
                <a:gd name="connsiteY16" fmla="*/ 40914 h 821689"/>
                <a:gd name="connsiteX17" fmla="*/ 594102 w 915063"/>
                <a:gd name="connsiteY17" fmla="*/ 198342 h 821689"/>
                <a:gd name="connsiteX18" fmla="*/ 531308 w 915063"/>
                <a:gd name="connsiteY18" fmla="*/ 321783 h 821689"/>
                <a:gd name="connsiteX19" fmla="*/ 456142 w 915063"/>
                <a:gd name="connsiteY19" fmla="*/ 303668 h 821689"/>
                <a:gd name="connsiteX20" fmla="*/ 383637 w 915063"/>
                <a:gd name="connsiteY20" fmla="*/ 320989 h 821689"/>
                <a:gd name="connsiteX21" fmla="*/ 320657 w 915063"/>
                <a:gd name="connsiteY21" fmla="*/ 199276 h 821689"/>
                <a:gd name="connsiteX22" fmla="*/ 438261 w 915063"/>
                <a:gd name="connsiteY22" fmla="*/ 41007 h 821689"/>
                <a:gd name="connsiteX23" fmla="*/ 433452 w 915063"/>
                <a:gd name="connsiteY23" fmla="*/ 8326 h 821689"/>
                <a:gd name="connsiteX24" fmla="*/ 400772 w 915063"/>
                <a:gd name="connsiteY24" fmla="*/ 13135 h 821689"/>
                <a:gd name="connsiteX25" fmla="*/ 274437 w 915063"/>
                <a:gd name="connsiteY25" fmla="*/ 183076 h 821689"/>
                <a:gd name="connsiteX26" fmla="*/ 272429 w 915063"/>
                <a:gd name="connsiteY26" fmla="*/ 207726 h 821689"/>
                <a:gd name="connsiteX27" fmla="*/ 342413 w 915063"/>
                <a:gd name="connsiteY27" fmla="*/ 342932 h 821689"/>
                <a:gd name="connsiteX28" fmla="*/ 204359 w 915063"/>
                <a:gd name="connsiteY28" fmla="*/ 245589 h 821689"/>
                <a:gd name="connsiteX29" fmla="*/ 176067 w 915063"/>
                <a:gd name="connsiteY29" fmla="*/ 246663 h 821689"/>
                <a:gd name="connsiteX30" fmla="*/ 12009 w 915063"/>
                <a:gd name="connsiteY30" fmla="*/ 381869 h 821689"/>
                <a:gd name="connsiteX31" fmla="*/ 8835 w 915063"/>
                <a:gd name="connsiteY31" fmla="*/ 414736 h 821689"/>
                <a:gd name="connsiteX32" fmla="*/ 41702 w 915063"/>
                <a:gd name="connsiteY32" fmla="*/ 417911 h 821689"/>
                <a:gd name="connsiteX33" fmla="*/ 192034 w 915063"/>
                <a:gd name="connsiteY33" fmla="*/ 294050 h 821689"/>
                <a:gd name="connsiteX34" fmla="*/ 317249 w 915063"/>
                <a:gd name="connsiteY34" fmla="*/ 382382 h 821689"/>
                <a:gd name="connsiteX35" fmla="*/ 296706 w 915063"/>
                <a:gd name="connsiteY35" fmla="*/ 436352 h 821689"/>
                <a:gd name="connsiteX36" fmla="*/ 198150 w 915063"/>
                <a:gd name="connsiteY36" fmla="*/ 379207 h 821689"/>
                <a:gd name="connsiteX37" fmla="*/ 170418 w 915063"/>
                <a:gd name="connsiteY37" fmla="*/ 382429 h 821689"/>
                <a:gd name="connsiteX38" fmla="*/ 11403 w 915063"/>
                <a:gd name="connsiteY38" fmla="*/ 532574 h 821689"/>
                <a:gd name="connsiteX39" fmla="*/ 10468 w 915063"/>
                <a:gd name="connsiteY39" fmla="*/ 565581 h 821689"/>
                <a:gd name="connsiteX40" fmla="*/ 43476 w 915063"/>
                <a:gd name="connsiteY40" fmla="*/ 566515 h 821689"/>
                <a:gd name="connsiteX41" fmla="*/ 189840 w 915063"/>
                <a:gd name="connsiteY41" fmla="*/ 428322 h 821689"/>
                <a:gd name="connsiteX42" fmla="*/ 294885 w 915063"/>
                <a:gd name="connsiteY42" fmla="*/ 489248 h 821689"/>
                <a:gd name="connsiteX43" fmla="*/ 196096 w 915063"/>
                <a:gd name="connsiteY43" fmla="*/ 527112 h 821689"/>
                <a:gd name="connsiteX44" fmla="*/ 181670 w 915063"/>
                <a:gd name="connsiteY44" fmla="*/ 553910 h 821689"/>
                <a:gd name="connsiteX45" fmla="*/ 218039 w 915063"/>
                <a:gd name="connsiteY45" fmla="*/ 719321 h 821689"/>
                <a:gd name="connsiteX46" fmla="*/ 228637 w 915063"/>
                <a:gd name="connsiteY46" fmla="*/ 734215 h 821689"/>
                <a:gd name="connsiteX47" fmla="*/ 360807 w 915063"/>
                <a:gd name="connsiteY47" fmla="*/ 815030 h 821689"/>
                <a:gd name="connsiteX48" fmla="*/ 373039 w 915063"/>
                <a:gd name="connsiteY48" fmla="*/ 818485 h 821689"/>
                <a:gd name="connsiteX49" fmla="*/ 392881 w 915063"/>
                <a:gd name="connsiteY49" fmla="*/ 807327 h 821689"/>
                <a:gd name="connsiteX50" fmla="*/ 385131 w 915063"/>
                <a:gd name="connsiteY50" fmla="*/ 775253 h 821689"/>
                <a:gd name="connsiteX51" fmla="*/ 261457 w 915063"/>
                <a:gd name="connsiteY51" fmla="*/ 699620 h 821689"/>
                <a:gd name="connsiteX52" fmla="*/ 231531 w 915063"/>
                <a:gd name="connsiteY52" fmla="*/ 563527 h 821689"/>
                <a:gd name="connsiteX53" fmla="*/ 308565 w 915063"/>
                <a:gd name="connsiteY53" fmla="*/ 534021 h 821689"/>
                <a:gd name="connsiteX54" fmla="*/ 457263 w 915063"/>
                <a:gd name="connsiteY54" fmla="*/ 629356 h 821689"/>
                <a:gd name="connsiteX55" fmla="*/ 605773 w 915063"/>
                <a:gd name="connsiteY55" fmla="*/ 531967 h 821689"/>
                <a:gd name="connsiteX56" fmla="*/ 685748 w 915063"/>
                <a:gd name="connsiteY56" fmla="*/ 561987 h 821689"/>
                <a:gd name="connsiteX57" fmla="*/ 656756 w 915063"/>
                <a:gd name="connsiteY57" fmla="*/ 698266 h 821689"/>
                <a:gd name="connsiteX58" fmla="*/ 533596 w 915063"/>
                <a:gd name="connsiteY58" fmla="*/ 774739 h 821689"/>
                <a:gd name="connsiteX59" fmla="*/ 526079 w 915063"/>
                <a:gd name="connsiteY59" fmla="*/ 806906 h 821689"/>
                <a:gd name="connsiteX60" fmla="*/ 546015 w 915063"/>
                <a:gd name="connsiteY60" fmla="*/ 817925 h 821689"/>
                <a:gd name="connsiteX61" fmla="*/ 558246 w 915063"/>
                <a:gd name="connsiteY61" fmla="*/ 814423 h 821689"/>
                <a:gd name="connsiteX62" fmla="*/ 689857 w 915063"/>
                <a:gd name="connsiteY62" fmla="*/ 732674 h 821689"/>
                <a:gd name="connsiteX63" fmla="*/ 700361 w 915063"/>
                <a:gd name="connsiteY63" fmla="*/ 717688 h 821689"/>
                <a:gd name="connsiteX64" fmla="*/ 735610 w 915063"/>
                <a:gd name="connsiteY64" fmla="*/ 552042 h 821689"/>
                <a:gd name="connsiteX65" fmla="*/ 720997 w 915063"/>
                <a:gd name="connsiteY65" fmla="*/ 525337 h 821689"/>
                <a:gd name="connsiteX66" fmla="*/ 621928 w 915063"/>
                <a:gd name="connsiteY66" fmla="*/ 488175 h 821689"/>
                <a:gd name="connsiteX67" fmla="*/ 726553 w 915063"/>
                <a:gd name="connsiteY67" fmla="*/ 426501 h 821689"/>
                <a:gd name="connsiteX68" fmla="*/ 873897 w 915063"/>
                <a:gd name="connsiteY68" fmla="*/ 563667 h 821689"/>
                <a:gd name="connsiteX69" fmla="*/ 906904 w 915063"/>
                <a:gd name="connsiteY69" fmla="*/ 562500 h 821689"/>
                <a:gd name="connsiteX70" fmla="*/ 905690 w 915063"/>
                <a:gd name="connsiteY70" fmla="*/ 529399 h 82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15063" h="821689">
                  <a:moveTo>
                    <a:pt x="905690" y="529399"/>
                  </a:moveTo>
                  <a:lnTo>
                    <a:pt x="745601" y="380375"/>
                  </a:lnTo>
                  <a:cubicBezTo>
                    <a:pt x="738038" y="373325"/>
                    <a:pt x="726739" y="372111"/>
                    <a:pt x="717822" y="377340"/>
                  </a:cubicBezTo>
                  <a:lnTo>
                    <a:pt x="616745" y="436912"/>
                  </a:lnTo>
                  <a:cubicBezTo>
                    <a:pt x="613197" y="417537"/>
                    <a:pt x="606240" y="399329"/>
                    <a:pt x="596436" y="383036"/>
                  </a:cubicBezTo>
                  <a:lnTo>
                    <a:pt x="723285" y="292230"/>
                  </a:lnTo>
                  <a:lnTo>
                    <a:pt x="874457" y="415063"/>
                  </a:lnTo>
                  <a:cubicBezTo>
                    <a:pt x="884448" y="423186"/>
                    <a:pt x="899154" y="421646"/>
                    <a:pt x="907278" y="411655"/>
                  </a:cubicBezTo>
                  <a:cubicBezTo>
                    <a:pt x="915401" y="401664"/>
                    <a:pt x="913907" y="386958"/>
                    <a:pt x="903869" y="378834"/>
                  </a:cubicBezTo>
                  <a:lnTo>
                    <a:pt x="738878" y="244796"/>
                  </a:lnTo>
                  <a:cubicBezTo>
                    <a:pt x="730708" y="238166"/>
                    <a:pt x="719129" y="237793"/>
                    <a:pt x="710586" y="243955"/>
                  </a:cubicBezTo>
                  <a:lnTo>
                    <a:pt x="573233" y="342278"/>
                  </a:lnTo>
                  <a:lnTo>
                    <a:pt x="642283" y="206559"/>
                  </a:lnTo>
                  <a:cubicBezTo>
                    <a:pt x="646345" y="198622"/>
                    <a:pt x="645504" y="189052"/>
                    <a:pt x="640135" y="181908"/>
                  </a:cubicBezTo>
                  <a:lnTo>
                    <a:pt x="512633" y="12808"/>
                  </a:lnTo>
                  <a:cubicBezTo>
                    <a:pt x="504883" y="2491"/>
                    <a:pt x="490223" y="436"/>
                    <a:pt x="479952" y="8233"/>
                  </a:cubicBezTo>
                  <a:cubicBezTo>
                    <a:pt x="469681" y="15983"/>
                    <a:pt x="467627" y="30643"/>
                    <a:pt x="475377" y="40914"/>
                  </a:cubicBezTo>
                  <a:lnTo>
                    <a:pt x="594102" y="198342"/>
                  </a:lnTo>
                  <a:lnTo>
                    <a:pt x="531308" y="321783"/>
                  </a:lnTo>
                  <a:cubicBezTo>
                    <a:pt x="508805" y="310158"/>
                    <a:pt x="483220" y="303574"/>
                    <a:pt x="456142" y="303668"/>
                  </a:cubicBezTo>
                  <a:cubicBezTo>
                    <a:pt x="430044" y="303761"/>
                    <a:pt x="405440" y="310017"/>
                    <a:pt x="383637" y="320989"/>
                  </a:cubicBezTo>
                  <a:lnTo>
                    <a:pt x="320657" y="199276"/>
                  </a:lnTo>
                  <a:lnTo>
                    <a:pt x="438261" y="41007"/>
                  </a:lnTo>
                  <a:cubicBezTo>
                    <a:pt x="445964" y="30643"/>
                    <a:pt x="443817" y="16030"/>
                    <a:pt x="433452" y="8326"/>
                  </a:cubicBezTo>
                  <a:cubicBezTo>
                    <a:pt x="423087" y="623"/>
                    <a:pt x="408474" y="2771"/>
                    <a:pt x="400772" y="13135"/>
                  </a:cubicBezTo>
                  <a:lnTo>
                    <a:pt x="274437" y="183076"/>
                  </a:lnTo>
                  <a:cubicBezTo>
                    <a:pt x="269114" y="190219"/>
                    <a:pt x="268321" y="199790"/>
                    <a:pt x="272429" y="207726"/>
                  </a:cubicBezTo>
                  <a:lnTo>
                    <a:pt x="342413" y="342932"/>
                  </a:lnTo>
                  <a:lnTo>
                    <a:pt x="204359" y="245589"/>
                  </a:lnTo>
                  <a:cubicBezTo>
                    <a:pt x="195769" y="239520"/>
                    <a:pt x="184191" y="239940"/>
                    <a:pt x="176067" y="246663"/>
                  </a:cubicBezTo>
                  <a:lnTo>
                    <a:pt x="12009" y="381869"/>
                  </a:lnTo>
                  <a:cubicBezTo>
                    <a:pt x="2065" y="390085"/>
                    <a:pt x="618" y="404792"/>
                    <a:pt x="8835" y="414736"/>
                  </a:cubicBezTo>
                  <a:cubicBezTo>
                    <a:pt x="17051" y="424680"/>
                    <a:pt x="31758" y="426128"/>
                    <a:pt x="41702" y="417911"/>
                  </a:cubicBezTo>
                  <a:lnTo>
                    <a:pt x="192034" y="294050"/>
                  </a:lnTo>
                  <a:lnTo>
                    <a:pt x="317249" y="382382"/>
                  </a:lnTo>
                  <a:cubicBezTo>
                    <a:pt x="307398" y="398722"/>
                    <a:pt x="300348" y="416930"/>
                    <a:pt x="296706" y="436352"/>
                  </a:cubicBezTo>
                  <a:lnTo>
                    <a:pt x="198150" y="379207"/>
                  </a:lnTo>
                  <a:cubicBezTo>
                    <a:pt x="189233" y="374025"/>
                    <a:pt x="177934" y="375332"/>
                    <a:pt x="170418" y="382429"/>
                  </a:cubicBezTo>
                  <a:lnTo>
                    <a:pt x="11403" y="532574"/>
                  </a:lnTo>
                  <a:cubicBezTo>
                    <a:pt x="2018" y="541444"/>
                    <a:pt x="1598" y="556198"/>
                    <a:pt x="10468" y="565581"/>
                  </a:cubicBezTo>
                  <a:cubicBezTo>
                    <a:pt x="19339" y="574966"/>
                    <a:pt x="34092" y="575386"/>
                    <a:pt x="43476" y="566515"/>
                  </a:cubicBezTo>
                  <a:lnTo>
                    <a:pt x="189840" y="428322"/>
                  </a:lnTo>
                  <a:lnTo>
                    <a:pt x="294885" y="489248"/>
                  </a:lnTo>
                  <a:lnTo>
                    <a:pt x="196096" y="527112"/>
                  </a:lnTo>
                  <a:cubicBezTo>
                    <a:pt x="185311" y="531220"/>
                    <a:pt x="179148" y="542658"/>
                    <a:pt x="181670" y="553910"/>
                  </a:cubicBezTo>
                  <a:lnTo>
                    <a:pt x="218039" y="719321"/>
                  </a:lnTo>
                  <a:cubicBezTo>
                    <a:pt x="219392" y="725531"/>
                    <a:pt x="223221" y="730900"/>
                    <a:pt x="228637" y="734215"/>
                  </a:cubicBezTo>
                  <a:lnTo>
                    <a:pt x="360807" y="815030"/>
                  </a:lnTo>
                  <a:cubicBezTo>
                    <a:pt x="364635" y="817364"/>
                    <a:pt x="368884" y="818485"/>
                    <a:pt x="373039" y="818485"/>
                  </a:cubicBezTo>
                  <a:cubicBezTo>
                    <a:pt x="380883" y="818438"/>
                    <a:pt x="388493" y="814469"/>
                    <a:pt x="392881" y="807327"/>
                  </a:cubicBezTo>
                  <a:cubicBezTo>
                    <a:pt x="399604" y="796308"/>
                    <a:pt x="396149" y="781976"/>
                    <a:pt x="385131" y="775253"/>
                  </a:cubicBezTo>
                  <a:lnTo>
                    <a:pt x="261457" y="699620"/>
                  </a:lnTo>
                  <a:lnTo>
                    <a:pt x="231531" y="563527"/>
                  </a:lnTo>
                  <a:lnTo>
                    <a:pt x="308565" y="534021"/>
                  </a:lnTo>
                  <a:cubicBezTo>
                    <a:pt x="334289" y="590419"/>
                    <a:pt x="391247" y="629543"/>
                    <a:pt x="457263" y="629356"/>
                  </a:cubicBezTo>
                  <a:cubicBezTo>
                    <a:pt x="523698" y="629123"/>
                    <a:pt x="580656" y="589112"/>
                    <a:pt x="605773" y="531967"/>
                  </a:cubicBezTo>
                  <a:lnTo>
                    <a:pt x="685748" y="561987"/>
                  </a:lnTo>
                  <a:lnTo>
                    <a:pt x="656756" y="698266"/>
                  </a:lnTo>
                  <a:lnTo>
                    <a:pt x="533596" y="774739"/>
                  </a:lnTo>
                  <a:cubicBezTo>
                    <a:pt x="522624" y="781555"/>
                    <a:pt x="519263" y="795935"/>
                    <a:pt x="526079" y="806906"/>
                  </a:cubicBezTo>
                  <a:cubicBezTo>
                    <a:pt x="530514" y="814049"/>
                    <a:pt x="538171" y="817971"/>
                    <a:pt x="546015" y="817925"/>
                  </a:cubicBezTo>
                  <a:cubicBezTo>
                    <a:pt x="550170" y="817925"/>
                    <a:pt x="554418" y="816757"/>
                    <a:pt x="558246" y="814423"/>
                  </a:cubicBezTo>
                  <a:lnTo>
                    <a:pt x="689857" y="732674"/>
                  </a:lnTo>
                  <a:cubicBezTo>
                    <a:pt x="695272" y="729313"/>
                    <a:pt x="699054" y="723897"/>
                    <a:pt x="700361" y="717688"/>
                  </a:cubicBezTo>
                  <a:lnTo>
                    <a:pt x="735610" y="552042"/>
                  </a:lnTo>
                  <a:cubicBezTo>
                    <a:pt x="738038" y="540744"/>
                    <a:pt x="731781" y="529399"/>
                    <a:pt x="720997" y="525337"/>
                  </a:cubicBezTo>
                  <a:lnTo>
                    <a:pt x="621928" y="488175"/>
                  </a:lnTo>
                  <a:lnTo>
                    <a:pt x="726553" y="426501"/>
                  </a:lnTo>
                  <a:lnTo>
                    <a:pt x="873897" y="563667"/>
                  </a:lnTo>
                  <a:cubicBezTo>
                    <a:pt x="883328" y="572445"/>
                    <a:pt x="898127" y="571931"/>
                    <a:pt x="906904" y="562500"/>
                  </a:cubicBezTo>
                  <a:cubicBezTo>
                    <a:pt x="915635" y="552976"/>
                    <a:pt x="915121" y="538223"/>
                    <a:pt x="905690" y="529399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83DCD8-065E-4308-9FB9-A6639E35AD72}"/>
                </a:ext>
              </a:extLst>
            </p:cNvPr>
            <p:cNvSpPr/>
            <p:nvPr/>
          </p:nvSpPr>
          <p:spPr>
            <a:xfrm>
              <a:off x="7737151" y="8771931"/>
              <a:ext cx="3372368" cy="2462666"/>
            </a:xfrm>
            <a:custGeom>
              <a:avLst/>
              <a:gdLst>
                <a:gd name="connsiteX0" fmla="*/ 2350034 w 4136461"/>
                <a:gd name="connsiteY0" fmla="*/ 3018262 h 3020643"/>
                <a:gd name="connsiteX1" fmla="*/ 1790490 w 4136461"/>
                <a:gd name="connsiteY1" fmla="*/ 3018262 h 3020643"/>
                <a:gd name="connsiteX2" fmla="*/ 3502 w 4136461"/>
                <a:gd name="connsiteY2" fmla="*/ 1231274 h 3020643"/>
                <a:gd name="connsiteX3" fmla="*/ 3502 w 4136461"/>
                <a:gd name="connsiteY3" fmla="*/ 1231274 h 3020643"/>
                <a:gd name="connsiteX4" fmla="*/ 1231275 w 4136461"/>
                <a:gd name="connsiteY4" fmla="*/ 3502 h 3020643"/>
                <a:gd name="connsiteX5" fmla="*/ 2909249 w 4136461"/>
                <a:gd name="connsiteY5" fmla="*/ 3502 h 3020643"/>
                <a:gd name="connsiteX6" fmla="*/ 4137022 w 4136461"/>
                <a:gd name="connsiteY6" fmla="*/ 1231274 h 3020643"/>
                <a:gd name="connsiteX7" fmla="*/ 4137022 w 4136461"/>
                <a:gd name="connsiteY7" fmla="*/ 1231274 h 3020643"/>
                <a:gd name="connsiteX8" fmla="*/ 2350034 w 4136461"/>
                <a:gd name="connsiteY8" fmla="*/ 3018262 h 302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6461" h="3020643">
                  <a:moveTo>
                    <a:pt x="2350034" y="3018262"/>
                  </a:moveTo>
                  <a:lnTo>
                    <a:pt x="1790490" y="3018262"/>
                  </a:lnTo>
                  <a:cubicBezTo>
                    <a:pt x="803576" y="3018262"/>
                    <a:pt x="3502" y="2218189"/>
                    <a:pt x="3502" y="1231274"/>
                  </a:cubicBezTo>
                  <a:lnTo>
                    <a:pt x="3502" y="1231274"/>
                  </a:lnTo>
                  <a:cubicBezTo>
                    <a:pt x="3502" y="553193"/>
                    <a:pt x="553194" y="3502"/>
                    <a:pt x="1231275" y="3502"/>
                  </a:cubicBezTo>
                  <a:lnTo>
                    <a:pt x="2909249" y="3502"/>
                  </a:lnTo>
                  <a:cubicBezTo>
                    <a:pt x="3587330" y="3502"/>
                    <a:pt x="4137022" y="553193"/>
                    <a:pt x="4137022" y="1231274"/>
                  </a:cubicBezTo>
                  <a:lnTo>
                    <a:pt x="4137022" y="1231274"/>
                  </a:lnTo>
                  <a:cubicBezTo>
                    <a:pt x="4137068" y="2218189"/>
                    <a:pt x="3336995" y="3018262"/>
                    <a:pt x="2350034" y="3018262"/>
                  </a:cubicBez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34B108-B173-4543-8AD8-D4ABB241C089}"/>
                </a:ext>
              </a:extLst>
            </p:cNvPr>
            <p:cNvSpPr/>
            <p:nvPr/>
          </p:nvSpPr>
          <p:spPr>
            <a:xfrm>
              <a:off x="8163248" y="9225221"/>
              <a:ext cx="2519760" cy="761257"/>
            </a:xfrm>
            <a:custGeom>
              <a:avLst/>
              <a:gdLst>
                <a:gd name="connsiteX0" fmla="*/ 4830 w 3090674"/>
                <a:gd name="connsiteY0" fmla="*/ 3502 h 933738"/>
                <a:gd name="connsiteX1" fmla="*/ 3088501 w 3090674"/>
                <a:gd name="connsiteY1" fmla="*/ 3502 h 933738"/>
                <a:gd name="connsiteX2" fmla="*/ 546818 w 3090674"/>
                <a:gd name="connsiteY2" fmla="*/ 828226 h 933738"/>
                <a:gd name="connsiteX3" fmla="*/ 4830 w 3090674"/>
                <a:gd name="connsiteY3" fmla="*/ 3502 h 9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674" h="933738">
                  <a:moveTo>
                    <a:pt x="4830" y="3502"/>
                  </a:moveTo>
                  <a:cubicBezTo>
                    <a:pt x="4830" y="3502"/>
                    <a:pt x="1440219" y="521773"/>
                    <a:pt x="3088501" y="3502"/>
                  </a:cubicBezTo>
                  <a:cubicBezTo>
                    <a:pt x="3088501" y="3502"/>
                    <a:pt x="2115079" y="1305926"/>
                    <a:pt x="546818" y="828226"/>
                  </a:cubicBezTo>
                  <a:cubicBezTo>
                    <a:pt x="-50121" y="646427"/>
                    <a:pt x="4830" y="3502"/>
                    <a:pt x="4830" y="3502"/>
                  </a:cubicBezTo>
                  <a:close/>
                </a:path>
              </a:pathLst>
            </a:custGeom>
            <a:solidFill>
              <a:srgbClr val="4E4E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F4112C-00FB-48D4-BDD6-AAD5D3AB58F5}"/>
                </a:ext>
              </a:extLst>
            </p:cNvPr>
            <p:cNvSpPr/>
            <p:nvPr/>
          </p:nvSpPr>
          <p:spPr>
            <a:xfrm>
              <a:off x="7900670" y="8564221"/>
              <a:ext cx="3045028" cy="746032"/>
            </a:xfrm>
            <a:custGeom>
              <a:avLst/>
              <a:gdLst>
                <a:gd name="connsiteX0" fmla="*/ 3732666 w 3734953"/>
                <a:gd name="connsiteY0" fmla="*/ 457719 h 915063"/>
                <a:gd name="connsiteX1" fmla="*/ 1868084 w 3734953"/>
                <a:gd name="connsiteY1" fmla="*/ 911936 h 915063"/>
                <a:gd name="connsiteX2" fmla="*/ 3502 w 3734953"/>
                <a:gd name="connsiteY2" fmla="*/ 457719 h 915063"/>
                <a:gd name="connsiteX3" fmla="*/ 1868084 w 3734953"/>
                <a:gd name="connsiteY3" fmla="*/ 3501 h 915063"/>
                <a:gd name="connsiteX4" fmla="*/ 3732666 w 3734953"/>
                <a:gd name="connsiteY4" fmla="*/ 457719 h 9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4953" h="915063">
                  <a:moveTo>
                    <a:pt x="3732666" y="457719"/>
                  </a:moveTo>
                  <a:cubicBezTo>
                    <a:pt x="3732666" y="708576"/>
                    <a:pt x="2897865" y="911936"/>
                    <a:pt x="1868084" y="911936"/>
                  </a:cubicBezTo>
                  <a:cubicBezTo>
                    <a:pt x="838303" y="911936"/>
                    <a:pt x="3502" y="708576"/>
                    <a:pt x="3502" y="457719"/>
                  </a:cubicBezTo>
                  <a:cubicBezTo>
                    <a:pt x="3502" y="206861"/>
                    <a:pt x="838303" y="3501"/>
                    <a:pt x="1868084" y="3501"/>
                  </a:cubicBezTo>
                  <a:cubicBezTo>
                    <a:pt x="2897865" y="3501"/>
                    <a:pt x="3732666" y="206861"/>
                    <a:pt x="3732666" y="457719"/>
                  </a:cubicBez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9C97B2-E9F6-445E-BEFD-0665F883F4F5}"/>
                </a:ext>
              </a:extLst>
            </p:cNvPr>
            <p:cNvSpPr/>
            <p:nvPr/>
          </p:nvSpPr>
          <p:spPr>
            <a:xfrm>
              <a:off x="7748380" y="8411970"/>
              <a:ext cx="3349530" cy="1050534"/>
            </a:xfrm>
            <a:custGeom>
              <a:avLst/>
              <a:gdLst>
                <a:gd name="connsiteX0" fmla="*/ 2054878 w 4108449"/>
                <a:gd name="connsiteY0" fmla="*/ 190249 h 1288559"/>
                <a:gd name="connsiteX1" fmla="*/ 3919461 w 4108449"/>
                <a:gd name="connsiteY1" fmla="*/ 644466 h 1288559"/>
                <a:gd name="connsiteX2" fmla="*/ 2054878 w 4108449"/>
                <a:gd name="connsiteY2" fmla="*/ 1098684 h 1288559"/>
                <a:gd name="connsiteX3" fmla="*/ 190296 w 4108449"/>
                <a:gd name="connsiteY3" fmla="*/ 644466 h 1288559"/>
                <a:gd name="connsiteX4" fmla="*/ 2054878 w 4108449"/>
                <a:gd name="connsiteY4" fmla="*/ 190249 h 1288559"/>
                <a:gd name="connsiteX5" fmla="*/ 2054878 w 4108449"/>
                <a:gd name="connsiteY5" fmla="*/ 3502 h 1288559"/>
                <a:gd name="connsiteX6" fmla="*/ 692227 w 4108449"/>
                <a:gd name="connsiteY6" fmla="*/ 141835 h 1288559"/>
                <a:gd name="connsiteX7" fmla="*/ 243612 w 4108449"/>
                <a:gd name="connsiteY7" fmla="*/ 305846 h 1288559"/>
                <a:gd name="connsiteX8" fmla="*/ 85157 w 4108449"/>
                <a:gd name="connsiteY8" fmla="*/ 432835 h 1288559"/>
                <a:gd name="connsiteX9" fmla="*/ 3502 w 4108449"/>
                <a:gd name="connsiteY9" fmla="*/ 644513 h 1288559"/>
                <a:gd name="connsiteX10" fmla="*/ 85157 w 4108449"/>
                <a:gd name="connsiteY10" fmla="*/ 856145 h 1288559"/>
                <a:gd name="connsiteX11" fmla="*/ 243612 w 4108449"/>
                <a:gd name="connsiteY11" fmla="*/ 983134 h 1288559"/>
                <a:gd name="connsiteX12" fmla="*/ 692227 w 4108449"/>
                <a:gd name="connsiteY12" fmla="*/ 1147145 h 1288559"/>
                <a:gd name="connsiteX13" fmla="*/ 2054878 w 4108449"/>
                <a:gd name="connsiteY13" fmla="*/ 1285478 h 1288559"/>
                <a:gd name="connsiteX14" fmla="*/ 3417530 w 4108449"/>
                <a:gd name="connsiteY14" fmla="*/ 1147145 h 1288559"/>
                <a:gd name="connsiteX15" fmla="*/ 3866144 w 4108449"/>
                <a:gd name="connsiteY15" fmla="*/ 983134 h 1288559"/>
                <a:gd name="connsiteX16" fmla="*/ 4024600 w 4108449"/>
                <a:gd name="connsiteY16" fmla="*/ 856145 h 1288559"/>
                <a:gd name="connsiteX17" fmla="*/ 4106255 w 4108449"/>
                <a:gd name="connsiteY17" fmla="*/ 644513 h 1288559"/>
                <a:gd name="connsiteX18" fmla="*/ 4024600 w 4108449"/>
                <a:gd name="connsiteY18" fmla="*/ 432835 h 1288559"/>
                <a:gd name="connsiteX19" fmla="*/ 3866144 w 4108449"/>
                <a:gd name="connsiteY19" fmla="*/ 305846 h 1288559"/>
                <a:gd name="connsiteX20" fmla="*/ 3417530 w 4108449"/>
                <a:gd name="connsiteY20" fmla="*/ 141835 h 1288559"/>
                <a:gd name="connsiteX21" fmla="*/ 2054878 w 4108449"/>
                <a:gd name="connsiteY21" fmla="*/ 3502 h 1288559"/>
                <a:gd name="connsiteX22" fmla="*/ 2054878 w 4108449"/>
                <a:gd name="connsiteY22" fmla="*/ 3502 h 128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08449" h="1288559">
                  <a:moveTo>
                    <a:pt x="2054878" y="190249"/>
                  </a:moveTo>
                  <a:cubicBezTo>
                    <a:pt x="3084652" y="190249"/>
                    <a:pt x="3919461" y="393618"/>
                    <a:pt x="3919461" y="644466"/>
                  </a:cubicBezTo>
                  <a:cubicBezTo>
                    <a:pt x="3919461" y="895315"/>
                    <a:pt x="3084652" y="1098684"/>
                    <a:pt x="2054878" y="1098684"/>
                  </a:cubicBezTo>
                  <a:cubicBezTo>
                    <a:pt x="1025105" y="1098684"/>
                    <a:pt x="190296" y="895315"/>
                    <a:pt x="190296" y="644466"/>
                  </a:cubicBezTo>
                  <a:cubicBezTo>
                    <a:pt x="190296" y="393618"/>
                    <a:pt x="1025105" y="190249"/>
                    <a:pt x="2054878" y="190249"/>
                  </a:cubicBezTo>
                  <a:moveTo>
                    <a:pt x="2054878" y="3502"/>
                  </a:moveTo>
                  <a:cubicBezTo>
                    <a:pt x="1542396" y="3502"/>
                    <a:pt x="1058439" y="52616"/>
                    <a:pt x="692227" y="141835"/>
                  </a:cubicBezTo>
                  <a:cubicBezTo>
                    <a:pt x="503799" y="187729"/>
                    <a:pt x="352860" y="242912"/>
                    <a:pt x="243612" y="305846"/>
                  </a:cubicBezTo>
                  <a:cubicBezTo>
                    <a:pt x="176103" y="344737"/>
                    <a:pt x="124281" y="386241"/>
                    <a:pt x="85157" y="432835"/>
                  </a:cubicBezTo>
                  <a:cubicBezTo>
                    <a:pt x="17695" y="513136"/>
                    <a:pt x="3502" y="592270"/>
                    <a:pt x="3502" y="644513"/>
                  </a:cubicBezTo>
                  <a:cubicBezTo>
                    <a:pt x="3502" y="696756"/>
                    <a:pt x="17648" y="775844"/>
                    <a:pt x="85157" y="856145"/>
                  </a:cubicBezTo>
                  <a:cubicBezTo>
                    <a:pt x="124281" y="902692"/>
                    <a:pt x="176103" y="944243"/>
                    <a:pt x="243612" y="983134"/>
                  </a:cubicBezTo>
                  <a:cubicBezTo>
                    <a:pt x="352860" y="1046067"/>
                    <a:pt x="503799" y="1101204"/>
                    <a:pt x="692227" y="1147145"/>
                  </a:cubicBezTo>
                  <a:cubicBezTo>
                    <a:pt x="1058439" y="1236363"/>
                    <a:pt x="1542349" y="1285478"/>
                    <a:pt x="2054878" y="1285478"/>
                  </a:cubicBezTo>
                  <a:cubicBezTo>
                    <a:pt x="2567361" y="1285478"/>
                    <a:pt x="3051317" y="1236363"/>
                    <a:pt x="3417530" y="1147145"/>
                  </a:cubicBezTo>
                  <a:cubicBezTo>
                    <a:pt x="3605958" y="1101251"/>
                    <a:pt x="3756896" y="1046067"/>
                    <a:pt x="3866144" y="983134"/>
                  </a:cubicBezTo>
                  <a:cubicBezTo>
                    <a:pt x="3933653" y="944243"/>
                    <a:pt x="3985476" y="902738"/>
                    <a:pt x="4024600" y="856145"/>
                  </a:cubicBezTo>
                  <a:cubicBezTo>
                    <a:pt x="4092062" y="775844"/>
                    <a:pt x="4106255" y="696709"/>
                    <a:pt x="4106255" y="644513"/>
                  </a:cubicBezTo>
                  <a:cubicBezTo>
                    <a:pt x="4106255" y="592270"/>
                    <a:pt x="4092109" y="513183"/>
                    <a:pt x="4024600" y="432835"/>
                  </a:cubicBezTo>
                  <a:cubicBezTo>
                    <a:pt x="3985476" y="386288"/>
                    <a:pt x="3933653" y="344737"/>
                    <a:pt x="3866144" y="305846"/>
                  </a:cubicBezTo>
                  <a:cubicBezTo>
                    <a:pt x="3756896" y="242912"/>
                    <a:pt x="3605958" y="187775"/>
                    <a:pt x="3417530" y="141835"/>
                  </a:cubicBezTo>
                  <a:cubicBezTo>
                    <a:pt x="3051270" y="52663"/>
                    <a:pt x="2567361" y="3502"/>
                    <a:pt x="2054878" y="3502"/>
                  </a:cubicBezTo>
                  <a:lnTo>
                    <a:pt x="2054878" y="3502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D7638E-1F4B-47C8-AF0A-F749B7E7D718}"/>
                </a:ext>
              </a:extLst>
            </p:cNvPr>
            <p:cNvSpPr/>
            <p:nvPr/>
          </p:nvSpPr>
          <p:spPr>
            <a:xfrm>
              <a:off x="8067195" y="8606966"/>
              <a:ext cx="2710075" cy="491010"/>
            </a:xfrm>
            <a:custGeom>
              <a:avLst/>
              <a:gdLst>
                <a:gd name="connsiteX0" fmla="*/ 3324156 w 3324108"/>
                <a:gd name="connsiteY0" fmla="*/ 303185 h 602261"/>
                <a:gd name="connsiteX1" fmla="*/ 1663829 w 3324108"/>
                <a:gd name="connsiteY1" fmla="*/ 602868 h 602261"/>
                <a:gd name="connsiteX2" fmla="*/ 3502 w 3324108"/>
                <a:gd name="connsiteY2" fmla="*/ 303185 h 602261"/>
                <a:gd name="connsiteX3" fmla="*/ 1663829 w 3324108"/>
                <a:gd name="connsiteY3" fmla="*/ 3502 h 602261"/>
                <a:gd name="connsiteX4" fmla="*/ 3324156 w 3324108"/>
                <a:gd name="connsiteY4" fmla="*/ 303185 h 60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4108" h="602261">
                  <a:moveTo>
                    <a:pt x="3324156" y="303185"/>
                  </a:moveTo>
                  <a:cubicBezTo>
                    <a:pt x="3324156" y="468696"/>
                    <a:pt x="2580802" y="602868"/>
                    <a:pt x="1663829" y="602868"/>
                  </a:cubicBezTo>
                  <a:cubicBezTo>
                    <a:pt x="746855" y="602868"/>
                    <a:pt x="3502" y="468695"/>
                    <a:pt x="3502" y="303185"/>
                  </a:cubicBezTo>
                  <a:cubicBezTo>
                    <a:pt x="3502" y="137674"/>
                    <a:pt x="746855" y="3502"/>
                    <a:pt x="1663829" y="3502"/>
                  </a:cubicBezTo>
                  <a:cubicBezTo>
                    <a:pt x="2580802" y="3502"/>
                    <a:pt x="3324156" y="137675"/>
                    <a:pt x="3324156" y="303185"/>
                  </a:cubicBezTo>
                  <a:close/>
                </a:path>
              </a:pathLst>
            </a:custGeom>
            <a:solidFill>
              <a:srgbClr val="1E16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17E966-4BA2-4084-B5C8-D089B7CF3782}"/>
                </a:ext>
              </a:extLst>
            </p:cNvPr>
            <p:cNvSpPr/>
            <p:nvPr/>
          </p:nvSpPr>
          <p:spPr>
            <a:xfrm>
              <a:off x="8124479" y="10848373"/>
              <a:ext cx="392047" cy="628037"/>
            </a:xfrm>
            <a:custGeom>
              <a:avLst/>
              <a:gdLst>
                <a:gd name="connsiteX0" fmla="*/ 242165 w 480875"/>
                <a:gd name="connsiteY0" fmla="*/ 3502 h 770334"/>
                <a:gd name="connsiteX1" fmla="*/ 242165 w 480875"/>
                <a:gd name="connsiteY1" fmla="*/ 362525 h 770334"/>
                <a:gd name="connsiteX2" fmla="*/ 133338 w 480875"/>
                <a:gd name="connsiteY2" fmla="*/ 471351 h 770334"/>
                <a:gd name="connsiteX3" fmla="*/ 133338 w 480875"/>
                <a:gd name="connsiteY3" fmla="*/ 471351 h 770334"/>
                <a:gd name="connsiteX4" fmla="*/ 3502 w 480875"/>
                <a:gd name="connsiteY4" fmla="*/ 601188 h 770334"/>
                <a:gd name="connsiteX5" fmla="*/ 3502 w 480875"/>
                <a:gd name="connsiteY5" fmla="*/ 638350 h 770334"/>
                <a:gd name="connsiteX6" fmla="*/ 133338 w 480875"/>
                <a:gd name="connsiteY6" fmla="*/ 768187 h 770334"/>
                <a:gd name="connsiteX7" fmla="*/ 191884 w 480875"/>
                <a:gd name="connsiteY7" fmla="*/ 768187 h 770334"/>
                <a:gd name="connsiteX8" fmla="*/ 477701 w 480875"/>
                <a:gd name="connsiteY8" fmla="*/ 482370 h 770334"/>
                <a:gd name="connsiteX9" fmla="*/ 477701 w 480875"/>
                <a:gd name="connsiteY9" fmla="*/ 3548 h 770334"/>
                <a:gd name="connsiteX10" fmla="*/ 242165 w 480875"/>
                <a:gd name="connsiteY10" fmla="*/ 3548 h 7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75" h="770334">
                  <a:moveTo>
                    <a:pt x="242165" y="3502"/>
                  </a:moveTo>
                  <a:lnTo>
                    <a:pt x="242165" y="362525"/>
                  </a:lnTo>
                  <a:cubicBezTo>
                    <a:pt x="242165" y="422610"/>
                    <a:pt x="193424" y="471351"/>
                    <a:pt x="133338" y="471351"/>
                  </a:cubicBezTo>
                  <a:lnTo>
                    <a:pt x="133338" y="471351"/>
                  </a:lnTo>
                  <a:cubicBezTo>
                    <a:pt x="61627" y="471351"/>
                    <a:pt x="3502" y="529477"/>
                    <a:pt x="3502" y="601188"/>
                  </a:cubicBezTo>
                  <a:lnTo>
                    <a:pt x="3502" y="638350"/>
                  </a:lnTo>
                  <a:cubicBezTo>
                    <a:pt x="3502" y="710062"/>
                    <a:pt x="61627" y="768187"/>
                    <a:pt x="133338" y="768187"/>
                  </a:cubicBezTo>
                  <a:lnTo>
                    <a:pt x="191884" y="768187"/>
                  </a:lnTo>
                  <a:cubicBezTo>
                    <a:pt x="349732" y="768187"/>
                    <a:pt x="477701" y="640218"/>
                    <a:pt x="477701" y="482370"/>
                  </a:cubicBezTo>
                  <a:lnTo>
                    <a:pt x="477701" y="3548"/>
                  </a:lnTo>
                  <a:lnTo>
                    <a:pt x="242165" y="3548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D208C1-E611-41AB-805A-7D456AFD7DE1}"/>
                </a:ext>
              </a:extLst>
            </p:cNvPr>
            <p:cNvSpPr/>
            <p:nvPr/>
          </p:nvSpPr>
          <p:spPr>
            <a:xfrm>
              <a:off x="10322951" y="10848373"/>
              <a:ext cx="392047" cy="628037"/>
            </a:xfrm>
            <a:custGeom>
              <a:avLst/>
              <a:gdLst>
                <a:gd name="connsiteX0" fmla="*/ 239037 w 480875"/>
                <a:gd name="connsiteY0" fmla="*/ 3502 h 770334"/>
                <a:gd name="connsiteX1" fmla="*/ 239037 w 480875"/>
                <a:gd name="connsiteY1" fmla="*/ 362525 h 770334"/>
                <a:gd name="connsiteX2" fmla="*/ 347864 w 480875"/>
                <a:gd name="connsiteY2" fmla="*/ 471351 h 770334"/>
                <a:gd name="connsiteX3" fmla="*/ 347864 w 480875"/>
                <a:gd name="connsiteY3" fmla="*/ 471351 h 770334"/>
                <a:gd name="connsiteX4" fmla="*/ 477700 w 480875"/>
                <a:gd name="connsiteY4" fmla="*/ 601188 h 770334"/>
                <a:gd name="connsiteX5" fmla="*/ 477700 w 480875"/>
                <a:gd name="connsiteY5" fmla="*/ 638350 h 770334"/>
                <a:gd name="connsiteX6" fmla="*/ 347864 w 480875"/>
                <a:gd name="connsiteY6" fmla="*/ 768187 h 770334"/>
                <a:gd name="connsiteX7" fmla="*/ 289319 w 480875"/>
                <a:gd name="connsiteY7" fmla="*/ 768187 h 770334"/>
                <a:gd name="connsiteX8" fmla="*/ 3502 w 480875"/>
                <a:gd name="connsiteY8" fmla="*/ 482370 h 770334"/>
                <a:gd name="connsiteX9" fmla="*/ 3502 w 480875"/>
                <a:gd name="connsiteY9" fmla="*/ 3548 h 770334"/>
                <a:gd name="connsiteX10" fmla="*/ 239037 w 480875"/>
                <a:gd name="connsiteY10" fmla="*/ 3548 h 7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75" h="770334">
                  <a:moveTo>
                    <a:pt x="239037" y="3502"/>
                  </a:moveTo>
                  <a:lnTo>
                    <a:pt x="239037" y="362525"/>
                  </a:lnTo>
                  <a:cubicBezTo>
                    <a:pt x="239037" y="422610"/>
                    <a:pt x="287778" y="471351"/>
                    <a:pt x="347864" y="471351"/>
                  </a:cubicBezTo>
                  <a:lnTo>
                    <a:pt x="347864" y="471351"/>
                  </a:lnTo>
                  <a:cubicBezTo>
                    <a:pt x="419575" y="471351"/>
                    <a:pt x="477700" y="529477"/>
                    <a:pt x="477700" y="601188"/>
                  </a:cubicBezTo>
                  <a:lnTo>
                    <a:pt x="477700" y="638350"/>
                  </a:lnTo>
                  <a:cubicBezTo>
                    <a:pt x="477700" y="710062"/>
                    <a:pt x="419575" y="768187"/>
                    <a:pt x="347864" y="768187"/>
                  </a:cubicBezTo>
                  <a:lnTo>
                    <a:pt x="289319" y="768187"/>
                  </a:lnTo>
                  <a:cubicBezTo>
                    <a:pt x="131470" y="768187"/>
                    <a:pt x="3502" y="640218"/>
                    <a:pt x="3502" y="482370"/>
                  </a:cubicBezTo>
                  <a:lnTo>
                    <a:pt x="3502" y="3548"/>
                  </a:lnTo>
                  <a:lnTo>
                    <a:pt x="239037" y="3548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E7215C-4809-415D-A411-EA0A47C7D5A7}"/>
                </a:ext>
              </a:extLst>
            </p:cNvPr>
            <p:cNvSpPr/>
            <p:nvPr/>
          </p:nvSpPr>
          <p:spPr>
            <a:xfrm>
              <a:off x="8167233" y="8802544"/>
              <a:ext cx="2504535" cy="296890"/>
            </a:xfrm>
            <a:custGeom>
              <a:avLst/>
              <a:gdLst>
                <a:gd name="connsiteX0" fmla="*/ 1541124 w 3071999"/>
                <a:gd name="connsiteY0" fmla="*/ 362977 h 364157"/>
                <a:gd name="connsiteX1" fmla="*/ 3071194 w 3071999"/>
                <a:gd name="connsiteY1" fmla="*/ 179824 h 364157"/>
                <a:gd name="connsiteX2" fmla="*/ 2272895 w 3071999"/>
                <a:gd name="connsiteY2" fmla="*/ 78327 h 364157"/>
                <a:gd name="connsiteX3" fmla="*/ 1693697 w 3071999"/>
                <a:gd name="connsiteY3" fmla="*/ 31967 h 364157"/>
                <a:gd name="connsiteX4" fmla="*/ 1030836 w 3071999"/>
                <a:gd name="connsiteY4" fmla="*/ 78327 h 364157"/>
                <a:gd name="connsiteX5" fmla="*/ 483852 w 3071999"/>
                <a:gd name="connsiteY5" fmla="*/ 78327 h 364157"/>
                <a:gd name="connsiteX6" fmla="*/ 1716 w 3071999"/>
                <a:gd name="connsiteY6" fmla="*/ 175762 h 364157"/>
                <a:gd name="connsiteX7" fmla="*/ 1541124 w 3071999"/>
                <a:gd name="connsiteY7" fmla="*/ 362977 h 3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1999" h="364157">
                  <a:moveTo>
                    <a:pt x="1541124" y="362977"/>
                  </a:moveTo>
                  <a:cubicBezTo>
                    <a:pt x="2229056" y="362977"/>
                    <a:pt x="2819319" y="287438"/>
                    <a:pt x="3071194" y="179824"/>
                  </a:cubicBezTo>
                  <a:cubicBezTo>
                    <a:pt x="2836126" y="52929"/>
                    <a:pt x="2363747" y="44572"/>
                    <a:pt x="2272895" y="78327"/>
                  </a:cubicBezTo>
                  <a:cubicBezTo>
                    <a:pt x="2163507" y="118945"/>
                    <a:pt x="1918961" y="108486"/>
                    <a:pt x="1693697" y="31967"/>
                  </a:cubicBezTo>
                  <a:cubicBezTo>
                    <a:pt x="1468479" y="-44553"/>
                    <a:pt x="1191719" y="44152"/>
                    <a:pt x="1030836" y="78327"/>
                  </a:cubicBezTo>
                  <a:cubicBezTo>
                    <a:pt x="869953" y="112502"/>
                    <a:pt x="805618" y="153539"/>
                    <a:pt x="483852" y="78327"/>
                  </a:cubicBezTo>
                  <a:cubicBezTo>
                    <a:pt x="255693" y="25011"/>
                    <a:pt x="82951" y="117450"/>
                    <a:pt x="1716" y="175762"/>
                  </a:cubicBezTo>
                  <a:cubicBezTo>
                    <a:pt x="248176" y="285523"/>
                    <a:pt x="844508" y="362977"/>
                    <a:pt x="1541124" y="362977"/>
                  </a:cubicBezTo>
                  <a:close/>
                </a:path>
              </a:pathLst>
            </a:custGeom>
            <a:solidFill>
              <a:srgbClr val="486B0B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4C5598-D6B6-4DF5-9987-C1E733F15826}"/>
                </a:ext>
              </a:extLst>
            </p:cNvPr>
            <p:cNvSpPr/>
            <p:nvPr/>
          </p:nvSpPr>
          <p:spPr>
            <a:xfrm>
              <a:off x="8600084" y="8935610"/>
              <a:ext cx="673713" cy="79932"/>
            </a:xfrm>
            <a:custGeom>
              <a:avLst/>
              <a:gdLst>
                <a:gd name="connsiteX0" fmla="*/ 825554 w 826358"/>
                <a:gd name="connsiteY0" fmla="*/ 49990 h 98042"/>
                <a:gd name="connsiteX1" fmla="*/ 413635 w 826358"/>
                <a:gd name="connsiteY1" fmla="*/ 98265 h 98042"/>
                <a:gd name="connsiteX2" fmla="*/ 1716 w 826358"/>
                <a:gd name="connsiteY2" fmla="*/ 49990 h 98042"/>
                <a:gd name="connsiteX3" fmla="*/ 413635 w 826358"/>
                <a:gd name="connsiteY3" fmla="*/ 1716 h 98042"/>
                <a:gd name="connsiteX4" fmla="*/ 825554 w 826358"/>
                <a:gd name="connsiteY4" fmla="*/ 49990 h 9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358" h="98042">
                  <a:moveTo>
                    <a:pt x="825554" y="49990"/>
                  </a:moveTo>
                  <a:cubicBezTo>
                    <a:pt x="825554" y="76651"/>
                    <a:pt x="641131" y="98265"/>
                    <a:pt x="413635" y="98265"/>
                  </a:cubicBezTo>
                  <a:cubicBezTo>
                    <a:pt x="186139" y="98265"/>
                    <a:pt x="1716" y="76651"/>
                    <a:pt x="1716" y="49990"/>
                  </a:cubicBezTo>
                  <a:cubicBezTo>
                    <a:pt x="1716" y="23330"/>
                    <a:pt x="186139" y="1716"/>
                    <a:pt x="413635" y="1716"/>
                  </a:cubicBezTo>
                  <a:cubicBezTo>
                    <a:pt x="641131" y="1716"/>
                    <a:pt x="825554" y="23330"/>
                    <a:pt x="825554" y="49990"/>
                  </a:cubicBezTo>
                  <a:close/>
                </a:path>
              </a:pathLst>
            </a:custGeom>
            <a:solidFill>
              <a:srgbClr val="374C09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D0CEE2-FD19-458A-8D5B-7FB7FAF851CA}"/>
                </a:ext>
              </a:extLst>
            </p:cNvPr>
            <p:cNvSpPr/>
            <p:nvPr/>
          </p:nvSpPr>
          <p:spPr>
            <a:xfrm>
              <a:off x="9195263" y="7628332"/>
              <a:ext cx="361597" cy="361597"/>
            </a:xfrm>
            <a:custGeom>
              <a:avLst/>
              <a:gdLst>
                <a:gd name="connsiteX0" fmla="*/ 444226 w 443525"/>
                <a:gd name="connsiteY0" fmla="*/ 223864 h 443525"/>
                <a:gd name="connsiteX1" fmla="*/ 223864 w 443525"/>
                <a:gd name="connsiteY1" fmla="*/ 444226 h 443525"/>
                <a:gd name="connsiteX2" fmla="*/ 3502 w 443525"/>
                <a:gd name="connsiteY2" fmla="*/ 223864 h 443525"/>
                <a:gd name="connsiteX3" fmla="*/ 223864 w 443525"/>
                <a:gd name="connsiteY3" fmla="*/ 3502 h 443525"/>
                <a:gd name="connsiteX4" fmla="*/ 444226 w 443525"/>
                <a:gd name="connsiteY4" fmla="*/ 223864 h 4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525" h="443525">
                  <a:moveTo>
                    <a:pt x="444226" y="223864"/>
                  </a:moveTo>
                  <a:cubicBezTo>
                    <a:pt x="444226" y="345567"/>
                    <a:pt x="345567" y="444226"/>
                    <a:pt x="223864" y="444226"/>
                  </a:cubicBezTo>
                  <a:cubicBezTo>
                    <a:pt x="102161" y="444226"/>
                    <a:pt x="3502" y="345566"/>
                    <a:pt x="3502" y="223864"/>
                  </a:cubicBezTo>
                  <a:cubicBezTo>
                    <a:pt x="3502" y="102161"/>
                    <a:pt x="102162" y="3502"/>
                    <a:pt x="223864" y="3502"/>
                  </a:cubicBezTo>
                  <a:cubicBezTo>
                    <a:pt x="345567" y="3502"/>
                    <a:pt x="444226" y="102162"/>
                    <a:pt x="444226" y="223864"/>
                  </a:cubicBezTo>
                  <a:close/>
                </a:path>
              </a:pathLst>
            </a:custGeom>
            <a:solidFill>
              <a:srgbClr val="486B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0CCEA0-2E22-411A-9E81-E159CC82D59C}"/>
                </a:ext>
              </a:extLst>
            </p:cNvPr>
            <p:cNvSpPr/>
            <p:nvPr/>
          </p:nvSpPr>
          <p:spPr>
            <a:xfrm>
              <a:off x="9335550" y="7668793"/>
              <a:ext cx="72319" cy="60900"/>
            </a:xfrm>
            <a:custGeom>
              <a:avLst/>
              <a:gdLst>
                <a:gd name="connsiteX0" fmla="*/ 38906 w 88705"/>
                <a:gd name="connsiteY0" fmla="*/ 74979 h 74699"/>
                <a:gd name="connsiteX1" fmla="*/ 3658 w 88705"/>
                <a:gd name="connsiteY1" fmla="*/ 42859 h 74699"/>
                <a:gd name="connsiteX2" fmla="*/ 35638 w 88705"/>
                <a:gd name="connsiteY2" fmla="*/ 4249 h 74699"/>
                <a:gd name="connsiteX3" fmla="*/ 51792 w 88705"/>
                <a:gd name="connsiteY3" fmla="*/ 3502 h 74699"/>
                <a:gd name="connsiteX4" fmla="*/ 87228 w 88705"/>
                <a:gd name="connsiteY4" fmla="*/ 38937 h 74699"/>
                <a:gd name="connsiteX5" fmla="*/ 51792 w 88705"/>
                <a:gd name="connsiteY5" fmla="*/ 74373 h 74699"/>
                <a:gd name="connsiteX6" fmla="*/ 42268 w 88705"/>
                <a:gd name="connsiteY6" fmla="*/ 74839 h 74699"/>
                <a:gd name="connsiteX7" fmla="*/ 38906 w 88705"/>
                <a:gd name="connsiteY7" fmla="*/ 74979 h 7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05" h="74699">
                  <a:moveTo>
                    <a:pt x="38906" y="74979"/>
                  </a:moveTo>
                  <a:cubicBezTo>
                    <a:pt x="20838" y="74979"/>
                    <a:pt x="5385" y="61206"/>
                    <a:pt x="3658" y="42859"/>
                  </a:cubicBezTo>
                  <a:cubicBezTo>
                    <a:pt x="1837" y="23390"/>
                    <a:pt x="16123" y="6070"/>
                    <a:pt x="35638" y="4249"/>
                  </a:cubicBezTo>
                  <a:cubicBezTo>
                    <a:pt x="41007" y="3735"/>
                    <a:pt x="46423" y="3502"/>
                    <a:pt x="51792" y="3502"/>
                  </a:cubicBezTo>
                  <a:cubicBezTo>
                    <a:pt x="71354" y="3502"/>
                    <a:pt x="87228" y="19375"/>
                    <a:pt x="87228" y="38937"/>
                  </a:cubicBezTo>
                  <a:cubicBezTo>
                    <a:pt x="87228" y="58499"/>
                    <a:pt x="71354" y="74373"/>
                    <a:pt x="51792" y="74373"/>
                  </a:cubicBezTo>
                  <a:cubicBezTo>
                    <a:pt x="48617" y="74373"/>
                    <a:pt x="45396" y="74513"/>
                    <a:pt x="42268" y="74839"/>
                  </a:cubicBezTo>
                  <a:cubicBezTo>
                    <a:pt x="41147" y="74933"/>
                    <a:pt x="40027" y="74979"/>
                    <a:pt x="38906" y="74979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2C4D91-0DF6-4D6F-83B1-4825AE9EF9E7}"/>
                </a:ext>
              </a:extLst>
            </p:cNvPr>
            <p:cNvSpPr/>
            <p:nvPr/>
          </p:nvSpPr>
          <p:spPr>
            <a:xfrm>
              <a:off x="9235686" y="7708922"/>
              <a:ext cx="171283" cy="243602"/>
            </a:xfrm>
            <a:custGeom>
              <a:avLst/>
              <a:gdLst>
                <a:gd name="connsiteX0" fmla="*/ 174282 w 210091"/>
                <a:gd name="connsiteY0" fmla="*/ 295795 h 298796"/>
                <a:gd name="connsiteX1" fmla="*/ 3502 w 210091"/>
                <a:gd name="connsiteY1" fmla="*/ 125015 h 298796"/>
                <a:gd name="connsiteX2" fmla="*/ 42485 w 210091"/>
                <a:gd name="connsiteY2" fmla="*/ 16374 h 298796"/>
                <a:gd name="connsiteX3" fmla="*/ 92394 w 210091"/>
                <a:gd name="connsiteY3" fmla="*/ 11612 h 298796"/>
                <a:gd name="connsiteX4" fmla="*/ 97155 w 210091"/>
                <a:gd name="connsiteY4" fmla="*/ 61521 h 298796"/>
                <a:gd name="connsiteX5" fmla="*/ 74372 w 210091"/>
                <a:gd name="connsiteY5" fmla="*/ 125062 h 298796"/>
                <a:gd name="connsiteX6" fmla="*/ 174235 w 210091"/>
                <a:gd name="connsiteY6" fmla="*/ 224925 h 298796"/>
                <a:gd name="connsiteX7" fmla="*/ 209671 w 210091"/>
                <a:gd name="connsiteY7" fmla="*/ 260360 h 298796"/>
                <a:gd name="connsiteX8" fmla="*/ 174282 w 210091"/>
                <a:gd name="connsiteY8" fmla="*/ 295795 h 29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91" h="298796">
                  <a:moveTo>
                    <a:pt x="174282" y="295795"/>
                  </a:moveTo>
                  <a:cubicBezTo>
                    <a:pt x="80115" y="295795"/>
                    <a:pt x="3502" y="219182"/>
                    <a:pt x="3502" y="125015"/>
                  </a:cubicBezTo>
                  <a:cubicBezTo>
                    <a:pt x="3502" y="85424"/>
                    <a:pt x="17367" y="46861"/>
                    <a:pt x="42485" y="16374"/>
                  </a:cubicBezTo>
                  <a:cubicBezTo>
                    <a:pt x="54951" y="1294"/>
                    <a:pt x="77267" y="-854"/>
                    <a:pt x="92394" y="11612"/>
                  </a:cubicBezTo>
                  <a:cubicBezTo>
                    <a:pt x="107473" y="24078"/>
                    <a:pt x="109621" y="46394"/>
                    <a:pt x="97155" y="61521"/>
                  </a:cubicBezTo>
                  <a:cubicBezTo>
                    <a:pt x="82262" y="79589"/>
                    <a:pt x="74372" y="101531"/>
                    <a:pt x="74372" y="125062"/>
                  </a:cubicBezTo>
                  <a:cubicBezTo>
                    <a:pt x="74372" y="180152"/>
                    <a:pt x="119192" y="224925"/>
                    <a:pt x="174235" y="224925"/>
                  </a:cubicBezTo>
                  <a:cubicBezTo>
                    <a:pt x="193797" y="224925"/>
                    <a:pt x="209671" y="240798"/>
                    <a:pt x="209671" y="260360"/>
                  </a:cubicBezTo>
                  <a:cubicBezTo>
                    <a:pt x="209718" y="279922"/>
                    <a:pt x="193844" y="295795"/>
                    <a:pt x="174282" y="295795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1DB5A4-5452-4E53-BC11-8160BC57EA3B}"/>
                </a:ext>
              </a:extLst>
            </p:cNvPr>
            <p:cNvSpPr/>
            <p:nvPr/>
          </p:nvSpPr>
          <p:spPr>
            <a:xfrm>
              <a:off x="8969132" y="7213790"/>
              <a:ext cx="293084" cy="293084"/>
            </a:xfrm>
            <a:custGeom>
              <a:avLst/>
              <a:gdLst>
                <a:gd name="connsiteX0" fmla="*/ 358322 w 359489"/>
                <a:gd name="connsiteY0" fmla="*/ 180912 h 359489"/>
                <a:gd name="connsiteX1" fmla="*/ 180912 w 359489"/>
                <a:gd name="connsiteY1" fmla="*/ 358322 h 359489"/>
                <a:gd name="connsiteX2" fmla="*/ 3501 w 359489"/>
                <a:gd name="connsiteY2" fmla="*/ 180912 h 359489"/>
                <a:gd name="connsiteX3" fmla="*/ 180912 w 359489"/>
                <a:gd name="connsiteY3" fmla="*/ 3502 h 359489"/>
                <a:gd name="connsiteX4" fmla="*/ 358322 w 359489"/>
                <a:gd name="connsiteY4" fmla="*/ 180912 h 3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489" h="359489">
                  <a:moveTo>
                    <a:pt x="358322" y="180912"/>
                  </a:moveTo>
                  <a:cubicBezTo>
                    <a:pt x="358322" y="278893"/>
                    <a:pt x="278893" y="358322"/>
                    <a:pt x="180912" y="358322"/>
                  </a:cubicBezTo>
                  <a:cubicBezTo>
                    <a:pt x="82931" y="358322"/>
                    <a:pt x="3501" y="278893"/>
                    <a:pt x="3501" y="180912"/>
                  </a:cubicBezTo>
                  <a:cubicBezTo>
                    <a:pt x="3501" y="82931"/>
                    <a:pt x="82931" y="3502"/>
                    <a:pt x="180912" y="3502"/>
                  </a:cubicBezTo>
                  <a:cubicBezTo>
                    <a:pt x="278893" y="3502"/>
                    <a:pt x="358322" y="82931"/>
                    <a:pt x="358322" y="180912"/>
                  </a:cubicBezTo>
                  <a:close/>
                </a:path>
              </a:pathLst>
            </a:custGeom>
            <a:solidFill>
              <a:srgbClr val="486B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90A0BF-B7B9-4109-B9B6-7B2A9513F736}"/>
                </a:ext>
              </a:extLst>
            </p:cNvPr>
            <p:cNvSpPr/>
            <p:nvPr/>
          </p:nvSpPr>
          <p:spPr>
            <a:xfrm>
              <a:off x="9037312" y="7330994"/>
              <a:ext cx="194120" cy="144639"/>
            </a:xfrm>
            <a:custGeom>
              <a:avLst/>
              <a:gdLst>
                <a:gd name="connsiteX0" fmla="*/ 234591 w 238103"/>
                <a:gd name="connsiteY0" fmla="*/ 30664 h 177410"/>
                <a:gd name="connsiteX1" fmla="*/ 103774 w 238103"/>
                <a:gd name="connsiteY1" fmla="*/ 174552 h 177410"/>
                <a:gd name="connsiteX2" fmla="*/ 14928 w 238103"/>
                <a:gd name="connsiteY2" fmla="*/ 147334 h 177410"/>
                <a:gd name="connsiteX3" fmla="*/ 9186 w 238103"/>
                <a:gd name="connsiteY3" fmla="*/ 107370 h 177410"/>
                <a:gd name="connsiteX4" fmla="*/ 49150 w 238103"/>
                <a:gd name="connsiteY4" fmla="*/ 101627 h 177410"/>
                <a:gd name="connsiteX5" fmla="*/ 101113 w 238103"/>
                <a:gd name="connsiteY5" fmla="*/ 117548 h 177410"/>
                <a:gd name="connsiteX6" fmla="*/ 177632 w 238103"/>
                <a:gd name="connsiteY6" fmla="*/ 33418 h 177410"/>
                <a:gd name="connsiteX7" fmla="*/ 204804 w 238103"/>
                <a:gd name="connsiteY7" fmla="*/ 3538 h 177410"/>
                <a:gd name="connsiteX8" fmla="*/ 234591 w 238103"/>
                <a:gd name="connsiteY8" fmla="*/ 30664 h 17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03" h="177410">
                  <a:moveTo>
                    <a:pt x="234591" y="30664"/>
                  </a:moveTo>
                  <a:cubicBezTo>
                    <a:pt x="238186" y="106390"/>
                    <a:pt x="179500" y="170957"/>
                    <a:pt x="103774" y="174552"/>
                  </a:cubicBezTo>
                  <a:cubicBezTo>
                    <a:pt x="71934" y="176047"/>
                    <a:pt x="40373" y="166382"/>
                    <a:pt x="14928" y="147334"/>
                  </a:cubicBezTo>
                  <a:cubicBezTo>
                    <a:pt x="2323" y="137903"/>
                    <a:pt x="-245" y="120022"/>
                    <a:pt x="9186" y="107370"/>
                  </a:cubicBezTo>
                  <a:cubicBezTo>
                    <a:pt x="18617" y="94765"/>
                    <a:pt x="36498" y="92197"/>
                    <a:pt x="49150" y="101627"/>
                  </a:cubicBezTo>
                  <a:cubicBezTo>
                    <a:pt x="64230" y="112926"/>
                    <a:pt x="82204" y="118435"/>
                    <a:pt x="101113" y="117548"/>
                  </a:cubicBezTo>
                  <a:cubicBezTo>
                    <a:pt x="145419" y="115447"/>
                    <a:pt x="179734" y="77677"/>
                    <a:pt x="177632" y="33418"/>
                  </a:cubicBezTo>
                  <a:cubicBezTo>
                    <a:pt x="176886" y="17684"/>
                    <a:pt x="189024" y="4285"/>
                    <a:pt x="204804" y="3538"/>
                  </a:cubicBezTo>
                  <a:cubicBezTo>
                    <a:pt x="220491" y="2745"/>
                    <a:pt x="233844" y="14930"/>
                    <a:pt x="234591" y="30664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08901D1-E5E7-4B30-9BCB-04F586C92EE5}"/>
                </a:ext>
              </a:extLst>
            </p:cNvPr>
            <p:cNvSpPr/>
            <p:nvPr/>
          </p:nvSpPr>
          <p:spPr>
            <a:xfrm>
              <a:off x="9572019" y="6445647"/>
              <a:ext cx="277859" cy="277859"/>
            </a:xfrm>
            <a:custGeom>
              <a:avLst/>
              <a:gdLst>
                <a:gd name="connsiteX0" fmla="*/ 243227 w 340814"/>
                <a:gd name="connsiteY0" fmla="*/ 75407 h 340814"/>
                <a:gd name="connsiteX1" fmla="*/ 270014 w 340814"/>
                <a:gd name="connsiteY1" fmla="*/ 243227 h 340814"/>
                <a:gd name="connsiteX2" fmla="*/ 102193 w 340814"/>
                <a:gd name="connsiteY2" fmla="*/ 270013 h 340814"/>
                <a:gd name="connsiteX3" fmla="*/ 75407 w 340814"/>
                <a:gd name="connsiteY3" fmla="*/ 102193 h 340814"/>
                <a:gd name="connsiteX4" fmla="*/ 243227 w 340814"/>
                <a:gd name="connsiteY4" fmla="*/ 75407 h 34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14" h="340814">
                  <a:moveTo>
                    <a:pt x="243227" y="75407"/>
                  </a:moveTo>
                  <a:cubicBezTo>
                    <a:pt x="296966" y="114352"/>
                    <a:pt x="308959" y="189488"/>
                    <a:pt x="270014" y="243227"/>
                  </a:cubicBezTo>
                  <a:cubicBezTo>
                    <a:pt x="231068" y="296966"/>
                    <a:pt x="155932" y="308959"/>
                    <a:pt x="102193" y="270013"/>
                  </a:cubicBezTo>
                  <a:cubicBezTo>
                    <a:pt x="48454" y="231068"/>
                    <a:pt x="36461" y="155932"/>
                    <a:pt x="75407" y="102193"/>
                  </a:cubicBezTo>
                  <a:cubicBezTo>
                    <a:pt x="114352" y="48454"/>
                    <a:pt x="189488" y="36461"/>
                    <a:pt x="243227" y="75407"/>
                  </a:cubicBezTo>
                  <a:close/>
                </a:path>
              </a:pathLst>
            </a:custGeom>
            <a:solidFill>
              <a:srgbClr val="486B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73554A-5127-4450-91C8-46110B05B376}"/>
                </a:ext>
              </a:extLst>
            </p:cNvPr>
            <p:cNvSpPr/>
            <p:nvPr/>
          </p:nvSpPr>
          <p:spPr>
            <a:xfrm>
              <a:off x="9634364" y="6556274"/>
              <a:ext cx="38063" cy="41869"/>
            </a:xfrm>
            <a:custGeom>
              <a:avLst/>
              <a:gdLst>
                <a:gd name="connsiteX0" fmla="*/ 41822 w 46686"/>
                <a:gd name="connsiteY0" fmla="*/ 33450 h 51355"/>
                <a:gd name="connsiteX1" fmla="*/ 20999 w 46686"/>
                <a:gd name="connsiteY1" fmla="*/ 49043 h 51355"/>
                <a:gd name="connsiteX2" fmla="*/ 3585 w 46686"/>
                <a:gd name="connsiteY2" fmla="*/ 27941 h 51355"/>
                <a:gd name="connsiteX3" fmla="*/ 4846 w 46686"/>
                <a:gd name="connsiteY3" fmla="*/ 19210 h 51355"/>
                <a:gd name="connsiteX4" fmla="*/ 27489 w 46686"/>
                <a:gd name="connsiteY4" fmla="*/ 3850 h 51355"/>
                <a:gd name="connsiteX5" fmla="*/ 42849 w 46686"/>
                <a:gd name="connsiteY5" fmla="*/ 26493 h 51355"/>
                <a:gd name="connsiteX6" fmla="*/ 42102 w 46686"/>
                <a:gd name="connsiteY6" fmla="*/ 31629 h 51355"/>
                <a:gd name="connsiteX7" fmla="*/ 41822 w 46686"/>
                <a:gd name="connsiteY7" fmla="*/ 33450 h 5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86" h="51355">
                  <a:moveTo>
                    <a:pt x="41822" y="33450"/>
                  </a:moveTo>
                  <a:cubicBezTo>
                    <a:pt x="39954" y="43114"/>
                    <a:pt x="30990" y="49977"/>
                    <a:pt x="20999" y="49043"/>
                  </a:cubicBezTo>
                  <a:cubicBezTo>
                    <a:pt x="10355" y="48016"/>
                    <a:pt x="2604" y="38585"/>
                    <a:pt x="3585" y="27941"/>
                  </a:cubicBezTo>
                  <a:cubicBezTo>
                    <a:pt x="3865" y="24999"/>
                    <a:pt x="4286" y="22058"/>
                    <a:pt x="4846" y="19210"/>
                  </a:cubicBezTo>
                  <a:cubicBezTo>
                    <a:pt x="6853" y="8706"/>
                    <a:pt x="16984" y="1843"/>
                    <a:pt x="27489" y="3850"/>
                  </a:cubicBezTo>
                  <a:cubicBezTo>
                    <a:pt x="37993" y="5858"/>
                    <a:pt x="44856" y="15989"/>
                    <a:pt x="42849" y="26493"/>
                  </a:cubicBezTo>
                  <a:cubicBezTo>
                    <a:pt x="42522" y="28174"/>
                    <a:pt x="42288" y="29948"/>
                    <a:pt x="42102" y="31629"/>
                  </a:cubicBezTo>
                  <a:cubicBezTo>
                    <a:pt x="42055" y="32236"/>
                    <a:pt x="41962" y="32843"/>
                    <a:pt x="41822" y="33450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73A084-5073-479D-A95D-F28EB5BE10A8}"/>
                </a:ext>
              </a:extLst>
            </p:cNvPr>
            <p:cNvSpPr/>
            <p:nvPr/>
          </p:nvSpPr>
          <p:spPr>
            <a:xfrm>
              <a:off x="9647940" y="6578959"/>
              <a:ext cx="140833" cy="83738"/>
            </a:xfrm>
            <a:custGeom>
              <a:avLst/>
              <a:gdLst>
                <a:gd name="connsiteX0" fmla="*/ 171159 w 172741"/>
                <a:gd name="connsiteY0" fmla="*/ 26447 h 102711"/>
                <a:gd name="connsiteX1" fmla="*/ 62146 w 172741"/>
                <a:gd name="connsiteY1" fmla="*/ 100399 h 102711"/>
                <a:gd name="connsiteX2" fmla="*/ 7942 w 172741"/>
                <a:gd name="connsiteY2" fmla="*/ 68371 h 102711"/>
                <a:gd name="connsiteX3" fmla="*/ 10510 w 172741"/>
                <a:gd name="connsiteY3" fmla="*/ 41153 h 102711"/>
                <a:gd name="connsiteX4" fmla="*/ 37728 w 172741"/>
                <a:gd name="connsiteY4" fmla="*/ 43721 h 102711"/>
                <a:gd name="connsiteX5" fmla="*/ 69428 w 172741"/>
                <a:gd name="connsiteY5" fmla="*/ 62442 h 102711"/>
                <a:gd name="connsiteX6" fmla="*/ 133203 w 172741"/>
                <a:gd name="connsiteY6" fmla="*/ 19210 h 102711"/>
                <a:gd name="connsiteX7" fmla="*/ 155846 w 172741"/>
                <a:gd name="connsiteY7" fmla="*/ 3850 h 102711"/>
                <a:gd name="connsiteX8" fmla="*/ 171159 w 172741"/>
                <a:gd name="connsiteY8" fmla="*/ 26447 h 10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741" h="102711">
                  <a:moveTo>
                    <a:pt x="171159" y="26447"/>
                  </a:moveTo>
                  <a:cubicBezTo>
                    <a:pt x="161496" y="76868"/>
                    <a:pt x="112568" y="110063"/>
                    <a:pt x="62146" y="100399"/>
                  </a:cubicBezTo>
                  <a:cubicBezTo>
                    <a:pt x="40950" y="96337"/>
                    <a:pt x="21715" y="84945"/>
                    <a:pt x="7942" y="68371"/>
                  </a:cubicBezTo>
                  <a:cubicBezTo>
                    <a:pt x="1125" y="60155"/>
                    <a:pt x="2293" y="47969"/>
                    <a:pt x="10510" y="41153"/>
                  </a:cubicBezTo>
                  <a:cubicBezTo>
                    <a:pt x="18727" y="34337"/>
                    <a:pt x="30912" y="35504"/>
                    <a:pt x="37728" y="43721"/>
                  </a:cubicBezTo>
                  <a:cubicBezTo>
                    <a:pt x="45899" y="53572"/>
                    <a:pt x="56823" y="60061"/>
                    <a:pt x="69428" y="62442"/>
                  </a:cubicBezTo>
                  <a:cubicBezTo>
                    <a:pt x="98935" y="68091"/>
                    <a:pt x="127554" y="48716"/>
                    <a:pt x="133203" y="19210"/>
                  </a:cubicBezTo>
                  <a:cubicBezTo>
                    <a:pt x="135211" y="8706"/>
                    <a:pt x="145341" y="1843"/>
                    <a:pt x="155846" y="3850"/>
                  </a:cubicBezTo>
                  <a:cubicBezTo>
                    <a:pt x="166304" y="5811"/>
                    <a:pt x="173167" y="15942"/>
                    <a:pt x="171159" y="26447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F68F49-9872-4FE8-9708-880CCD1CA473}"/>
                </a:ext>
              </a:extLst>
            </p:cNvPr>
            <p:cNvSpPr/>
            <p:nvPr/>
          </p:nvSpPr>
          <p:spPr>
            <a:xfrm>
              <a:off x="9613762" y="8140846"/>
              <a:ext cx="654681" cy="654681"/>
            </a:xfrm>
            <a:custGeom>
              <a:avLst/>
              <a:gdLst>
                <a:gd name="connsiteX0" fmla="*/ 541036 w 803015"/>
                <a:gd name="connsiteY0" fmla="*/ 143982 h 803015"/>
                <a:gd name="connsiteX1" fmla="*/ 659616 w 803015"/>
                <a:gd name="connsiteY1" fmla="*/ 541036 h 803015"/>
                <a:gd name="connsiteX2" fmla="*/ 262562 w 803015"/>
                <a:gd name="connsiteY2" fmla="*/ 659616 h 803015"/>
                <a:gd name="connsiteX3" fmla="*/ 143982 w 803015"/>
                <a:gd name="connsiteY3" fmla="*/ 262562 h 803015"/>
                <a:gd name="connsiteX4" fmla="*/ 541036 w 803015"/>
                <a:gd name="connsiteY4" fmla="*/ 143982 h 80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015" h="803015">
                  <a:moveTo>
                    <a:pt x="541036" y="143982"/>
                  </a:moveTo>
                  <a:cubicBezTo>
                    <a:pt x="683425" y="220880"/>
                    <a:pt x="736515" y="398648"/>
                    <a:pt x="659616" y="541036"/>
                  </a:cubicBezTo>
                  <a:cubicBezTo>
                    <a:pt x="582718" y="683424"/>
                    <a:pt x="404951" y="736514"/>
                    <a:pt x="262562" y="659616"/>
                  </a:cubicBezTo>
                  <a:cubicBezTo>
                    <a:pt x="120174" y="582717"/>
                    <a:pt x="67084" y="404950"/>
                    <a:pt x="143982" y="262562"/>
                  </a:cubicBezTo>
                  <a:cubicBezTo>
                    <a:pt x="220881" y="120174"/>
                    <a:pt x="398648" y="67083"/>
                    <a:pt x="541036" y="143982"/>
                  </a:cubicBezTo>
                  <a:close/>
                </a:path>
              </a:pathLst>
            </a:custGeom>
            <a:solidFill>
              <a:srgbClr val="6689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87015F3-3144-49E3-A7F7-F57CD6323C12}"/>
                </a:ext>
              </a:extLst>
            </p:cNvPr>
            <p:cNvSpPr/>
            <p:nvPr/>
          </p:nvSpPr>
          <p:spPr>
            <a:xfrm>
              <a:off x="9843020" y="8385661"/>
              <a:ext cx="285471" cy="270246"/>
            </a:xfrm>
            <a:custGeom>
              <a:avLst/>
              <a:gdLst>
                <a:gd name="connsiteX0" fmla="*/ 338197 w 350151"/>
                <a:gd name="connsiteY0" fmla="*/ 37173 h 331477"/>
                <a:gd name="connsiteX1" fmla="*/ 185577 w 350151"/>
                <a:gd name="connsiteY1" fmla="*/ 319722 h 331477"/>
                <a:gd name="connsiteX2" fmla="*/ 32304 w 350151"/>
                <a:gd name="connsiteY2" fmla="*/ 311365 h 331477"/>
                <a:gd name="connsiteX3" fmla="*/ 7233 w 350151"/>
                <a:gd name="connsiteY3" fmla="*/ 249598 h 331477"/>
                <a:gd name="connsiteX4" fmla="*/ 69000 w 350151"/>
                <a:gd name="connsiteY4" fmla="*/ 224528 h 331477"/>
                <a:gd name="connsiteX5" fmla="*/ 158592 w 350151"/>
                <a:gd name="connsiteY5" fmla="*/ 229383 h 331477"/>
                <a:gd name="connsiteX6" fmla="*/ 247858 w 350151"/>
                <a:gd name="connsiteY6" fmla="*/ 64111 h 331477"/>
                <a:gd name="connsiteX7" fmla="*/ 279558 w 350151"/>
                <a:gd name="connsiteY7" fmla="*/ 5472 h 331477"/>
                <a:gd name="connsiteX8" fmla="*/ 338197 w 350151"/>
                <a:gd name="connsiteY8" fmla="*/ 37173 h 3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151" h="331477">
                  <a:moveTo>
                    <a:pt x="338197" y="37173"/>
                  </a:moveTo>
                  <a:cubicBezTo>
                    <a:pt x="374006" y="157158"/>
                    <a:pt x="305562" y="283913"/>
                    <a:pt x="185577" y="319722"/>
                  </a:cubicBezTo>
                  <a:cubicBezTo>
                    <a:pt x="135155" y="334802"/>
                    <a:pt x="80718" y="331814"/>
                    <a:pt x="32304" y="311365"/>
                  </a:cubicBezTo>
                  <a:cubicBezTo>
                    <a:pt x="8307" y="301234"/>
                    <a:pt x="-2898" y="273596"/>
                    <a:pt x="7233" y="249598"/>
                  </a:cubicBezTo>
                  <a:cubicBezTo>
                    <a:pt x="17364" y="225601"/>
                    <a:pt x="45002" y="214396"/>
                    <a:pt x="69000" y="224528"/>
                  </a:cubicBezTo>
                  <a:cubicBezTo>
                    <a:pt x="97712" y="236666"/>
                    <a:pt x="128666" y="238347"/>
                    <a:pt x="158592" y="229383"/>
                  </a:cubicBezTo>
                  <a:cubicBezTo>
                    <a:pt x="228762" y="208420"/>
                    <a:pt x="268820" y="134281"/>
                    <a:pt x="247858" y="64111"/>
                  </a:cubicBezTo>
                  <a:cubicBezTo>
                    <a:pt x="240387" y="39180"/>
                    <a:pt x="254580" y="12895"/>
                    <a:pt x="279558" y="5472"/>
                  </a:cubicBezTo>
                  <a:cubicBezTo>
                    <a:pt x="304489" y="-1951"/>
                    <a:pt x="330774" y="12242"/>
                    <a:pt x="338197" y="37173"/>
                  </a:cubicBezTo>
                  <a:close/>
                </a:path>
              </a:pathLst>
            </a:custGeom>
            <a:solidFill>
              <a:srgbClr val="ABC6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10F2E6-21D9-4B61-A6B8-8D09249DE2E2}"/>
                </a:ext>
              </a:extLst>
            </p:cNvPr>
            <p:cNvSpPr/>
            <p:nvPr/>
          </p:nvSpPr>
          <p:spPr>
            <a:xfrm>
              <a:off x="9233472" y="8501595"/>
              <a:ext cx="266440" cy="266440"/>
            </a:xfrm>
            <a:custGeom>
              <a:avLst/>
              <a:gdLst>
                <a:gd name="connsiteX0" fmla="*/ 196520 w 326808"/>
                <a:gd name="connsiteY0" fmla="*/ 36432 h 326808"/>
                <a:gd name="connsiteX1" fmla="*/ 292246 w 326808"/>
                <a:gd name="connsiteY1" fmla="*/ 196520 h 326808"/>
                <a:gd name="connsiteX2" fmla="*/ 132158 w 326808"/>
                <a:gd name="connsiteY2" fmla="*/ 292246 h 326808"/>
                <a:gd name="connsiteX3" fmla="*/ 36431 w 326808"/>
                <a:gd name="connsiteY3" fmla="*/ 132158 h 326808"/>
                <a:gd name="connsiteX4" fmla="*/ 196520 w 326808"/>
                <a:gd name="connsiteY4" fmla="*/ 36432 h 32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808" h="326808">
                  <a:moveTo>
                    <a:pt x="196520" y="36432"/>
                  </a:moveTo>
                  <a:cubicBezTo>
                    <a:pt x="267162" y="54205"/>
                    <a:pt x="310020" y="125879"/>
                    <a:pt x="292246" y="196520"/>
                  </a:cubicBezTo>
                  <a:cubicBezTo>
                    <a:pt x="274473" y="267162"/>
                    <a:pt x="202799" y="310020"/>
                    <a:pt x="132158" y="292246"/>
                  </a:cubicBezTo>
                  <a:cubicBezTo>
                    <a:pt x="61516" y="274473"/>
                    <a:pt x="18658" y="202799"/>
                    <a:pt x="36431" y="132158"/>
                  </a:cubicBezTo>
                  <a:cubicBezTo>
                    <a:pt x="54205" y="61516"/>
                    <a:pt x="125879" y="18658"/>
                    <a:pt x="196520" y="36432"/>
                  </a:cubicBezTo>
                  <a:close/>
                </a:path>
              </a:pathLst>
            </a:custGeom>
            <a:solidFill>
              <a:srgbClr val="6689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CB2DFB-13C5-4F6C-9304-63FB0B71EE66}"/>
                </a:ext>
              </a:extLst>
            </p:cNvPr>
            <p:cNvSpPr/>
            <p:nvPr/>
          </p:nvSpPr>
          <p:spPr>
            <a:xfrm>
              <a:off x="9328707" y="8549519"/>
              <a:ext cx="121801" cy="129414"/>
            </a:xfrm>
            <a:custGeom>
              <a:avLst/>
              <a:gdLst>
                <a:gd name="connsiteX0" fmla="*/ 18820 w 149398"/>
                <a:gd name="connsiteY0" fmla="*/ 7575 h 158735"/>
                <a:gd name="connsiteX1" fmla="*/ 145482 w 149398"/>
                <a:gd name="connsiteY1" fmla="*/ 77232 h 158735"/>
                <a:gd name="connsiteX2" fmla="*/ 141187 w 149398"/>
                <a:gd name="connsiteY2" fmla="*/ 146189 h 158735"/>
                <a:gd name="connsiteX3" fmla="*/ 113315 w 149398"/>
                <a:gd name="connsiteY3" fmla="*/ 157254 h 158735"/>
                <a:gd name="connsiteX4" fmla="*/ 102250 w 149398"/>
                <a:gd name="connsiteY4" fmla="*/ 129381 h 158735"/>
                <a:gd name="connsiteX5" fmla="*/ 104724 w 149398"/>
                <a:gd name="connsiteY5" fmla="*/ 89091 h 158735"/>
                <a:gd name="connsiteX6" fmla="*/ 30632 w 149398"/>
                <a:gd name="connsiteY6" fmla="*/ 48380 h 158735"/>
                <a:gd name="connsiteX7" fmla="*/ 4348 w 149398"/>
                <a:gd name="connsiteY7" fmla="*/ 33907 h 158735"/>
                <a:gd name="connsiteX8" fmla="*/ 18820 w 149398"/>
                <a:gd name="connsiteY8" fmla="*/ 7575 h 1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398" h="158735">
                  <a:moveTo>
                    <a:pt x="18820" y="7575"/>
                  </a:moveTo>
                  <a:cubicBezTo>
                    <a:pt x="72930" y="-8158"/>
                    <a:pt x="129749" y="23076"/>
                    <a:pt x="145482" y="77232"/>
                  </a:cubicBezTo>
                  <a:cubicBezTo>
                    <a:pt x="152112" y="99969"/>
                    <a:pt x="150571" y="124480"/>
                    <a:pt x="141187" y="146189"/>
                  </a:cubicBezTo>
                  <a:cubicBezTo>
                    <a:pt x="136565" y="156927"/>
                    <a:pt x="124053" y="161923"/>
                    <a:pt x="113315" y="157254"/>
                  </a:cubicBezTo>
                  <a:cubicBezTo>
                    <a:pt x="102577" y="152632"/>
                    <a:pt x="97581" y="140120"/>
                    <a:pt x="102250" y="129381"/>
                  </a:cubicBezTo>
                  <a:cubicBezTo>
                    <a:pt x="107806" y="116496"/>
                    <a:pt x="108646" y="102583"/>
                    <a:pt x="104724" y="89091"/>
                  </a:cubicBezTo>
                  <a:cubicBezTo>
                    <a:pt x="95527" y="57437"/>
                    <a:pt x="62286" y="39182"/>
                    <a:pt x="30632" y="48380"/>
                  </a:cubicBezTo>
                  <a:cubicBezTo>
                    <a:pt x="19381" y="51648"/>
                    <a:pt x="7615" y="45159"/>
                    <a:pt x="4348" y="33907"/>
                  </a:cubicBezTo>
                  <a:cubicBezTo>
                    <a:pt x="1080" y="22608"/>
                    <a:pt x="7569" y="10844"/>
                    <a:pt x="18820" y="7575"/>
                  </a:cubicBezTo>
                  <a:close/>
                </a:path>
              </a:pathLst>
            </a:custGeom>
            <a:solidFill>
              <a:srgbClr val="ABC6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898324-71FC-487D-980F-E3552A2BE172}"/>
                </a:ext>
              </a:extLst>
            </p:cNvPr>
            <p:cNvSpPr/>
            <p:nvPr/>
          </p:nvSpPr>
          <p:spPr>
            <a:xfrm>
              <a:off x="8557776" y="7676989"/>
              <a:ext cx="464366" cy="513848"/>
            </a:xfrm>
            <a:custGeom>
              <a:avLst/>
              <a:gdLst>
                <a:gd name="connsiteX0" fmla="*/ 467444 w 569580"/>
                <a:gd name="connsiteY0" fmla="*/ 148310 h 630273"/>
                <a:gd name="connsiteX1" fmla="*/ 145677 w 569580"/>
                <a:gd name="connsiteY1" fmla="*/ 22768 h 630273"/>
                <a:gd name="connsiteX2" fmla="*/ 23311 w 569580"/>
                <a:gd name="connsiteY2" fmla="*/ 345749 h 630273"/>
                <a:gd name="connsiteX3" fmla="*/ 53284 w 569580"/>
                <a:gd name="connsiteY3" fmla="*/ 413118 h 630273"/>
                <a:gd name="connsiteX4" fmla="*/ 58186 w 569580"/>
                <a:gd name="connsiteY4" fmla="*/ 504904 h 630273"/>
                <a:gd name="connsiteX5" fmla="*/ 239892 w 569580"/>
                <a:gd name="connsiteY5" fmla="*/ 584739 h 630273"/>
                <a:gd name="connsiteX6" fmla="*/ 250536 w 569580"/>
                <a:gd name="connsiteY6" fmla="*/ 608689 h 630273"/>
                <a:gd name="connsiteX7" fmla="*/ 289426 w 569580"/>
                <a:gd name="connsiteY7" fmla="*/ 629979 h 630273"/>
                <a:gd name="connsiteX8" fmla="*/ 304459 w 569580"/>
                <a:gd name="connsiteY8" fmla="*/ 623302 h 630273"/>
                <a:gd name="connsiteX9" fmla="*/ 320987 w 569580"/>
                <a:gd name="connsiteY9" fmla="*/ 577362 h 630273"/>
                <a:gd name="connsiteX10" fmla="*/ 316038 w 569580"/>
                <a:gd name="connsiteY10" fmla="*/ 566251 h 630273"/>
                <a:gd name="connsiteX11" fmla="*/ 337700 w 569580"/>
                <a:gd name="connsiteY11" fmla="*/ 556633 h 630273"/>
                <a:gd name="connsiteX12" fmla="*/ 352220 w 569580"/>
                <a:gd name="connsiteY12" fmla="*/ 589221 h 630273"/>
                <a:gd name="connsiteX13" fmla="*/ 393678 w 569580"/>
                <a:gd name="connsiteY13" fmla="*/ 609577 h 630273"/>
                <a:gd name="connsiteX14" fmla="*/ 408711 w 569580"/>
                <a:gd name="connsiteY14" fmla="*/ 602900 h 630273"/>
                <a:gd name="connsiteX15" fmla="*/ 428040 w 569580"/>
                <a:gd name="connsiteY15" fmla="*/ 555513 h 630273"/>
                <a:gd name="connsiteX16" fmla="*/ 413520 w 569580"/>
                <a:gd name="connsiteY16" fmla="*/ 522925 h 630273"/>
                <a:gd name="connsiteX17" fmla="*/ 435183 w 569580"/>
                <a:gd name="connsiteY17" fmla="*/ 513308 h 630273"/>
                <a:gd name="connsiteX18" fmla="*/ 440132 w 569580"/>
                <a:gd name="connsiteY18" fmla="*/ 524419 h 630273"/>
                <a:gd name="connsiteX19" fmla="*/ 478649 w 569580"/>
                <a:gd name="connsiteY19" fmla="*/ 545896 h 630273"/>
                <a:gd name="connsiteX20" fmla="*/ 493682 w 569580"/>
                <a:gd name="connsiteY20" fmla="*/ 539219 h 630273"/>
                <a:gd name="connsiteX21" fmla="*/ 510582 w 569580"/>
                <a:gd name="connsiteY21" fmla="*/ 493139 h 630273"/>
                <a:gd name="connsiteX22" fmla="*/ 499517 w 569580"/>
                <a:gd name="connsiteY22" fmla="*/ 468255 h 630273"/>
                <a:gd name="connsiteX23" fmla="*/ 562171 w 569580"/>
                <a:gd name="connsiteY23" fmla="*/ 281321 h 630273"/>
                <a:gd name="connsiteX24" fmla="*/ 497697 w 569580"/>
                <a:gd name="connsiteY24" fmla="*/ 216099 h 630273"/>
                <a:gd name="connsiteX25" fmla="*/ 467444 w 569580"/>
                <a:gd name="connsiteY25" fmla="*/ 148310 h 630273"/>
                <a:gd name="connsiteX26" fmla="*/ 213560 w 569580"/>
                <a:gd name="connsiteY26" fmla="*/ 512140 h 630273"/>
                <a:gd name="connsiteX27" fmla="*/ 108701 w 569580"/>
                <a:gd name="connsiteY27" fmla="*/ 472364 h 630273"/>
                <a:gd name="connsiteX28" fmla="*/ 149412 w 569580"/>
                <a:gd name="connsiteY28" fmla="*/ 367878 h 630273"/>
                <a:gd name="connsiteX29" fmla="*/ 254271 w 569580"/>
                <a:gd name="connsiteY29" fmla="*/ 407656 h 630273"/>
                <a:gd name="connsiteX30" fmla="*/ 213560 w 569580"/>
                <a:gd name="connsiteY30" fmla="*/ 512140 h 630273"/>
                <a:gd name="connsiteX31" fmla="*/ 376684 w 569580"/>
                <a:gd name="connsiteY31" fmla="*/ 458684 h 630273"/>
                <a:gd name="connsiteX32" fmla="*/ 364545 w 569580"/>
                <a:gd name="connsiteY32" fmla="*/ 490244 h 630273"/>
                <a:gd name="connsiteX33" fmla="*/ 352780 w 569580"/>
                <a:gd name="connsiteY33" fmla="*/ 502663 h 630273"/>
                <a:gd name="connsiteX34" fmla="*/ 335693 w 569580"/>
                <a:gd name="connsiteY34" fmla="*/ 503083 h 630273"/>
                <a:gd name="connsiteX35" fmla="*/ 304506 w 569580"/>
                <a:gd name="connsiteY35" fmla="*/ 491085 h 630273"/>
                <a:gd name="connsiteX36" fmla="*/ 291667 w 569580"/>
                <a:gd name="connsiteY36" fmla="*/ 462186 h 630273"/>
                <a:gd name="connsiteX37" fmla="*/ 320566 w 569580"/>
                <a:gd name="connsiteY37" fmla="*/ 449347 h 630273"/>
                <a:gd name="connsiteX38" fmla="*/ 330884 w 569580"/>
                <a:gd name="connsiteY38" fmla="*/ 453315 h 630273"/>
                <a:gd name="connsiteX39" fmla="*/ 334993 w 569580"/>
                <a:gd name="connsiteY39" fmla="*/ 442624 h 630273"/>
                <a:gd name="connsiteX40" fmla="*/ 363892 w 569580"/>
                <a:gd name="connsiteY40" fmla="*/ 429785 h 630273"/>
                <a:gd name="connsiteX41" fmla="*/ 376684 w 569580"/>
                <a:gd name="connsiteY41" fmla="*/ 458684 h 630273"/>
                <a:gd name="connsiteX42" fmla="*/ 458620 w 569580"/>
                <a:gd name="connsiteY42" fmla="*/ 403173 h 630273"/>
                <a:gd name="connsiteX43" fmla="*/ 353761 w 569580"/>
                <a:gd name="connsiteY43" fmla="*/ 363396 h 630273"/>
                <a:gd name="connsiteX44" fmla="*/ 394472 w 569580"/>
                <a:gd name="connsiteY44" fmla="*/ 258911 h 630273"/>
                <a:gd name="connsiteX45" fmla="*/ 499331 w 569580"/>
                <a:gd name="connsiteY45" fmla="*/ 298688 h 630273"/>
                <a:gd name="connsiteX46" fmla="*/ 458620 w 569580"/>
                <a:gd name="connsiteY46" fmla="*/ 403173 h 63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9580" h="630273">
                  <a:moveTo>
                    <a:pt x="467444" y="148310"/>
                  </a:moveTo>
                  <a:cubicBezTo>
                    <a:pt x="412353" y="24449"/>
                    <a:pt x="269538" y="-32276"/>
                    <a:pt x="145677" y="22768"/>
                  </a:cubicBezTo>
                  <a:cubicBezTo>
                    <a:pt x="21817" y="77859"/>
                    <a:pt x="-31733" y="221888"/>
                    <a:pt x="23311" y="345749"/>
                  </a:cubicBezTo>
                  <a:lnTo>
                    <a:pt x="53284" y="413118"/>
                  </a:lnTo>
                  <a:cubicBezTo>
                    <a:pt x="42079" y="446265"/>
                    <a:pt x="45487" y="476425"/>
                    <a:pt x="58186" y="504904"/>
                  </a:cubicBezTo>
                  <a:cubicBezTo>
                    <a:pt x="88112" y="572180"/>
                    <a:pt x="182093" y="586046"/>
                    <a:pt x="239892" y="584739"/>
                  </a:cubicBezTo>
                  <a:lnTo>
                    <a:pt x="250536" y="608689"/>
                  </a:lnTo>
                  <a:cubicBezTo>
                    <a:pt x="257913" y="625263"/>
                    <a:pt x="272852" y="637355"/>
                    <a:pt x="289426" y="629979"/>
                  </a:cubicBezTo>
                  <a:lnTo>
                    <a:pt x="304459" y="623302"/>
                  </a:lnTo>
                  <a:cubicBezTo>
                    <a:pt x="321033" y="615926"/>
                    <a:pt x="328363" y="593936"/>
                    <a:pt x="320987" y="577362"/>
                  </a:cubicBezTo>
                  <a:lnTo>
                    <a:pt x="316038" y="566251"/>
                  </a:lnTo>
                  <a:cubicBezTo>
                    <a:pt x="326869" y="561442"/>
                    <a:pt x="332285" y="559014"/>
                    <a:pt x="337700" y="556633"/>
                  </a:cubicBezTo>
                  <a:lnTo>
                    <a:pt x="352220" y="589221"/>
                  </a:lnTo>
                  <a:cubicBezTo>
                    <a:pt x="359597" y="605795"/>
                    <a:pt x="377105" y="616953"/>
                    <a:pt x="393678" y="609577"/>
                  </a:cubicBezTo>
                  <a:lnTo>
                    <a:pt x="408711" y="602900"/>
                  </a:lnTo>
                  <a:cubicBezTo>
                    <a:pt x="425285" y="595524"/>
                    <a:pt x="435416" y="572087"/>
                    <a:pt x="428040" y="555513"/>
                  </a:cubicBezTo>
                  <a:lnTo>
                    <a:pt x="413520" y="522925"/>
                  </a:lnTo>
                  <a:cubicBezTo>
                    <a:pt x="418936" y="520498"/>
                    <a:pt x="424352" y="518116"/>
                    <a:pt x="435183" y="513308"/>
                  </a:cubicBezTo>
                  <a:lnTo>
                    <a:pt x="440132" y="524419"/>
                  </a:lnTo>
                  <a:cubicBezTo>
                    <a:pt x="447508" y="540993"/>
                    <a:pt x="462074" y="553272"/>
                    <a:pt x="478649" y="545896"/>
                  </a:cubicBezTo>
                  <a:lnTo>
                    <a:pt x="493682" y="539219"/>
                  </a:lnTo>
                  <a:cubicBezTo>
                    <a:pt x="510255" y="531843"/>
                    <a:pt x="517959" y="509713"/>
                    <a:pt x="510582" y="493139"/>
                  </a:cubicBezTo>
                  <a:lnTo>
                    <a:pt x="499517" y="468255"/>
                  </a:lnTo>
                  <a:cubicBezTo>
                    <a:pt x="533506" y="427918"/>
                    <a:pt x="591444" y="347102"/>
                    <a:pt x="562171" y="281321"/>
                  </a:cubicBezTo>
                  <a:cubicBezTo>
                    <a:pt x="549566" y="252982"/>
                    <a:pt x="529771" y="229871"/>
                    <a:pt x="497697" y="216099"/>
                  </a:cubicBezTo>
                  <a:lnTo>
                    <a:pt x="467444" y="148310"/>
                  </a:lnTo>
                  <a:close/>
                  <a:moveTo>
                    <a:pt x="213560" y="512140"/>
                  </a:moveTo>
                  <a:cubicBezTo>
                    <a:pt x="173363" y="530022"/>
                    <a:pt x="126442" y="512187"/>
                    <a:pt x="108701" y="472364"/>
                  </a:cubicBezTo>
                  <a:cubicBezTo>
                    <a:pt x="91007" y="432540"/>
                    <a:pt x="109215" y="385759"/>
                    <a:pt x="149412" y="367878"/>
                  </a:cubicBezTo>
                  <a:cubicBezTo>
                    <a:pt x="189610" y="349997"/>
                    <a:pt x="236530" y="367832"/>
                    <a:pt x="254271" y="407656"/>
                  </a:cubicBezTo>
                  <a:cubicBezTo>
                    <a:pt x="272012" y="447479"/>
                    <a:pt x="253711" y="494260"/>
                    <a:pt x="213560" y="512140"/>
                  </a:cubicBezTo>
                  <a:close/>
                  <a:moveTo>
                    <a:pt x="376684" y="458684"/>
                  </a:moveTo>
                  <a:lnTo>
                    <a:pt x="364545" y="490244"/>
                  </a:lnTo>
                  <a:cubicBezTo>
                    <a:pt x="362398" y="495754"/>
                    <a:pt x="358196" y="500236"/>
                    <a:pt x="352780" y="502663"/>
                  </a:cubicBezTo>
                  <a:cubicBezTo>
                    <a:pt x="347364" y="505091"/>
                    <a:pt x="341202" y="505231"/>
                    <a:pt x="335693" y="503083"/>
                  </a:cubicBezTo>
                  <a:lnTo>
                    <a:pt x="304506" y="491085"/>
                  </a:lnTo>
                  <a:cubicBezTo>
                    <a:pt x="292975" y="486650"/>
                    <a:pt x="287232" y="473717"/>
                    <a:pt x="291667" y="462186"/>
                  </a:cubicBezTo>
                  <a:cubicBezTo>
                    <a:pt x="296102" y="450654"/>
                    <a:pt x="309035" y="444912"/>
                    <a:pt x="320566" y="449347"/>
                  </a:cubicBezTo>
                  <a:lnTo>
                    <a:pt x="330884" y="453315"/>
                  </a:lnTo>
                  <a:lnTo>
                    <a:pt x="334993" y="442624"/>
                  </a:lnTo>
                  <a:cubicBezTo>
                    <a:pt x="339428" y="431092"/>
                    <a:pt x="352360" y="425350"/>
                    <a:pt x="363892" y="429785"/>
                  </a:cubicBezTo>
                  <a:cubicBezTo>
                    <a:pt x="375377" y="434267"/>
                    <a:pt x="381120" y="447153"/>
                    <a:pt x="376684" y="458684"/>
                  </a:cubicBezTo>
                  <a:close/>
                  <a:moveTo>
                    <a:pt x="458620" y="403173"/>
                  </a:moveTo>
                  <a:cubicBezTo>
                    <a:pt x="418422" y="421055"/>
                    <a:pt x="371502" y="403220"/>
                    <a:pt x="353761" y="363396"/>
                  </a:cubicBezTo>
                  <a:cubicBezTo>
                    <a:pt x="336067" y="323572"/>
                    <a:pt x="354275" y="276792"/>
                    <a:pt x="394472" y="258911"/>
                  </a:cubicBezTo>
                  <a:cubicBezTo>
                    <a:pt x="434669" y="241030"/>
                    <a:pt x="481589" y="258864"/>
                    <a:pt x="499331" y="298688"/>
                  </a:cubicBezTo>
                  <a:cubicBezTo>
                    <a:pt x="517025" y="338512"/>
                    <a:pt x="498817" y="385292"/>
                    <a:pt x="458620" y="403173"/>
                  </a:cubicBezTo>
                  <a:close/>
                </a:path>
              </a:pathLst>
            </a:custGeom>
            <a:solidFill>
              <a:srgbClr val="ABC64A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EA83F4-40EA-4468-9BD7-74DB7CB803AF}"/>
                </a:ext>
              </a:extLst>
            </p:cNvPr>
            <p:cNvSpPr/>
            <p:nvPr/>
          </p:nvSpPr>
          <p:spPr>
            <a:xfrm>
              <a:off x="9064572" y="6752833"/>
              <a:ext cx="266440" cy="308309"/>
            </a:xfrm>
            <a:custGeom>
              <a:avLst/>
              <a:gdLst>
                <a:gd name="connsiteX0" fmla="*/ 318431 w 326808"/>
                <a:gd name="connsiteY0" fmla="*/ 165431 h 378164"/>
                <a:gd name="connsiteX1" fmla="*/ 194943 w 326808"/>
                <a:gd name="connsiteY1" fmla="*/ 2961 h 378164"/>
                <a:gd name="connsiteX2" fmla="*/ 33734 w 326808"/>
                <a:gd name="connsiteY2" fmla="*/ 128035 h 378164"/>
                <a:gd name="connsiteX3" fmla="*/ 28038 w 326808"/>
                <a:gd name="connsiteY3" fmla="*/ 171220 h 378164"/>
                <a:gd name="connsiteX4" fmla="*/ 2220 w 326808"/>
                <a:gd name="connsiteY4" fmla="*/ 218981 h 378164"/>
                <a:gd name="connsiteX5" fmla="*/ 69169 w 326808"/>
                <a:gd name="connsiteY5" fmla="*/ 315249 h 378164"/>
                <a:gd name="connsiteX6" fmla="*/ 67161 w 326808"/>
                <a:gd name="connsiteY6" fmla="*/ 330609 h 378164"/>
                <a:gd name="connsiteX7" fmla="*/ 80187 w 326808"/>
                <a:gd name="connsiteY7" fmla="*/ 353346 h 378164"/>
                <a:gd name="connsiteX8" fmla="*/ 89805 w 326808"/>
                <a:gd name="connsiteY8" fmla="*/ 354606 h 378164"/>
                <a:gd name="connsiteX9" fmla="*/ 112261 w 326808"/>
                <a:gd name="connsiteY9" fmla="*/ 336539 h 378164"/>
                <a:gd name="connsiteX10" fmla="*/ 113195 w 326808"/>
                <a:gd name="connsiteY10" fmla="*/ 329395 h 378164"/>
                <a:gd name="connsiteX11" fmla="*/ 127061 w 326808"/>
                <a:gd name="connsiteY11" fmla="*/ 331216 h 378164"/>
                <a:gd name="connsiteX12" fmla="*/ 124307 w 326808"/>
                <a:gd name="connsiteY12" fmla="*/ 352132 h 378164"/>
                <a:gd name="connsiteX13" fmla="*/ 138919 w 326808"/>
                <a:gd name="connsiteY13" fmla="*/ 375195 h 378164"/>
                <a:gd name="connsiteX14" fmla="*/ 148537 w 326808"/>
                <a:gd name="connsiteY14" fmla="*/ 376456 h 378164"/>
                <a:gd name="connsiteX15" fmla="*/ 172907 w 326808"/>
                <a:gd name="connsiteY15" fmla="*/ 358528 h 378164"/>
                <a:gd name="connsiteX16" fmla="*/ 175662 w 326808"/>
                <a:gd name="connsiteY16" fmla="*/ 337612 h 378164"/>
                <a:gd name="connsiteX17" fmla="*/ 189528 w 326808"/>
                <a:gd name="connsiteY17" fmla="*/ 339433 h 378164"/>
                <a:gd name="connsiteX18" fmla="*/ 188594 w 326808"/>
                <a:gd name="connsiteY18" fmla="*/ 346576 h 378164"/>
                <a:gd name="connsiteX19" fmla="*/ 201386 w 326808"/>
                <a:gd name="connsiteY19" fmla="*/ 369266 h 378164"/>
                <a:gd name="connsiteX20" fmla="*/ 211004 w 326808"/>
                <a:gd name="connsiteY20" fmla="*/ 370527 h 378164"/>
                <a:gd name="connsiteX21" fmla="*/ 233740 w 326808"/>
                <a:gd name="connsiteY21" fmla="*/ 352506 h 378164"/>
                <a:gd name="connsiteX22" fmla="*/ 235841 w 326808"/>
                <a:gd name="connsiteY22" fmla="*/ 336539 h 378164"/>
                <a:gd name="connsiteX23" fmla="*/ 325060 w 326808"/>
                <a:gd name="connsiteY23" fmla="*/ 261653 h 378164"/>
                <a:gd name="connsiteX24" fmla="*/ 312688 w 326808"/>
                <a:gd name="connsiteY24" fmla="*/ 208896 h 378164"/>
                <a:gd name="connsiteX25" fmla="*/ 318431 w 326808"/>
                <a:gd name="connsiteY25" fmla="*/ 165431 h 378164"/>
                <a:gd name="connsiteX26" fmla="*/ 78319 w 326808"/>
                <a:gd name="connsiteY26" fmla="*/ 270477 h 378164"/>
                <a:gd name="connsiteX27" fmla="*/ 37749 w 326808"/>
                <a:gd name="connsiteY27" fmla="*/ 218094 h 378164"/>
                <a:gd name="connsiteX28" fmla="*/ 90459 w 326808"/>
                <a:gd name="connsiteY28" fmla="*/ 177990 h 378164"/>
                <a:gd name="connsiteX29" fmla="*/ 131029 w 326808"/>
                <a:gd name="connsiteY29" fmla="*/ 230372 h 378164"/>
                <a:gd name="connsiteX30" fmla="*/ 78319 w 326808"/>
                <a:gd name="connsiteY30" fmla="*/ 270477 h 378164"/>
                <a:gd name="connsiteX31" fmla="*/ 177016 w 326808"/>
                <a:gd name="connsiteY31" fmla="*/ 293867 h 378164"/>
                <a:gd name="connsiteX32" fmla="*/ 161189 w 326808"/>
                <a:gd name="connsiteY32" fmla="*/ 306052 h 378164"/>
                <a:gd name="connsiteX33" fmla="*/ 151431 w 326808"/>
                <a:gd name="connsiteY33" fmla="*/ 308666 h 378164"/>
                <a:gd name="connsiteX34" fmla="*/ 142701 w 326808"/>
                <a:gd name="connsiteY34" fmla="*/ 303624 h 378164"/>
                <a:gd name="connsiteX35" fmla="*/ 130656 w 326808"/>
                <a:gd name="connsiteY35" fmla="*/ 287984 h 378164"/>
                <a:gd name="connsiteX36" fmla="*/ 133083 w 326808"/>
                <a:gd name="connsiteY36" fmla="*/ 269449 h 378164"/>
                <a:gd name="connsiteX37" fmla="*/ 151618 w 326808"/>
                <a:gd name="connsiteY37" fmla="*/ 271877 h 378164"/>
                <a:gd name="connsiteX38" fmla="*/ 155587 w 326808"/>
                <a:gd name="connsiteY38" fmla="*/ 277059 h 378164"/>
                <a:gd name="connsiteX39" fmla="*/ 160956 w 326808"/>
                <a:gd name="connsiteY39" fmla="*/ 272951 h 378164"/>
                <a:gd name="connsiteX40" fmla="*/ 179490 w 326808"/>
                <a:gd name="connsiteY40" fmla="*/ 275379 h 378164"/>
                <a:gd name="connsiteX41" fmla="*/ 177016 w 326808"/>
                <a:gd name="connsiteY41" fmla="*/ 293867 h 378164"/>
                <a:gd name="connsiteX42" fmla="*/ 235421 w 326808"/>
                <a:gd name="connsiteY42" fmla="*/ 291112 h 378164"/>
                <a:gd name="connsiteX43" fmla="*/ 194850 w 326808"/>
                <a:gd name="connsiteY43" fmla="*/ 238730 h 378164"/>
                <a:gd name="connsiteX44" fmla="*/ 247560 w 326808"/>
                <a:gd name="connsiteY44" fmla="*/ 198625 h 378164"/>
                <a:gd name="connsiteX45" fmla="*/ 288131 w 326808"/>
                <a:gd name="connsiteY45" fmla="*/ 251008 h 378164"/>
                <a:gd name="connsiteX46" fmla="*/ 235421 w 326808"/>
                <a:gd name="connsiteY46" fmla="*/ 291112 h 37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26808" h="378164">
                  <a:moveTo>
                    <a:pt x="318431" y="165431"/>
                  </a:moveTo>
                  <a:cubicBezTo>
                    <a:pt x="328842" y="86016"/>
                    <a:pt x="274358" y="13418"/>
                    <a:pt x="194943" y="2961"/>
                  </a:cubicBezTo>
                  <a:cubicBezTo>
                    <a:pt x="115529" y="-7451"/>
                    <a:pt x="44145" y="48620"/>
                    <a:pt x="33734" y="128035"/>
                  </a:cubicBezTo>
                  <a:lnTo>
                    <a:pt x="28038" y="171220"/>
                  </a:lnTo>
                  <a:cubicBezTo>
                    <a:pt x="12164" y="184479"/>
                    <a:pt x="4601" y="200726"/>
                    <a:pt x="2220" y="218981"/>
                  </a:cubicBezTo>
                  <a:cubicBezTo>
                    <a:pt x="-3429" y="262120"/>
                    <a:pt x="39663" y="298068"/>
                    <a:pt x="69169" y="315249"/>
                  </a:cubicBezTo>
                  <a:lnTo>
                    <a:pt x="67161" y="330609"/>
                  </a:lnTo>
                  <a:cubicBezTo>
                    <a:pt x="65761" y="341254"/>
                    <a:pt x="69589" y="351945"/>
                    <a:pt x="80187" y="353346"/>
                  </a:cubicBezTo>
                  <a:lnTo>
                    <a:pt x="89805" y="354606"/>
                  </a:lnTo>
                  <a:cubicBezTo>
                    <a:pt x="100449" y="356007"/>
                    <a:pt x="110907" y="347183"/>
                    <a:pt x="112261" y="336539"/>
                  </a:cubicBezTo>
                  <a:lnTo>
                    <a:pt x="113195" y="329395"/>
                  </a:lnTo>
                  <a:cubicBezTo>
                    <a:pt x="120151" y="330329"/>
                    <a:pt x="123606" y="330749"/>
                    <a:pt x="127061" y="331216"/>
                  </a:cubicBezTo>
                  <a:lnTo>
                    <a:pt x="124307" y="352132"/>
                  </a:lnTo>
                  <a:cubicBezTo>
                    <a:pt x="122906" y="362777"/>
                    <a:pt x="128322" y="373795"/>
                    <a:pt x="138919" y="375195"/>
                  </a:cubicBezTo>
                  <a:lnTo>
                    <a:pt x="148537" y="376456"/>
                  </a:lnTo>
                  <a:cubicBezTo>
                    <a:pt x="159182" y="377856"/>
                    <a:pt x="171507" y="369173"/>
                    <a:pt x="172907" y="358528"/>
                  </a:cubicBezTo>
                  <a:lnTo>
                    <a:pt x="175662" y="337612"/>
                  </a:lnTo>
                  <a:cubicBezTo>
                    <a:pt x="179117" y="338079"/>
                    <a:pt x="182618" y="338546"/>
                    <a:pt x="189528" y="339433"/>
                  </a:cubicBezTo>
                  <a:lnTo>
                    <a:pt x="188594" y="346576"/>
                  </a:lnTo>
                  <a:cubicBezTo>
                    <a:pt x="187194" y="357221"/>
                    <a:pt x="190742" y="367865"/>
                    <a:pt x="201386" y="369266"/>
                  </a:cubicBezTo>
                  <a:lnTo>
                    <a:pt x="211004" y="370527"/>
                  </a:lnTo>
                  <a:cubicBezTo>
                    <a:pt x="221649" y="371927"/>
                    <a:pt x="232340" y="363103"/>
                    <a:pt x="233740" y="352506"/>
                  </a:cubicBezTo>
                  <a:lnTo>
                    <a:pt x="235841" y="336539"/>
                  </a:lnTo>
                  <a:cubicBezTo>
                    <a:pt x="265394" y="326688"/>
                    <a:pt x="319504" y="303811"/>
                    <a:pt x="325060" y="261653"/>
                  </a:cubicBezTo>
                  <a:cubicBezTo>
                    <a:pt x="327441" y="243491"/>
                    <a:pt x="324593" y="225750"/>
                    <a:pt x="312688" y="208896"/>
                  </a:cubicBezTo>
                  <a:lnTo>
                    <a:pt x="318431" y="165431"/>
                  </a:lnTo>
                  <a:close/>
                  <a:moveTo>
                    <a:pt x="78319" y="270477"/>
                  </a:moveTo>
                  <a:cubicBezTo>
                    <a:pt x="52548" y="267115"/>
                    <a:pt x="34387" y="243632"/>
                    <a:pt x="37749" y="218094"/>
                  </a:cubicBezTo>
                  <a:cubicBezTo>
                    <a:pt x="41110" y="192556"/>
                    <a:pt x="64687" y="174582"/>
                    <a:pt x="90459" y="177990"/>
                  </a:cubicBezTo>
                  <a:cubicBezTo>
                    <a:pt x="116229" y="181398"/>
                    <a:pt x="134391" y="204835"/>
                    <a:pt x="131029" y="230372"/>
                  </a:cubicBezTo>
                  <a:cubicBezTo>
                    <a:pt x="127668" y="255910"/>
                    <a:pt x="104091" y="273885"/>
                    <a:pt x="78319" y="270477"/>
                  </a:cubicBezTo>
                  <a:close/>
                  <a:moveTo>
                    <a:pt x="177016" y="293867"/>
                  </a:moveTo>
                  <a:lnTo>
                    <a:pt x="161189" y="306052"/>
                  </a:lnTo>
                  <a:cubicBezTo>
                    <a:pt x="158434" y="308200"/>
                    <a:pt x="154886" y="309133"/>
                    <a:pt x="151431" y="308666"/>
                  </a:cubicBezTo>
                  <a:cubicBezTo>
                    <a:pt x="147977" y="308200"/>
                    <a:pt x="144802" y="306379"/>
                    <a:pt x="142701" y="303624"/>
                  </a:cubicBezTo>
                  <a:lnTo>
                    <a:pt x="130656" y="287984"/>
                  </a:lnTo>
                  <a:cubicBezTo>
                    <a:pt x="126220" y="282195"/>
                    <a:pt x="127294" y="273931"/>
                    <a:pt x="133083" y="269449"/>
                  </a:cubicBezTo>
                  <a:cubicBezTo>
                    <a:pt x="138873" y="265014"/>
                    <a:pt x="147136" y="266088"/>
                    <a:pt x="151618" y="271877"/>
                  </a:cubicBezTo>
                  <a:lnTo>
                    <a:pt x="155587" y="277059"/>
                  </a:lnTo>
                  <a:lnTo>
                    <a:pt x="160956" y="272951"/>
                  </a:lnTo>
                  <a:cubicBezTo>
                    <a:pt x="166745" y="268516"/>
                    <a:pt x="175008" y="269590"/>
                    <a:pt x="179490" y="275379"/>
                  </a:cubicBezTo>
                  <a:cubicBezTo>
                    <a:pt x="183879" y="281121"/>
                    <a:pt x="182805" y="289431"/>
                    <a:pt x="177016" y="293867"/>
                  </a:cubicBezTo>
                  <a:close/>
                  <a:moveTo>
                    <a:pt x="235421" y="291112"/>
                  </a:moveTo>
                  <a:cubicBezTo>
                    <a:pt x="209650" y="287751"/>
                    <a:pt x="191489" y="264267"/>
                    <a:pt x="194850" y="238730"/>
                  </a:cubicBezTo>
                  <a:cubicBezTo>
                    <a:pt x="198212" y="213192"/>
                    <a:pt x="221788" y="195217"/>
                    <a:pt x="247560" y="198625"/>
                  </a:cubicBezTo>
                  <a:cubicBezTo>
                    <a:pt x="273331" y="201987"/>
                    <a:pt x="291492" y="225470"/>
                    <a:pt x="288131" y="251008"/>
                  </a:cubicBezTo>
                  <a:cubicBezTo>
                    <a:pt x="284769" y="276546"/>
                    <a:pt x="261192" y="294520"/>
                    <a:pt x="235421" y="291112"/>
                  </a:cubicBezTo>
                  <a:close/>
                </a:path>
              </a:pathLst>
            </a:custGeom>
            <a:solidFill>
              <a:srgbClr val="ABC64A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E8DB43-487A-44E4-B5F9-1F7CBFFE5238}"/>
                </a:ext>
              </a:extLst>
            </p:cNvPr>
            <p:cNvSpPr/>
            <p:nvPr/>
          </p:nvSpPr>
          <p:spPr>
            <a:xfrm>
              <a:off x="9675507" y="7242860"/>
              <a:ext cx="338760" cy="373016"/>
            </a:xfrm>
            <a:custGeom>
              <a:avLst/>
              <a:gdLst>
                <a:gd name="connsiteX0" fmla="*/ 400101 w 415513"/>
                <a:gd name="connsiteY0" fmla="*/ 252962 h 457531"/>
                <a:gd name="connsiteX1" fmla="*/ 312469 w 415513"/>
                <a:gd name="connsiteY1" fmla="*/ 17474 h 457531"/>
                <a:gd name="connsiteX2" fmla="*/ 77867 w 415513"/>
                <a:gd name="connsiteY2" fmla="*/ 107392 h 457531"/>
                <a:gd name="connsiteX3" fmla="*/ 55784 w 415513"/>
                <a:gd name="connsiteY3" fmla="*/ 156274 h 457531"/>
                <a:gd name="connsiteX4" fmla="*/ 8304 w 415513"/>
                <a:gd name="connsiteY4" fmla="*/ 203381 h 457531"/>
                <a:gd name="connsiteX5" fmla="*/ 52890 w 415513"/>
                <a:gd name="connsiteY5" fmla="*/ 340687 h 457531"/>
                <a:gd name="connsiteX6" fmla="*/ 45046 w 415513"/>
                <a:gd name="connsiteY6" fmla="*/ 358054 h 457531"/>
                <a:gd name="connsiteX7" fmla="*/ 52330 w 415513"/>
                <a:gd name="connsiteY7" fmla="*/ 389475 h 457531"/>
                <a:gd name="connsiteX8" fmla="*/ 63208 w 415513"/>
                <a:gd name="connsiteY8" fmla="*/ 394377 h 457531"/>
                <a:gd name="connsiteX9" fmla="*/ 96122 w 415513"/>
                <a:gd name="connsiteY9" fmla="*/ 381117 h 457531"/>
                <a:gd name="connsiteX10" fmla="*/ 99764 w 415513"/>
                <a:gd name="connsiteY10" fmla="*/ 373041 h 457531"/>
                <a:gd name="connsiteX11" fmla="*/ 115497 w 415513"/>
                <a:gd name="connsiteY11" fmla="*/ 380137 h 457531"/>
                <a:gd name="connsiteX12" fmla="*/ 104806 w 415513"/>
                <a:gd name="connsiteY12" fmla="*/ 403808 h 457531"/>
                <a:gd name="connsiteX13" fmla="*/ 113816 w 415513"/>
                <a:gd name="connsiteY13" fmla="*/ 436162 h 457531"/>
                <a:gd name="connsiteX14" fmla="*/ 124694 w 415513"/>
                <a:gd name="connsiteY14" fmla="*/ 441064 h 457531"/>
                <a:gd name="connsiteX15" fmla="*/ 159803 w 415513"/>
                <a:gd name="connsiteY15" fmla="*/ 428598 h 457531"/>
                <a:gd name="connsiteX16" fmla="*/ 170494 w 415513"/>
                <a:gd name="connsiteY16" fmla="*/ 404928 h 457531"/>
                <a:gd name="connsiteX17" fmla="*/ 186227 w 415513"/>
                <a:gd name="connsiteY17" fmla="*/ 412024 h 457531"/>
                <a:gd name="connsiteX18" fmla="*/ 182586 w 415513"/>
                <a:gd name="connsiteY18" fmla="*/ 420101 h 457531"/>
                <a:gd name="connsiteX19" fmla="*/ 189589 w 415513"/>
                <a:gd name="connsiteY19" fmla="*/ 451381 h 457531"/>
                <a:gd name="connsiteX20" fmla="*/ 200467 w 415513"/>
                <a:gd name="connsiteY20" fmla="*/ 456284 h 457531"/>
                <a:gd name="connsiteX21" fmla="*/ 233662 w 415513"/>
                <a:gd name="connsiteY21" fmla="*/ 443165 h 457531"/>
                <a:gd name="connsiteX22" fmla="*/ 241832 w 415513"/>
                <a:gd name="connsiteY22" fmla="*/ 425097 h 457531"/>
                <a:gd name="connsiteX23" fmla="*/ 373676 w 415513"/>
                <a:gd name="connsiteY23" fmla="*/ 368606 h 457531"/>
                <a:gd name="connsiteX24" fmla="*/ 377878 w 415513"/>
                <a:gd name="connsiteY24" fmla="*/ 302030 h 457531"/>
                <a:gd name="connsiteX25" fmla="*/ 400101 w 415513"/>
                <a:gd name="connsiteY25" fmla="*/ 252962 h 457531"/>
                <a:gd name="connsiteX26" fmla="*/ 79641 w 415513"/>
                <a:gd name="connsiteY26" fmla="*/ 291245 h 457531"/>
                <a:gd name="connsiteX27" fmla="*/ 50462 w 415513"/>
                <a:gd name="connsiteY27" fmla="*/ 215052 h 457531"/>
                <a:gd name="connsiteX28" fmla="*/ 126889 w 415513"/>
                <a:gd name="connsiteY28" fmla="*/ 186573 h 457531"/>
                <a:gd name="connsiteX29" fmla="*/ 156068 w 415513"/>
                <a:gd name="connsiteY29" fmla="*/ 262766 h 457531"/>
                <a:gd name="connsiteX30" fmla="*/ 79641 w 415513"/>
                <a:gd name="connsiteY30" fmla="*/ 291245 h 457531"/>
                <a:gd name="connsiteX31" fmla="*/ 187628 w 415513"/>
                <a:gd name="connsiteY31" fmla="*/ 353993 h 457531"/>
                <a:gd name="connsiteX32" fmla="*/ 164611 w 415513"/>
                <a:gd name="connsiteY32" fmla="*/ 362676 h 457531"/>
                <a:gd name="connsiteX33" fmla="*/ 152193 w 415513"/>
                <a:gd name="connsiteY33" fmla="*/ 362303 h 457531"/>
                <a:gd name="connsiteX34" fmla="*/ 143696 w 415513"/>
                <a:gd name="connsiteY34" fmla="*/ 353245 h 457531"/>
                <a:gd name="connsiteX35" fmla="*/ 135106 w 415513"/>
                <a:gd name="connsiteY35" fmla="*/ 330509 h 457531"/>
                <a:gd name="connsiteX36" fmla="*/ 144583 w 415513"/>
                <a:gd name="connsiteY36" fmla="*/ 309547 h 457531"/>
                <a:gd name="connsiteX37" fmla="*/ 165546 w 415513"/>
                <a:gd name="connsiteY37" fmla="*/ 319024 h 457531"/>
                <a:gd name="connsiteX38" fmla="*/ 168393 w 415513"/>
                <a:gd name="connsiteY38" fmla="*/ 326541 h 457531"/>
                <a:gd name="connsiteX39" fmla="*/ 176190 w 415513"/>
                <a:gd name="connsiteY39" fmla="*/ 323599 h 457531"/>
                <a:gd name="connsiteX40" fmla="*/ 197153 w 415513"/>
                <a:gd name="connsiteY40" fmla="*/ 333077 h 457531"/>
                <a:gd name="connsiteX41" fmla="*/ 187628 w 415513"/>
                <a:gd name="connsiteY41" fmla="*/ 353993 h 457531"/>
                <a:gd name="connsiteX42" fmla="*/ 257425 w 415513"/>
                <a:gd name="connsiteY42" fmla="*/ 371547 h 457531"/>
                <a:gd name="connsiteX43" fmla="*/ 228246 w 415513"/>
                <a:gd name="connsiteY43" fmla="*/ 295354 h 457531"/>
                <a:gd name="connsiteX44" fmla="*/ 304672 w 415513"/>
                <a:gd name="connsiteY44" fmla="*/ 266875 h 457531"/>
                <a:gd name="connsiteX45" fmla="*/ 333852 w 415513"/>
                <a:gd name="connsiteY45" fmla="*/ 343068 h 457531"/>
                <a:gd name="connsiteX46" fmla="*/ 257425 w 415513"/>
                <a:gd name="connsiteY46" fmla="*/ 371547 h 4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15513" h="457531">
                  <a:moveTo>
                    <a:pt x="400101" y="252962"/>
                  </a:moveTo>
                  <a:cubicBezTo>
                    <a:pt x="440671" y="163090"/>
                    <a:pt x="402341" y="58044"/>
                    <a:pt x="312469" y="17474"/>
                  </a:cubicBezTo>
                  <a:cubicBezTo>
                    <a:pt x="222597" y="-23144"/>
                    <a:pt x="118439" y="17566"/>
                    <a:pt x="77867" y="107392"/>
                  </a:cubicBezTo>
                  <a:lnTo>
                    <a:pt x="55784" y="156274"/>
                  </a:lnTo>
                  <a:cubicBezTo>
                    <a:pt x="32348" y="166218"/>
                    <a:pt x="17641" y="182698"/>
                    <a:pt x="8304" y="203381"/>
                  </a:cubicBezTo>
                  <a:cubicBezTo>
                    <a:pt x="-13732" y="252168"/>
                    <a:pt x="24224" y="309920"/>
                    <a:pt x="52890" y="340687"/>
                  </a:cubicBezTo>
                  <a:lnTo>
                    <a:pt x="45046" y="358054"/>
                  </a:lnTo>
                  <a:cubicBezTo>
                    <a:pt x="39631" y="370099"/>
                    <a:pt x="40284" y="384059"/>
                    <a:pt x="52330" y="389475"/>
                  </a:cubicBezTo>
                  <a:lnTo>
                    <a:pt x="63208" y="394377"/>
                  </a:lnTo>
                  <a:cubicBezTo>
                    <a:pt x="75253" y="399792"/>
                    <a:pt x="90706" y="393116"/>
                    <a:pt x="96122" y="381117"/>
                  </a:cubicBezTo>
                  <a:lnTo>
                    <a:pt x="99764" y="373041"/>
                  </a:lnTo>
                  <a:cubicBezTo>
                    <a:pt x="107607" y="376589"/>
                    <a:pt x="111575" y="378363"/>
                    <a:pt x="115497" y="380137"/>
                  </a:cubicBezTo>
                  <a:lnTo>
                    <a:pt x="104806" y="403808"/>
                  </a:lnTo>
                  <a:cubicBezTo>
                    <a:pt x="99390" y="415853"/>
                    <a:pt x="101818" y="430746"/>
                    <a:pt x="113816" y="436162"/>
                  </a:cubicBezTo>
                  <a:lnTo>
                    <a:pt x="124694" y="441064"/>
                  </a:lnTo>
                  <a:cubicBezTo>
                    <a:pt x="136739" y="446479"/>
                    <a:pt x="154341" y="440643"/>
                    <a:pt x="159803" y="428598"/>
                  </a:cubicBezTo>
                  <a:lnTo>
                    <a:pt x="170494" y="404928"/>
                  </a:lnTo>
                  <a:cubicBezTo>
                    <a:pt x="174416" y="406702"/>
                    <a:pt x="178338" y="408476"/>
                    <a:pt x="186227" y="412024"/>
                  </a:cubicBezTo>
                  <a:lnTo>
                    <a:pt x="182586" y="420101"/>
                  </a:lnTo>
                  <a:cubicBezTo>
                    <a:pt x="177171" y="432147"/>
                    <a:pt x="177544" y="445966"/>
                    <a:pt x="189589" y="451381"/>
                  </a:cubicBezTo>
                  <a:lnTo>
                    <a:pt x="200467" y="456284"/>
                  </a:lnTo>
                  <a:cubicBezTo>
                    <a:pt x="212512" y="461699"/>
                    <a:pt x="228246" y="455163"/>
                    <a:pt x="233662" y="443165"/>
                  </a:cubicBezTo>
                  <a:lnTo>
                    <a:pt x="241832" y="425097"/>
                  </a:lnTo>
                  <a:cubicBezTo>
                    <a:pt x="280162" y="424023"/>
                    <a:pt x="352106" y="416366"/>
                    <a:pt x="373676" y="368606"/>
                  </a:cubicBezTo>
                  <a:cubicBezTo>
                    <a:pt x="382966" y="348063"/>
                    <a:pt x="385908" y="326074"/>
                    <a:pt x="377878" y="302030"/>
                  </a:cubicBezTo>
                  <a:lnTo>
                    <a:pt x="400101" y="252962"/>
                  </a:lnTo>
                  <a:close/>
                  <a:moveTo>
                    <a:pt x="79641" y="291245"/>
                  </a:moveTo>
                  <a:cubicBezTo>
                    <a:pt x="50462" y="278080"/>
                    <a:pt x="37436" y="243951"/>
                    <a:pt x="50462" y="215052"/>
                  </a:cubicBezTo>
                  <a:cubicBezTo>
                    <a:pt x="63535" y="186153"/>
                    <a:pt x="97756" y="173407"/>
                    <a:pt x="126889" y="186573"/>
                  </a:cubicBezTo>
                  <a:cubicBezTo>
                    <a:pt x="156068" y="199739"/>
                    <a:pt x="169094" y="233867"/>
                    <a:pt x="156068" y="262766"/>
                  </a:cubicBezTo>
                  <a:cubicBezTo>
                    <a:pt x="142995" y="291666"/>
                    <a:pt x="108774" y="304411"/>
                    <a:pt x="79641" y="291245"/>
                  </a:cubicBezTo>
                  <a:close/>
                  <a:moveTo>
                    <a:pt x="187628" y="353993"/>
                  </a:moveTo>
                  <a:lnTo>
                    <a:pt x="164611" y="362676"/>
                  </a:lnTo>
                  <a:cubicBezTo>
                    <a:pt x="160596" y="364217"/>
                    <a:pt x="156115" y="364077"/>
                    <a:pt x="152193" y="362303"/>
                  </a:cubicBezTo>
                  <a:cubicBezTo>
                    <a:pt x="148271" y="360529"/>
                    <a:pt x="145190" y="357260"/>
                    <a:pt x="143696" y="353245"/>
                  </a:cubicBezTo>
                  <a:lnTo>
                    <a:pt x="135106" y="330509"/>
                  </a:lnTo>
                  <a:cubicBezTo>
                    <a:pt x="131931" y="322106"/>
                    <a:pt x="136179" y="312722"/>
                    <a:pt x="144583" y="309547"/>
                  </a:cubicBezTo>
                  <a:cubicBezTo>
                    <a:pt x="152986" y="306372"/>
                    <a:pt x="162371" y="310620"/>
                    <a:pt x="165546" y="319024"/>
                  </a:cubicBezTo>
                  <a:lnTo>
                    <a:pt x="168393" y="326541"/>
                  </a:lnTo>
                  <a:lnTo>
                    <a:pt x="176190" y="323599"/>
                  </a:lnTo>
                  <a:cubicBezTo>
                    <a:pt x="184594" y="320424"/>
                    <a:pt x="193978" y="324673"/>
                    <a:pt x="197153" y="333077"/>
                  </a:cubicBezTo>
                  <a:cubicBezTo>
                    <a:pt x="200280" y="341434"/>
                    <a:pt x="196032" y="350818"/>
                    <a:pt x="187628" y="353993"/>
                  </a:cubicBezTo>
                  <a:close/>
                  <a:moveTo>
                    <a:pt x="257425" y="371547"/>
                  </a:moveTo>
                  <a:cubicBezTo>
                    <a:pt x="228246" y="358381"/>
                    <a:pt x="215220" y="324253"/>
                    <a:pt x="228246" y="295354"/>
                  </a:cubicBezTo>
                  <a:cubicBezTo>
                    <a:pt x="241318" y="266455"/>
                    <a:pt x="275540" y="253709"/>
                    <a:pt x="304672" y="266875"/>
                  </a:cubicBezTo>
                  <a:cubicBezTo>
                    <a:pt x="333852" y="280041"/>
                    <a:pt x="346877" y="314169"/>
                    <a:pt x="333852" y="343068"/>
                  </a:cubicBezTo>
                  <a:cubicBezTo>
                    <a:pt x="320826" y="371967"/>
                    <a:pt x="286604" y="384712"/>
                    <a:pt x="257425" y="371547"/>
                  </a:cubicBezTo>
                  <a:close/>
                </a:path>
              </a:pathLst>
            </a:custGeom>
            <a:solidFill>
              <a:srgbClr val="ABC64A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FC5CA19-6414-4AC2-99BB-8D435401ABC0}"/>
                </a:ext>
              </a:extLst>
            </p:cNvPr>
            <p:cNvSpPr/>
            <p:nvPr/>
          </p:nvSpPr>
          <p:spPr>
            <a:xfrm>
              <a:off x="7767287" y="7589495"/>
              <a:ext cx="1187561" cy="1385488"/>
            </a:xfrm>
            <a:custGeom>
              <a:avLst/>
              <a:gdLst>
                <a:gd name="connsiteX0" fmla="*/ 1438110 w 1456631"/>
                <a:gd name="connsiteY0" fmla="*/ 1700541 h 1699403"/>
                <a:gd name="connsiteX1" fmla="*/ 1285864 w 1456631"/>
                <a:gd name="connsiteY1" fmla="*/ 1698626 h 1699403"/>
                <a:gd name="connsiteX2" fmla="*/ 1260794 w 1456631"/>
                <a:gd name="connsiteY2" fmla="*/ 1686394 h 1699403"/>
                <a:gd name="connsiteX3" fmla="*/ 19528 w 1456631"/>
                <a:gd name="connsiteY3" fmla="*/ 133774 h 1699403"/>
                <a:gd name="connsiteX4" fmla="*/ 32414 w 1456631"/>
                <a:gd name="connsiteY4" fmla="*/ 19391 h 1699403"/>
                <a:gd name="connsiteX5" fmla="*/ 32414 w 1456631"/>
                <a:gd name="connsiteY5" fmla="*/ 19391 h 1699403"/>
                <a:gd name="connsiteX6" fmla="*/ 146563 w 1456631"/>
                <a:gd name="connsiteY6" fmla="*/ 32277 h 1699403"/>
                <a:gd name="connsiteX7" fmla="*/ 1453984 w 1456631"/>
                <a:gd name="connsiteY7" fmla="*/ 1668140 h 1699403"/>
                <a:gd name="connsiteX8" fmla="*/ 1438110 w 1456631"/>
                <a:gd name="connsiteY8" fmla="*/ 1700541 h 169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6631" h="1699403">
                  <a:moveTo>
                    <a:pt x="1438110" y="1700541"/>
                  </a:moveTo>
                  <a:lnTo>
                    <a:pt x="1285864" y="1698626"/>
                  </a:lnTo>
                  <a:cubicBezTo>
                    <a:pt x="1276107" y="1698487"/>
                    <a:pt x="1266909" y="1694004"/>
                    <a:pt x="1260794" y="1686394"/>
                  </a:cubicBezTo>
                  <a:lnTo>
                    <a:pt x="19528" y="133774"/>
                  </a:lnTo>
                  <a:cubicBezTo>
                    <a:pt x="-8577" y="98619"/>
                    <a:pt x="-2788" y="47357"/>
                    <a:pt x="32414" y="19391"/>
                  </a:cubicBezTo>
                  <a:lnTo>
                    <a:pt x="32414" y="19391"/>
                  </a:lnTo>
                  <a:cubicBezTo>
                    <a:pt x="67476" y="-8527"/>
                    <a:pt x="118551" y="-2738"/>
                    <a:pt x="146563" y="32277"/>
                  </a:cubicBezTo>
                  <a:lnTo>
                    <a:pt x="1453984" y="1668140"/>
                  </a:lnTo>
                  <a:cubicBezTo>
                    <a:pt x="1464535" y="1681259"/>
                    <a:pt x="1455011" y="1700774"/>
                    <a:pt x="1438110" y="1700541"/>
                  </a:cubicBezTo>
                  <a:close/>
                </a:path>
              </a:pathLst>
            </a:custGeom>
            <a:solidFill>
              <a:srgbClr val="3F273D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4A65C0-16C0-4C94-969D-6F825F4EFC44}"/>
                </a:ext>
              </a:extLst>
            </p:cNvPr>
            <p:cNvSpPr/>
            <p:nvPr/>
          </p:nvSpPr>
          <p:spPr>
            <a:xfrm>
              <a:off x="4928655" y="7140300"/>
              <a:ext cx="2835682" cy="4388646"/>
            </a:xfrm>
            <a:custGeom>
              <a:avLst/>
              <a:gdLst>
                <a:gd name="connsiteX0" fmla="*/ 2781036 w 3478175"/>
                <a:gd name="connsiteY0" fmla="*/ 1934554 h 5383002"/>
                <a:gd name="connsiteX1" fmla="*/ 3437361 w 3478175"/>
                <a:gd name="connsiteY1" fmla="*/ 5006507 h 5383002"/>
                <a:gd name="connsiteX2" fmla="*/ 2057389 w 3478175"/>
                <a:gd name="connsiteY2" fmla="*/ 5381263 h 5383002"/>
                <a:gd name="connsiteX3" fmla="*/ 611868 w 3478175"/>
                <a:gd name="connsiteY3" fmla="*/ 5289944 h 5383002"/>
                <a:gd name="connsiteX4" fmla="*/ 364474 w 3478175"/>
                <a:gd name="connsiteY4" fmla="*/ 2660349 h 5383002"/>
                <a:gd name="connsiteX5" fmla="*/ 1112866 w 3478175"/>
                <a:gd name="connsiteY5" fmla="*/ 110496 h 5383002"/>
                <a:gd name="connsiteX6" fmla="*/ 2781036 w 3478175"/>
                <a:gd name="connsiteY6" fmla="*/ 1934554 h 538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175" h="5383002">
                  <a:moveTo>
                    <a:pt x="2781036" y="1934554"/>
                  </a:moveTo>
                  <a:cubicBezTo>
                    <a:pt x="2781036" y="1934554"/>
                    <a:pt x="2892711" y="4356391"/>
                    <a:pt x="3437361" y="5006507"/>
                  </a:cubicBezTo>
                  <a:cubicBezTo>
                    <a:pt x="3688677" y="5306518"/>
                    <a:pt x="2749289" y="5379115"/>
                    <a:pt x="2057389" y="5381263"/>
                  </a:cubicBezTo>
                  <a:cubicBezTo>
                    <a:pt x="1245736" y="5383784"/>
                    <a:pt x="1019865" y="5287562"/>
                    <a:pt x="611868" y="5289944"/>
                  </a:cubicBezTo>
                  <a:cubicBezTo>
                    <a:pt x="-702322" y="5297646"/>
                    <a:pt x="550288" y="5128733"/>
                    <a:pt x="364474" y="2660349"/>
                  </a:cubicBezTo>
                  <a:cubicBezTo>
                    <a:pt x="314566" y="1997301"/>
                    <a:pt x="327498" y="618543"/>
                    <a:pt x="1112866" y="110496"/>
                  </a:cubicBezTo>
                  <a:cubicBezTo>
                    <a:pt x="2107250" y="-532756"/>
                    <a:pt x="2781036" y="1934554"/>
                    <a:pt x="2781036" y="1934554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C33FFD-BF5F-4EB1-B8F6-376B94567AEA}"/>
                </a:ext>
              </a:extLst>
            </p:cNvPr>
            <p:cNvSpPr/>
            <p:nvPr/>
          </p:nvSpPr>
          <p:spPr>
            <a:xfrm>
              <a:off x="5374439" y="7086831"/>
              <a:ext cx="1819404" cy="2306608"/>
            </a:xfrm>
            <a:custGeom>
              <a:avLst/>
              <a:gdLst>
                <a:gd name="connsiteX0" fmla="*/ 2147738 w 2231634"/>
                <a:gd name="connsiteY0" fmla="*/ 2487597 h 2829227"/>
                <a:gd name="connsiteX1" fmla="*/ 1145604 w 2231634"/>
                <a:gd name="connsiteY1" fmla="*/ 6140 h 2829227"/>
                <a:gd name="connsiteX2" fmla="*/ 566079 w 2231634"/>
                <a:gd name="connsiteY2" fmla="*/ 176080 h 2829227"/>
                <a:gd name="connsiteX3" fmla="*/ 3502 w 2231634"/>
                <a:gd name="connsiteY3" fmla="*/ 1000758 h 2829227"/>
                <a:gd name="connsiteX4" fmla="*/ 815107 w 2231634"/>
                <a:gd name="connsiteY4" fmla="*/ 2626350 h 2829227"/>
                <a:gd name="connsiteX5" fmla="*/ 2229721 w 2231634"/>
                <a:gd name="connsiteY5" fmla="*/ 2767671 h 2829227"/>
                <a:gd name="connsiteX6" fmla="*/ 2147738 w 2231634"/>
                <a:gd name="connsiteY6" fmla="*/ 2487597 h 282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1634" h="2829227">
                  <a:moveTo>
                    <a:pt x="2147738" y="2487597"/>
                  </a:moveTo>
                  <a:cubicBezTo>
                    <a:pt x="2147738" y="2487597"/>
                    <a:pt x="1366059" y="-90269"/>
                    <a:pt x="1145604" y="6140"/>
                  </a:cubicBezTo>
                  <a:cubicBezTo>
                    <a:pt x="1145604" y="6140"/>
                    <a:pt x="927296" y="-17391"/>
                    <a:pt x="566079" y="176080"/>
                  </a:cubicBezTo>
                  <a:cubicBezTo>
                    <a:pt x="204862" y="369597"/>
                    <a:pt x="61533" y="763682"/>
                    <a:pt x="3502" y="1000758"/>
                  </a:cubicBezTo>
                  <a:cubicBezTo>
                    <a:pt x="847368" y="1318976"/>
                    <a:pt x="555528" y="2480967"/>
                    <a:pt x="815107" y="2626350"/>
                  </a:cubicBezTo>
                  <a:cubicBezTo>
                    <a:pt x="1441459" y="2977202"/>
                    <a:pt x="2229721" y="2767671"/>
                    <a:pt x="2229721" y="2767671"/>
                  </a:cubicBezTo>
                  <a:lnTo>
                    <a:pt x="2147738" y="2487597"/>
                  </a:lnTo>
                  <a:close/>
                </a:path>
              </a:pathLst>
            </a:custGeom>
            <a:solidFill>
              <a:srgbClr val="2D1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661AEB9-9156-4F3B-A0DB-A0CC7655C70E}"/>
                </a:ext>
              </a:extLst>
            </p:cNvPr>
            <p:cNvSpPr/>
            <p:nvPr/>
          </p:nvSpPr>
          <p:spPr>
            <a:xfrm>
              <a:off x="7008933" y="8917511"/>
              <a:ext cx="757451" cy="2592079"/>
            </a:xfrm>
            <a:custGeom>
              <a:avLst/>
              <a:gdLst>
                <a:gd name="connsiteX0" fmla="*/ 885744 w 929069"/>
                <a:gd name="connsiteY0" fmla="*/ 2826626 h 3179379"/>
                <a:gd name="connsiteX1" fmla="*/ 254164 w 929069"/>
                <a:gd name="connsiteY1" fmla="*/ 140820 h 3179379"/>
                <a:gd name="connsiteX2" fmla="*/ 3502 w 929069"/>
                <a:gd name="connsiteY2" fmla="*/ 48940 h 3179379"/>
                <a:gd name="connsiteX3" fmla="*/ 229466 w 929069"/>
                <a:gd name="connsiteY3" fmla="*/ 2603789 h 3179379"/>
                <a:gd name="connsiteX4" fmla="*/ 160323 w 929069"/>
                <a:gd name="connsiteY4" fmla="*/ 3175890 h 3179379"/>
                <a:gd name="connsiteX5" fmla="*/ 885744 w 929069"/>
                <a:gd name="connsiteY5" fmla="*/ 2826626 h 317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9069" h="3179379">
                  <a:moveTo>
                    <a:pt x="885744" y="2826626"/>
                  </a:moveTo>
                  <a:cubicBezTo>
                    <a:pt x="474293" y="2335479"/>
                    <a:pt x="309908" y="870630"/>
                    <a:pt x="254164" y="140820"/>
                  </a:cubicBezTo>
                  <a:cubicBezTo>
                    <a:pt x="150986" y="6362"/>
                    <a:pt x="63448" y="-39439"/>
                    <a:pt x="3502" y="48940"/>
                  </a:cubicBezTo>
                  <a:lnTo>
                    <a:pt x="229466" y="2603789"/>
                  </a:lnTo>
                  <a:lnTo>
                    <a:pt x="160323" y="3175890"/>
                  </a:lnTo>
                  <a:cubicBezTo>
                    <a:pt x="656232" y="3134666"/>
                    <a:pt x="1061194" y="3036063"/>
                    <a:pt x="885744" y="2826626"/>
                  </a:cubicBezTo>
                  <a:close/>
                </a:path>
              </a:pathLst>
            </a:custGeom>
            <a:solidFill>
              <a:srgbClr val="2D1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B91D84-2C96-41B3-AC84-804B40FFA2BA}"/>
                </a:ext>
              </a:extLst>
            </p:cNvPr>
            <p:cNvSpPr/>
            <p:nvPr/>
          </p:nvSpPr>
          <p:spPr>
            <a:xfrm>
              <a:off x="6354226" y="7496712"/>
              <a:ext cx="487205" cy="365403"/>
            </a:xfrm>
            <a:custGeom>
              <a:avLst/>
              <a:gdLst>
                <a:gd name="connsiteX0" fmla="*/ 597079 w 597592"/>
                <a:gd name="connsiteY0" fmla="*/ 445393 h 448194"/>
                <a:gd name="connsiteX1" fmla="*/ 3502 w 597592"/>
                <a:gd name="connsiteY1" fmla="*/ 445393 h 448194"/>
                <a:gd name="connsiteX2" fmla="*/ 3502 w 597592"/>
                <a:gd name="connsiteY2" fmla="*/ 3501 h 448194"/>
                <a:gd name="connsiteX3" fmla="*/ 597079 w 597592"/>
                <a:gd name="connsiteY3" fmla="*/ 3501 h 44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92" h="448194">
                  <a:moveTo>
                    <a:pt x="597079" y="445393"/>
                  </a:moveTo>
                  <a:lnTo>
                    <a:pt x="3502" y="445393"/>
                  </a:lnTo>
                  <a:lnTo>
                    <a:pt x="3502" y="3501"/>
                  </a:lnTo>
                  <a:lnTo>
                    <a:pt x="597079" y="3501"/>
                  </a:lnTo>
                  <a:close/>
                </a:path>
              </a:pathLst>
            </a:custGeom>
            <a:solidFill>
              <a:srgbClr val="2D1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2C9BB8-1884-4948-8147-B76E545AFBBD}"/>
                </a:ext>
              </a:extLst>
            </p:cNvPr>
            <p:cNvSpPr/>
            <p:nvPr/>
          </p:nvSpPr>
          <p:spPr>
            <a:xfrm>
              <a:off x="6180762" y="6740250"/>
              <a:ext cx="1088597" cy="936346"/>
            </a:xfrm>
            <a:custGeom>
              <a:avLst/>
              <a:gdLst>
                <a:gd name="connsiteX0" fmla="*/ 1040325 w 1335245"/>
                <a:gd name="connsiteY0" fmla="*/ 3502 h 1148498"/>
                <a:gd name="connsiteX1" fmla="*/ 1330484 w 1335245"/>
                <a:gd name="connsiteY1" fmla="*/ 671265 h 1148498"/>
                <a:gd name="connsiteX2" fmla="*/ 1272219 w 1335245"/>
                <a:gd name="connsiteY2" fmla="*/ 736486 h 1148498"/>
                <a:gd name="connsiteX3" fmla="*/ 1127256 w 1335245"/>
                <a:gd name="connsiteY3" fmla="*/ 686811 h 1148498"/>
                <a:gd name="connsiteX4" fmla="*/ 1088646 w 1335245"/>
                <a:gd name="connsiteY4" fmla="*/ 727429 h 1148498"/>
                <a:gd name="connsiteX5" fmla="*/ 1170161 w 1335245"/>
                <a:gd name="connsiteY5" fmla="*/ 1053163 h 1148498"/>
                <a:gd name="connsiteX6" fmla="*/ 1073052 w 1335245"/>
                <a:gd name="connsiteY6" fmla="*/ 1140795 h 1148498"/>
                <a:gd name="connsiteX7" fmla="*/ 673039 w 1335245"/>
                <a:gd name="connsiteY7" fmla="*/ 1054051 h 1148498"/>
                <a:gd name="connsiteX8" fmla="*/ 471772 w 1335245"/>
                <a:gd name="connsiteY8" fmla="*/ 994805 h 1148498"/>
                <a:gd name="connsiteX9" fmla="*/ 302251 w 1335245"/>
                <a:gd name="connsiteY9" fmla="*/ 922627 h 1148498"/>
                <a:gd name="connsiteX10" fmla="*/ 92814 w 1335245"/>
                <a:gd name="connsiteY10" fmla="*/ 653710 h 1148498"/>
                <a:gd name="connsiteX11" fmla="*/ 3502 w 1335245"/>
                <a:gd name="connsiteY11" fmla="*/ 82402 h 1148498"/>
                <a:gd name="connsiteX12" fmla="*/ 1040325 w 1335245"/>
                <a:gd name="connsiteY12" fmla="*/ 3502 h 114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5245" h="1148498">
                  <a:moveTo>
                    <a:pt x="1040325" y="3502"/>
                  </a:moveTo>
                  <a:lnTo>
                    <a:pt x="1330484" y="671265"/>
                  </a:lnTo>
                  <a:cubicBezTo>
                    <a:pt x="1348505" y="709221"/>
                    <a:pt x="1311949" y="750119"/>
                    <a:pt x="1272219" y="736486"/>
                  </a:cubicBezTo>
                  <a:lnTo>
                    <a:pt x="1127256" y="686811"/>
                  </a:lnTo>
                  <a:cubicBezTo>
                    <a:pt x="1102325" y="678268"/>
                    <a:pt x="1078842" y="702965"/>
                    <a:pt x="1088646" y="727429"/>
                  </a:cubicBezTo>
                  <a:lnTo>
                    <a:pt x="1170161" y="1053163"/>
                  </a:lnTo>
                  <a:cubicBezTo>
                    <a:pt x="1184588" y="1110729"/>
                    <a:pt x="1128843" y="1161057"/>
                    <a:pt x="1073052" y="1140795"/>
                  </a:cubicBezTo>
                  <a:lnTo>
                    <a:pt x="673039" y="1054051"/>
                  </a:lnTo>
                  <a:cubicBezTo>
                    <a:pt x="603896" y="1042145"/>
                    <a:pt x="536339" y="1022303"/>
                    <a:pt x="471772" y="994805"/>
                  </a:cubicBezTo>
                  <a:lnTo>
                    <a:pt x="302251" y="922627"/>
                  </a:lnTo>
                  <a:cubicBezTo>
                    <a:pt x="190716" y="875146"/>
                    <a:pt x="111535" y="773509"/>
                    <a:pt x="92814" y="653710"/>
                  </a:cubicBezTo>
                  <a:lnTo>
                    <a:pt x="3502" y="82402"/>
                  </a:lnTo>
                  <a:lnTo>
                    <a:pt x="1040325" y="3502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2B8CA0-97ED-4F58-ACB4-7AA95FDE3E3A}"/>
                </a:ext>
              </a:extLst>
            </p:cNvPr>
            <p:cNvSpPr/>
            <p:nvPr/>
          </p:nvSpPr>
          <p:spPr>
            <a:xfrm>
              <a:off x="6782326" y="7358438"/>
              <a:ext cx="327341" cy="140833"/>
            </a:xfrm>
            <a:custGeom>
              <a:avLst/>
              <a:gdLst>
                <a:gd name="connsiteX0" fmla="*/ 365116 w 401507"/>
                <a:gd name="connsiteY0" fmla="*/ 26739 h 172741"/>
                <a:gd name="connsiteX1" fmla="*/ 120523 w 401507"/>
                <a:gd name="connsiteY1" fmla="*/ 39952 h 172741"/>
                <a:gd name="connsiteX2" fmla="*/ 43629 w 401507"/>
                <a:gd name="connsiteY2" fmla="*/ 7224 h 172741"/>
                <a:gd name="connsiteX3" fmla="*/ 7120 w 401507"/>
                <a:gd name="connsiteY3" fmla="*/ 43453 h 172741"/>
                <a:gd name="connsiteX4" fmla="*/ 398497 w 401507"/>
                <a:gd name="connsiteY4" fmla="*/ 159797 h 172741"/>
                <a:gd name="connsiteX5" fmla="*/ 365116 w 401507"/>
                <a:gd name="connsiteY5" fmla="*/ 26739 h 17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507" h="172741">
                  <a:moveTo>
                    <a:pt x="365116" y="26739"/>
                  </a:moveTo>
                  <a:cubicBezTo>
                    <a:pt x="365116" y="26739"/>
                    <a:pt x="249892" y="79822"/>
                    <a:pt x="120523" y="39952"/>
                  </a:cubicBezTo>
                  <a:cubicBezTo>
                    <a:pt x="88822" y="30194"/>
                    <a:pt x="63612" y="18802"/>
                    <a:pt x="43629" y="7224"/>
                  </a:cubicBezTo>
                  <a:cubicBezTo>
                    <a:pt x="20146" y="-6362"/>
                    <a:pt x="-6279" y="19877"/>
                    <a:pt x="7120" y="43453"/>
                  </a:cubicBezTo>
                  <a:cubicBezTo>
                    <a:pt x="56188" y="129871"/>
                    <a:pt x="137377" y="204290"/>
                    <a:pt x="398497" y="159797"/>
                  </a:cubicBezTo>
                  <a:lnTo>
                    <a:pt x="365116" y="26739"/>
                  </a:lnTo>
                  <a:close/>
                </a:path>
              </a:pathLst>
            </a:custGeom>
            <a:solidFill>
              <a:srgbClr val="AD45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F34433F-6AAC-437F-9DB8-8F635D31ED5B}"/>
                </a:ext>
              </a:extLst>
            </p:cNvPr>
            <p:cNvSpPr/>
            <p:nvPr/>
          </p:nvSpPr>
          <p:spPr>
            <a:xfrm>
              <a:off x="6083718" y="6706981"/>
              <a:ext cx="1042922" cy="852608"/>
            </a:xfrm>
            <a:custGeom>
              <a:avLst/>
              <a:gdLst>
                <a:gd name="connsiteX0" fmla="*/ 1277755 w 1279221"/>
                <a:gd name="connsiteY0" fmla="*/ 5091 h 1045787"/>
                <a:gd name="connsiteX1" fmla="*/ 385382 w 1279221"/>
                <a:gd name="connsiteY1" fmla="*/ 945692 h 1045787"/>
                <a:gd name="connsiteX2" fmla="*/ 87799 w 1279221"/>
                <a:gd name="connsiteY2" fmla="*/ 1042474 h 1045787"/>
                <a:gd name="connsiteX3" fmla="*/ 122488 w 1279221"/>
                <a:gd name="connsiteY3" fmla="*/ 123255 h 1045787"/>
                <a:gd name="connsiteX4" fmla="*/ 1277755 w 1279221"/>
                <a:gd name="connsiteY4" fmla="*/ 5091 h 104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221" h="1045787">
                  <a:moveTo>
                    <a:pt x="1277755" y="5091"/>
                  </a:moveTo>
                  <a:cubicBezTo>
                    <a:pt x="1277755" y="5091"/>
                    <a:pt x="1016496" y="680650"/>
                    <a:pt x="385382" y="945692"/>
                  </a:cubicBezTo>
                  <a:cubicBezTo>
                    <a:pt x="385382" y="945692"/>
                    <a:pt x="170995" y="1033837"/>
                    <a:pt x="87799" y="1042474"/>
                  </a:cubicBezTo>
                  <a:cubicBezTo>
                    <a:pt x="87799" y="1042474"/>
                    <a:pt x="-123226" y="265791"/>
                    <a:pt x="122488" y="123255"/>
                  </a:cubicBezTo>
                  <a:cubicBezTo>
                    <a:pt x="368201" y="-19326"/>
                    <a:pt x="1277755" y="5091"/>
                    <a:pt x="1277755" y="5091"/>
                  </a:cubicBezTo>
                  <a:close/>
                </a:path>
              </a:pathLst>
            </a:custGeom>
            <a:solidFill>
              <a:srgbClr val="2D1B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925ED9-FD4F-433D-BA0B-C85CFFE94027}"/>
                </a:ext>
              </a:extLst>
            </p:cNvPr>
            <p:cNvSpPr/>
            <p:nvPr/>
          </p:nvSpPr>
          <p:spPr>
            <a:xfrm>
              <a:off x="6083722" y="6740250"/>
              <a:ext cx="1027697" cy="399660"/>
            </a:xfrm>
            <a:custGeom>
              <a:avLst/>
              <a:gdLst>
                <a:gd name="connsiteX0" fmla="*/ 1260988 w 1260546"/>
                <a:gd name="connsiteY0" fmla="*/ 3502 h 490212"/>
                <a:gd name="connsiteX1" fmla="*/ 1045761 w 1260546"/>
                <a:gd name="connsiteY1" fmla="*/ 366119 h 490212"/>
                <a:gd name="connsiteX2" fmla="*/ 4643 w 1260546"/>
                <a:gd name="connsiteY2" fmla="*/ 482323 h 490212"/>
                <a:gd name="connsiteX3" fmla="*/ 59360 w 1260546"/>
                <a:gd name="connsiteY3" fmla="*/ 146830 h 490212"/>
                <a:gd name="connsiteX4" fmla="*/ 1159351 w 1260546"/>
                <a:gd name="connsiteY4" fmla="*/ 3502 h 490212"/>
                <a:gd name="connsiteX5" fmla="*/ 1260988 w 1260546"/>
                <a:gd name="connsiteY5" fmla="*/ 3502 h 49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546" h="490212">
                  <a:moveTo>
                    <a:pt x="1260988" y="3502"/>
                  </a:moveTo>
                  <a:cubicBezTo>
                    <a:pt x="1231342" y="69237"/>
                    <a:pt x="1161592" y="210044"/>
                    <a:pt x="1045761" y="366119"/>
                  </a:cubicBezTo>
                  <a:cubicBezTo>
                    <a:pt x="1045761" y="366119"/>
                    <a:pt x="438271" y="522193"/>
                    <a:pt x="4643" y="482323"/>
                  </a:cubicBezTo>
                  <a:cubicBezTo>
                    <a:pt x="-586" y="351926"/>
                    <a:pt x="11226" y="226571"/>
                    <a:pt x="59360" y="146830"/>
                  </a:cubicBezTo>
                  <a:cubicBezTo>
                    <a:pt x="383461" y="88332"/>
                    <a:pt x="1159351" y="3502"/>
                    <a:pt x="1159351" y="3502"/>
                  </a:cubicBezTo>
                  <a:lnTo>
                    <a:pt x="1260988" y="3502"/>
                  </a:lnTo>
                  <a:close/>
                </a:path>
              </a:pathLst>
            </a:custGeom>
            <a:solidFill>
              <a:srgbClr val="211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F09283-BBA2-4166-A42B-CE00FE42630A}"/>
                </a:ext>
              </a:extLst>
            </p:cNvPr>
            <p:cNvSpPr/>
            <p:nvPr/>
          </p:nvSpPr>
          <p:spPr>
            <a:xfrm>
              <a:off x="5386150" y="6380725"/>
              <a:ext cx="2580661" cy="658487"/>
            </a:xfrm>
            <a:custGeom>
              <a:avLst/>
              <a:gdLst>
                <a:gd name="connsiteX0" fmla="*/ 3144519 w 3165373"/>
                <a:gd name="connsiteY0" fmla="*/ 98862 h 807683"/>
                <a:gd name="connsiteX1" fmla="*/ 3149795 w 3165373"/>
                <a:gd name="connsiteY1" fmla="*/ 149378 h 807683"/>
                <a:gd name="connsiteX2" fmla="*/ 1440400 w 3165373"/>
                <a:gd name="connsiteY2" fmla="*/ 672831 h 807683"/>
                <a:gd name="connsiteX3" fmla="*/ 64443 w 3165373"/>
                <a:gd name="connsiteY3" fmla="*/ 802855 h 807683"/>
                <a:gd name="connsiteX4" fmla="*/ 10799 w 3165373"/>
                <a:gd name="connsiteY4" fmla="*/ 740948 h 807683"/>
                <a:gd name="connsiteX5" fmla="*/ 881977 w 3165373"/>
                <a:gd name="connsiteY5" fmla="*/ 320905 h 807683"/>
                <a:gd name="connsiteX6" fmla="*/ 1999989 w 3165373"/>
                <a:gd name="connsiteY6" fmla="*/ 79674 h 807683"/>
                <a:gd name="connsiteX7" fmla="*/ 3144519 w 3165373"/>
                <a:gd name="connsiteY7" fmla="*/ 98862 h 80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5373" h="807683">
                  <a:moveTo>
                    <a:pt x="3144519" y="98862"/>
                  </a:moveTo>
                  <a:cubicBezTo>
                    <a:pt x="3169450" y="104605"/>
                    <a:pt x="3173045" y="138640"/>
                    <a:pt x="3149795" y="149378"/>
                  </a:cubicBezTo>
                  <a:cubicBezTo>
                    <a:pt x="2906789" y="261940"/>
                    <a:pt x="2070113" y="630300"/>
                    <a:pt x="1440400" y="672831"/>
                  </a:cubicBezTo>
                  <a:cubicBezTo>
                    <a:pt x="793599" y="716484"/>
                    <a:pt x="312444" y="687585"/>
                    <a:pt x="64443" y="802855"/>
                  </a:cubicBezTo>
                  <a:cubicBezTo>
                    <a:pt x="25459" y="820969"/>
                    <a:pt x="-12917" y="776803"/>
                    <a:pt x="10799" y="740948"/>
                  </a:cubicBezTo>
                  <a:cubicBezTo>
                    <a:pt x="87366" y="625304"/>
                    <a:pt x="299231" y="451909"/>
                    <a:pt x="881977" y="320905"/>
                  </a:cubicBezTo>
                  <a:cubicBezTo>
                    <a:pt x="1839246" y="105679"/>
                    <a:pt x="1645075" y="270577"/>
                    <a:pt x="1999989" y="79674"/>
                  </a:cubicBezTo>
                  <a:cubicBezTo>
                    <a:pt x="2291876" y="-77287"/>
                    <a:pt x="2927705" y="49001"/>
                    <a:pt x="3144519" y="9886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5C15A88-B537-41FB-9E16-1F420FF6CE32}"/>
                </a:ext>
              </a:extLst>
            </p:cNvPr>
            <p:cNvSpPr/>
            <p:nvPr/>
          </p:nvSpPr>
          <p:spPr>
            <a:xfrm>
              <a:off x="5342067" y="5713374"/>
              <a:ext cx="1674765" cy="985827"/>
            </a:xfrm>
            <a:custGeom>
              <a:avLst/>
              <a:gdLst>
                <a:gd name="connsiteX0" fmla="*/ 2054107 w 2054224"/>
                <a:gd name="connsiteY0" fmla="*/ 898229 h 1209191"/>
                <a:gd name="connsiteX1" fmla="*/ 1669780 w 2054224"/>
                <a:gd name="connsiteY1" fmla="*/ 558162 h 1209191"/>
                <a:gd name="connsiteX2" fmla="*/ 1639901 w 2054224"/>
                <a:gd name="connsiteY2" fmla="*/ 325474 h 1209191"/>
                <a:gd name="connsiteX3" fmla="*/ 444109 w 2054224"/>
                <a:gd name="connsiteY3" fmla="*/ 335979 h 1209191"/>
                <a:gd name="connsiteX4" fmla="*/ 12068 w 2054224"/>
                <a:gd name="connsiteY4" fmla="*/ 1146837 h 1209191"/>
                <a:gd name="connsiteX5" fmla="*/ 56420 w 2054224"/>
                <a:gd name="connsiteY5" fmla="*/ 1202161 h 1209191"/>
                <a:gd name="connsiteX6" fmla="*/ 261936 w 2054224"/>
                <a:gd name="connsiteY6" fmla="*/ 935719 h 1209191"/>
                <a:gd name="connsiteX7" fmla="*/ 711018 w 2054224"/>
                <a:gd name="connsiteY7" fmla="*/ 514510 h 1209191"/>
                <a:gd name="connsiteX8" fmla="*/ 776706 w 2054224"/>
                <a:gd name="connsiteY8" fmla="*/ 769654 h 1209191"/>
                <a:gd name="connsiteX9" fmla="*/ 838520 w 2054224"/>
                <a:gd name="connsiteY9" fmla="*/ 921573 h 1209191"/>
                <a:gd name="connsiteX10" fmla="*/ 699953 w 2054224"/>
                <a:gd name="connsiteY10" fmla="*/ 1200387 h 1209191"/>
                <a:gd name="connsiteX11" fmla="*/ 2054107 w 2054224"/>
                <a:gd name="connsiteY11" fmla="*/ 898229 h 120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4224" h="1209191">
                  <a:moveTo>
                    <a:pt x="2054107" y="898229"/>
                  </a:moveTo>
                  <a:cubicBezTo>
                    <a:pt x="2054107" y="898229"/>
                    <a:pt x="1979221" y="478374"/>
                    <a:pt x="1669780" y="558162"/>
                  </a:cubicBezTo>
                  <a:cubicBezTo>
                    <a:pt x="1360340" y="637950"/>
                    <a:pt x="1542092" y="490606"/>
                    <a:pt x="1639901" y="325474"/>
                  </a:cubicBezTo>
                  <a:cubicBezTo>
                    <a:pt x="1737710" y="160296"/>
                    <a:pt x="1047351" y="-313717"/>
                    <a:pt x="444109" y="335979"/>
                  </a:cubicBezTo>
                  <a:cubicBezTo>
                    <a:pt x="-53154" y="871525"/>
                    <a:pt x="273421" y="850936"/>
                    <a:pt x="12068" y="1146837"/>
                  </a:cubicBezTo>
                  <a:cubicBezTo>
                    <a:pt x="-13143" y="1175363"/>
                    <a:pt x="22012" y="1218455"/>
                    <a:pt x="56420" y="1202161"/>
                  </a:cubicBezTo>
                  <a:cubicBezTo>
                    <a:pt x="134061" y="1165325"/>
                    <a:pt x="220198" y="1089832"/>
                    <a:pt x="261936" y="935719"/>
                  </a:cubicBezTo>
                  <a:cubicBezTo>
                    <a:pt x="348074" y="617781"/>
                    <a:pt x="506249" y="531177"/>
                    <a:pt x="711018" y="514510"/>
                  </a:cubicBezTo>
                  <a:cubicBezTo>
                    <a:pt x="915787" y="497842"/>
                    <a:pt x="799910" y="666709"/>
                    <a:pt x="776706" y="769654"/>
                  </a:cubicBezTo>
                  <a:cubicBezTo>
                    <a:pt x="753503" y="872598"/>
                    <a:pt x="953276" y="832914"/>
                    <a:pt x="838520" y="921573"/>
                  </a:cubicBezTo>
                  <a:cubicBezTo>
                    <a:pt x="723810" y="1010278"/>
                    <a:pt x="699953" y="1200387"/>
                    <a:pt x="699953" y="1200387"/>
                  </a:cubicBezTo>
                  <a:cubicBezTo>
                    <a:pt x="699953" y="1200387"/>
                    <a:pt x="1846257" y="1142309"/>
                    <a:pt x="2054107" y="898229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CDAB70C-0394-4937-90D3-911EA12AD42E}"/>
                </a:ext>
              </a:extLst>
            </p:cNvPr>
            <p:cNvSpPr/>
            <p:nvPr/>
          </p:nvSpPr>
          <p:spPr>
            <a:xfrm>
              <a:off x="5386150" y="6656360"/>
              <a:ext cx="898283" cy="384435"/>
            </a:xfrm>
            <a:custGeom>
              <a:avLst/>
              <a:gdLst>
                <a:gd name="connsiteX0" fmla="*/ 64443 w 1101811"/>
                <a:gd name="connsiteY0" fmla="*/ 464769 h 471537"/>
                <a:gd name="connsiteX1" fmla="*/ 10799 w 1101811"/>
                <a:gd name="connsiteY1" fmla="*/ 402862 h 471537"/>
                <a:gd name="connsiteX2" fmla="*/ 775811 w 1101811"/>
                <a:gd name="connsiteY2" fmla="*/ 8124 h 471537"/>
                <a:gd name="connsiteX3" fmla="*/ 1099819 w 1101811"/>
                <a:gd name="connsiteY3" fmla="*/ 3502 h 471537"/>
                <a:gd name="connsiteX4" fmla="*/ 526597 w 1101811"/>
                <a:gd name="connsiteY4" fmla="*/ 377511 h 471537"/>
                <a:gd name="connsiteX5" fmla="*/ 64443 w 1101811"/>
                <a:gd name="connsiteY5" fmla="*/ 464769 h 4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1811" h="471537">
                  <a:moveTo>
                    <a:pt x="64443" y="464769"/>
                  </a:moveTo>
                  <a:cubicBezTo>
                    <a:pt x="25459" y="482883"/>
                    <a:pt x="-12917" y="438717"/>
                    <a:pt x="10799" y="402862"/>
                  </a:cubicBezTo>
                  <a:cubicBezTo>
                    <a:pt x="82511" y="294548"/>
                    <a:pt x="272947" y="135532"/>
                    <a:pt x="775811" y="8124"/>
                  </a:cubicBezTo>
                  <a:lnTo>
                    <a:pt x="1099819" y="3502"/>
                  </a:lnTo>
                  <a:cubicBezTo>
                    <a:pt x="1099819" y="3502"/>
                    <a:pt x="653538" y="218775"/>
                    <a:pt x="526597" y="377511"/>
                  </a:cubicBezTo>
                  <a:cubicBezTo>
                    <a:pt x="330558" y="390863"/>
                    <a:pt x="174530" y="413600"/>
                    <a:pt x="64443" y="464769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250121-E6FB-477E-94C4-D945A9E9A454}"/>
                </a:ext>
              </a:extLst>
            </p:cNvPr>
            <p:cNvSpPr/>
            <p:nvPr/>
          </p:nvSpPr>
          <p:spPr>
            <a:xfrm>
              <a:off x="5610314" y="6024599"/>
              <a:ext cx="795514" cy="559524"/>
            </a:xfrm>
            <a:custGeom>
              <a:avLst/>
              <a:gdLst>
                <a:gd name="connsiteX0" fmla="*/ 382039 w 975756"/>
                <a:gd name="connsiteY0" fmla="*/ 132769 h 686297"/>
                <a:gd name="connsiteX1" fmla="*/ 3502 w 975756"/>
                <a:gd name="connsiteY1" fmla="*/ 369425 h 686297"/>
                <a:gd name="connsiteX2" fmla="*/ 123067 w 975756"/>
                <a:gd name="connsiteY2" fmla="*/ 84775 h 686297"/>
                <a:gd name="connsiteX3" fmla="*/ 730137 w 975756"/>
                <a:gd name="connsiteY3" fmla="*/ 40376 h 686297"/>
                <a:gd name="connsiteX4" fmla="*/ 690686 w 975756"/>
                <a:gd name="connsiteY4" fmla="*/ 349583 h 686297"/>
                <a:gd name="connsiteX5" fmla="*/ 941862 w 975756"/>
                <a:gd name="connsiteY5" fmla="*/ 402199 h 686297"/>
                <a:gd name="connsiteX6" fmla="*/ 844940 w 975756"/>
                <a:gd name="connsiteY6" fmla="*/ 559020 h 686297"/>
                <a:gd name="connsiteX7" fmla="*/ 407624 w 975756"/>
                <a:gd name="connsiteY7" fmla="*/ 684888 h 686297"/>
                <a:gd name="connsiteX8" fmla="*/ 509541 w 975756"/>
                <a:gd name="connsiteY8" fmla="*/ 539879 h 686297"/>
                <a:gd name="connsiteX9" fmla="*/ 447728 w 975756"/>
                <a:gd name="connsiteY9" fmla="*/ 387959 h 686297"/>
                <a:gd name="connsiteX10" fmla="*/ 382039 w 975756"/>
                <a:gd name="connsiteY10" fmla="*/ 132769 h 68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5756" h="686297">
                  <a:moveTo>
                    <a:pt x="382039" y="132769"/>
                  </a:moveTo>
                  <a:cubicBezTo>
                    <a:pt x="224331" y="145608"/>
                    <a:pt x="94308" y="199951"/>
                    <a:pt x="3502" y="369425"/>
                  </a:cubicBezTo>
                  <a:cubicBezTo>
                    <a:pt x="16340" y="259477"/>
                    <a:pt x="49395" y="179456"/>
                    <a:pt x="123067" y="84775"/>
                  </a:cubicBezTo>
                  <a:cubicBezTo>
                    <a:pt x="229420" y="-51925"/>
                    <a:pt x="507300" y="20767"/>
                    <a:pt x="730137" y="40376"/>
                  </a:cubicBezTo>
                  <a:cubicBezTo>
                    <a:pt x="952973" y="59937"/>
                    <a:pt x="832988" y="278479"/>
                    <a:pt x="690686" y="349583"/>
                  </a:cubicBezTo>
                  <a:cubicBezTo>
                    <a:pt x="548338" y="420734"/>
                    <a:pt x="829160" y="382217"/>
                    <a:pt x="941862" y="402199"/>
                  </a:cubicBezTo>
                  <a:cubicBezTo>
                    <a:pt x="1054564" y="422134"/>
                    <a:pt x="844940" y="559020"/>
                    <a:pt x="844940" y="559020"/>
                  </a:cubicBezTo>
                  <a:cubicBezTo>
                    <a:pt x="755815" y="630265"/>
                    <a:pt x="577751" y="675364"/>
                    <a:pt x="407624" y="684888"/>
                  </a:cubicBezTo>
                  <a:cubicBezTo>
                    <a:pt x="428679" y="633113"/>
                    <a:pt x="460987" y="577415"/>
                    <a:pt x="509541" y="539879"/>
                  </a:cubicBezTo>
                  <a:cubicBezTo>
                    <a:pt x="624251" y="451174"/>
                    <a:pt x="424478" y="490858"/>
                    <a:pt x="447728" y="387959"/>
                  </a:cubicBezTo>
                  <a:cubicBezTo>
                    <a:pt x="470931" y="284968"/>
                    <a:pt x="586761" y="116102"/>
                    <a:pt x="382039" y="132769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5E8D6A-F50C-4571-97F1-B9F745768EFC}"/>
                </a:ext>
              </a:extLst>
            </p:cNvPr>
            <p:cNvSpPr/>
            <p:nvPr/>
          </p:nvSpPr>
          <p:spPr>
            <a:xfrm>
              <a:off x="5909907" y="6335071"/>
              <a:ext cx="1107628" cy="357791"/>
            </a:xfrm>
            <a:custGeom>
              <a:avLst/>
              <a:gdLst>
                <a:gd name="connsiteX0" fmla="*/ 1316104 w 1358589"/>
                <a:gd name="connsiteY0" fmla="*/ 3502 h 438857"/>
                <a:gd name="connsiteX1" fmla="*/ 1357609 w 1358589"/>
                <a:gd name="connsiteY1" fmla="*/ 135672 h 438857"/>
                <a:gd name="connsiteX2" fmla="*/ 3502 w 1358589"/>
                <a:gd name="connsiteY2" fmla="*/ 437830 h 438857"/>
                <a:gd name="connsiteX3" fmla="*/ 53596 w 1358589"/>
                <a:gd name="connsiteY3" fmla="*/ 273912 h 438857"/>
                <a:gd name="connsiteX4" fmla="*/ 221062 w 1358589"/>
                <a:gd name="connsiteY4" fmla="*/ 232454 h 438857"/>
                <a:gd name="connsiteX5" fmla="*/ 1316104 w 1358589"/>
                <a:gd name="connsiteY5" fmla="*/ 3502 h 43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589" h="438857">
                  <a:moveTo>
                    <a:pt x="1316104" y="3502"/>
                  </a:moveTo>
                  <a:cubicBezTo>
                    <a:pt x="1346731" y="74606"/>
                    <a:pt x="1357609" y="135672"/>
                    <a:pt x="1357609" y="135672"/>
                  </a:cubicBezTo>
                  <a:cubicBezTo>
                    <a:pt x="1149759" y="379752"/>
                    <a:pt x="3502" y="437830"/>
                    <a:pt x="3502" y="437830"/>
                  </a:cubicBezTo>
                  <a:cubicBezTo>
                    <a:pt x="3502" y="437830"/>
                    <a:pt x="13819" y="355521"/>
                    <a:pt x="53596" y="273912"/>
                  </a:cubicBezTo>
                  <a:cubicBezTo>
                    <a:pt x="105699" y="259719"/>
                    <a:pt x="161443" y="245900"/>
                    <a:pt x="221062" y="232454"/>
                  </a:cubicBezTo>
                  <a:cubicBezTo>
                    <a:pt x="1156902" y="22083"/>
                    <a:pt x="992237" y="174936"/>
                    <a:pt x="1316104" y="3502"/>
                  </a:cubicBezTo>
                  <a:close/>
                </a:path>
              </a:pathLst>
            </a:custGeom>
            <a:solidFill>
              <a:srgbClr val="AB3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11AD05D-FEFA-4CA9-96A8-35F45094F76A}"/>
                </a:ext>
              </a:extLst>
            </p:cNvPr>
            <p:cNvSpPr/>
            <p:nvPr/>
          </p:nvSpPr>
          <p:spPr>
            <a:xfrm>
              <a:off x="5909907" y="6477502"/>
              <a:ext cx="392047" cy="216958"/>
            </a:xfrm>
            <a:custGeom>
              <a:avLst/>
              <a:gdLst>
                <a:gd name="connsiteX0" fmla="*/ 457485 w 480875"/>
                <a:gd name="connsiteY0" fmla="*/ 222697 h 266115"/>
                <a:gd name="connsiteX1" fmla="*/ 3502 w 480875"/>
                <a:gd name="connsiteY1" fmla="*/ 263127 h 266115"/>
                <a:gd name="connsiteX2" fmla="*/ 53596 w 480875"/>
                <a:gd name="connsiteY2" fmla="*/ 99210 h 266115"/>
                <a:gd name="connsiteX3" fmla="*/ 221062 w 480875"/>
                <a:gd name="connsiteY3" fmla="*/ 57798 h 266115"/>
                <a:gd name="connsiteX4" fmla="*/ 477467 w 480875"/>
                <a:gd name="connsiteY4" fmla="*/ 3502 h 266115"/>
                <a:gd name="connsiteX5" fmla="*/ 457485 w 480875"/>
                <a:gd name="connsiteY5" fmla="*/ 222697 h 2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875" h="266115">
                  <a:moveTo>
                    <a:pt x="457485" y="222697"/>
                  </a:moveTo>
                  <a:cubicBezTo>
                    <a:pt x="206683" y="252810"/>
                    <a:pt x="3502" y="263127"/>
                    <a:pt x="3502" y="263127"/>
                  </a:cubicBezTo>
                  <a:cubicBezTo>
                    <a:pt x="3502" y="263127"/>
                    <a:pt x="13819" y="180819"/>
                    <a:pt x="53596" y="99210"/>
                  </a:cubicBezTo>
                  <a:cubicBezTo>
                    <a:pt x="105699" y="85017"/>
                    <a:pt x="161443" y="71198"/>
                    <a:pt x="221062" y="57798"/>
                  </a:cubicBezTo>
                  <a:cubicBezTo>
                    <a:pt x="317704" y="36089"/>
                    <a:pt x="402581" y="18255"/>
                    <a:pt x="477467" y="3502"/>
                  </a:cubicBezTo>
                  <a:lnTo>
                    <a:pt x="457485" y="222697"/>
                  </a:lnTo>
                  <a:close/>
                </a:path>
              </a:pathLst>
            </a:custGeom>
            <a:solidFill>
              <a:srgbClr val="9332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BAA5177-DDEF-4F3A-8CB7-D36A7BD4FA7B}"/>
                </a:ext>
              </a:extLst>
            </p:cNvPr>
            <p:cNvSpPr/>
            <p:nvPr/>
          </p:nvSpPr>
          <p:spPr>
            <a:xfrm>
              <a:off x="6779297" y="7072636"/>
              <a:ext cx="232183" cy="239796"/>
            </a:xfrm>
            <a:custGeom>
              <a:avLst/>
              <a:gdLst>
                <a:gd name="connsiteX0" fmla="*/ 32171 w 284790"/>
                <a:gd name="connsiteY0" fmla="*/ 293168 h 294127"/>
                <a:gd name="connsiteX1" fmla="*/ 36560 w 284790"/>
                <a:gd name="connsiteY1" fmla="*/ 292841 h 294127"/>
                <a:gd name="connsiteX2" fmla="*/ 248472 w 284790"/>
                <a:gd name="connsiteY2" fmla="*/ 150026 h 294127"/>
                <a:gd name="connsiteX3" fmla="*/ 285074 w 284790"/>
                <a:gd name="connsiteY3" fmla="*/ 34149 h 294127"/>
                <a:gd name="connsiteX4" fmla="*/ 258369 w 284790"/>
                <a:gd name="connsiteY4" fmla="*/ 3569 h 294127"/>
                <a:gd name="connsiteX5" fmla="*/ 227789 w 284790"/>
                <a:gd name="connsiteY5" fmla="*/ 30180 h 294127"/>
                <a:gd name="connsiteX6" fmla="*/ 27876 w 284790"/>
                <a:gd name="connsiteY6" fmla="*/ 236070 h 294127"/>
                <a:gd name="connsiteX7" fmla="*/ 3832 w 284790"/>
                <a:gd name="connsiteY7" fmla="*/ 268844 h 294127"/>
                <a:gd name="connsiteX8" fmla="*/ 32171 w 284790"/>
                <a:gd name="connsiteY8" fmla="*/ 293168 h 29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790" h="294127">
                  <a:moveTo>
                    <a:pt x="32171" y="293168"/>
                  </a:moveTo>
                  <a:cubicBezTo>
                    <a:pt x="33618" y="293168"/>
                    <a:pt x="35112" y="293074"/>
                    <a:pt x="36560" y="292841"/>
                  </a:cubicBezTo>
                  <a:cubicBezTo>
                    <a:pt x="156919" y="274306"/>
                    <a:pt x="218219" y="204930"/>
                    <a:pt x="248472" y="150026"/>
                  </a:cubicBezTo>
                  <a:cubicBezTo>
                    <a:pt x="280872" y="91107"/>
                    <a:pt x="284934" y="36437"/>
                    <a:pt x="285074" y="34149"/>
                  </a:cubicBezTo>
                  <a:cubicBezTo>
                    <a:pt x="286148" y="18322"/>
                    <a:pt x="274196" y="4643"/>
                    <a:pt x="258369" y="3569"/>
                  </a:cubicBezTo>
                  <a:cubicBezTo>
                    <a:pt x="242542" y="2495"/>
                    <a:pt x="228910" y="14400"/>
                    <a:pt x="227789" y="30180"/>
                  </a:cubicBezTo>
                  <a:cubicBezTo>
                    <a:pt x="227229" y="37557"/>
                    <a:pt x="212336" y="207684"/>
                    <a:pt x="27876" y="236070"/>
                  </a:cubicBezTo>
                  <a:cubicBezTo>
                    <a:pt x="12189" y="238498"/>
                    <a:pt x="1451" y="253157"/>
                    <a:pt x="3832" y="268844"/>
                  </a:cubicBezTo>
                  <a:cubicBezTo>
                    <a:pt x="5980" y="282990"/>
                    <a:pt x="18212" y="293168"/>
                    <a:pt x="32171" y="293168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32B07E-ACAA-4A98-B75F-BB0BD3F81648}"/>
                </a:ext>
              </a:extLst>
            </p:cNvPr>
            <p:cNvSpPr/>
            <p:nvPr/>
          </p:nvSpPr>
          <p:spPr>
            <a:xfrm>
              <a:off x="6933417" y="6831486"/>
              <a:ext cx="197927" cy="209346"/>
            </a:xfrm>
            <a:custGeom>
              <a:avLst/>
              <a:gdLst>
                <a:gd name="connsiteX0" fmla="*/ 164945 w 242771"/>
                <a:gd name="connsiteY0" fmla="*/ 3502 h 256778"/>
                <a:gd name="connsiteX1" fmla="*/ 243285 w 242771"/>
                <a:gd name="connsiteY1" fmla="*/ 181612 h 256778"/>
                <a:gd name="connsiteX2" fmla="*/ 3502 w 242771"/>
                <a:gd name="connsiteY2" fmla="*/ 254164 h 2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71" h="256778">
                  <a:moveTo>
                    <a:pt x="164945" y="3502"/>
                  </a:moveTo>
                  <a:lnTo>
                    <a:pt x="243285" y="181612"/>
                  </a:lnTo>
                  <a:lnTo>
                    <a:pt x="3502" y="254164"/>
                  </a:ln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1CCBD2-CDEF-4ECE-B22E-06A83479BE15}"/>
                </a:ext>
              </a:extLst>
            </p:cNvPr>
            <p:cNvSpPr/>
            <p:nvPr/>
          </p:nvSpPr>
          <p:spPr>
            <a:xfrm>
              <a:off x="6823645" y="6989136"/>
              <a:ext cx="266440" cy="201733"/>
            </a:xfrm>
            <a:custGeom>
              <a:avLst/>
              <a:gdLst>
                <a:gd name="connsiteX0" fmla="*/ 190251 w 326808"/>
                <a:gd name="connsiteY0" fmla="*/ 49106 h 247440"/>
                <a:gd name="connsiteX1" fmla="*/ 299856 w 326808"/>
                <a:gd name="connsiteY1" fmla="*/ 170558 h 247440"/>
                <a:gd name="connsiteX2" fmla="*/ 139437 w 326808"/>
                <a:gd name="connsiteY2" fmla="*/ 202647 h 247440"/>
                <a:gd name="connsiteX3" fmla="*/ 29831 w 326808"/>
                <a:gd name="connsiteY3" fmla="*/ 81195 h 247440"/>
                <a:gd name="connsiteX4" fmla="*/ 190251 w 326808"/>
                <a:gd name="connsiteY4" fmla="*/ 49106 h 2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808" h="247440">
                  <a:moveTo>
                    <a:pt x="190251" y="49106"/>
                  </a:moveTo>
                  <a:cubicBezTo>
                    <a:pt x="264816" y="73783"/>
                    <a:pt x="313888" y="128159"/>
                    <a:pt x="299856" y="170558"/>
                  </a:cubicBezTo>
                  <a:cubicBezTo>
                    <a:pt x="285825" y="212957"/>
                    <a:pt x="214003" y="227324"/>
                    <a:pt x="139437" y="202647"/>
                  </a:cubicBezTo>
                  <a:cubicBezTo>
                    <a:pt x="64872" y="177970"/>
                    <a:pt x="15799" y="123593"/>
                    <a:pt x="29831" y="81195"/>
                  </a:cubicBezTo>
                  <a:cubicBezTo>
                    <a:pt x="43863" y="38796"/>
                    <a:pt x="115685" y="24429"/>
                    <a:pt x="190251" y="49106"/>
                  </a:cubicBezTo>
                  <a:close/>
                </a:path>
              </a:pathLst>
            </a:custGeom>
            <a:solidFill>
              <a:srgbClr val="211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280EB1-28EF-4B9E-8AB1-718238C3F115}"/>
                </a:ext>
              </a:extLst>
            </p:cNvPr>
            <p:cNvSpPr/>
            <p:nvPr/>
          </p:nvSpPr>
          <p:spPr>
            <a:xfrm>
              <a:off x="6947271" y="7064698"/>
              <a:ext cx="64707" cy="64707"/>
            </a:xfrm>
            <a:custGeom>
              <a:avLst/>
              <a:gdLst>
                <a:gd name="connsiteX0" fmla="*/ 53177 w 79367"/>
                <a:gd name="connsiteY0" fmla="*/ 5416 h 79367"/>
                <a:gd name="connsiteX1" fmla="*/ 5416 w 79367"/>
                <a:gd name="connsiteY1" fmla="*/ 29413 h 79367"/>
                <a:gd name="connsiteX2" fmla="*/ 29413 w 79367"/>
                <a:gd name="connsiteY2" fmla="*/ 77174 h 79367"/>
                <a:gd name="connsiteX3" fmla="*/ 77174 w 79367"/>
                <a:gd name="connsiteY3" fmla="*/ 53177 h 79367"/>
                <a:gd name="connsiteX4" fmla="*/ 53177 w 79367"/>
                <a:gd name="connsiteY4" fmla="*/ 5416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67" h="79367">
                  <a:moveTo>
                    <a:pt x="53177" y="5416"/>
                  </a:moveTo>
                  <a:cubicBezTo>
                    <a:pt x="33382" y="-1120"/>
                    <a:pt x="11999" y="9618"/>
                    <a:pt x="5416" y="29413"/>
                  </a:cubicBezTo>
                  <a:cubicBezTo>
                    <a:pt x="-1120" y="49208"/>
                    <a:pt x="9618" y="70591"/>
                    <a:pt x="29413" y="77174"/>
                  </a:cubicBezTo>
                  <a:cubicBezTo>
                    <a:pt x="49209" y="83710"/>
                    <a:pt x="70591" y="72972"/>
                    <a:pt x="77174" y="53177"/>
                  </a:cubicBezTo>
                  <a:cubicBezTo>
                    <a:pt x="83757" y="33382"/>
                    <a:pt x="72972" y="11999"/>
                    <a:pt x="53177" y="5416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2EED50-C496-49C9-B51B-2F5C9DDDC4A2}"/>
                </a:ext>
              </a:extLst>
            </p:cNvPr>
            <p:cNvSpPr/>
            <p:nvPr/>
          </p:nvSpPr>
          <p:spPr>
            <a:xfrm>
              <a:off x="8036212" y="8054023"/>
              <a:ext cx="376823" cy="380628"/>
            </a:xfrm>
            <a:custGeom>
              <a:avLst/>
              <a:gdLst>
                <a:gd name="connsiteX0" fmla="*/ 3502 w 462200"/>
                <a:gd name="connsiteY0" fmla="*/ 85908 h 466869"/>
                <a:gd name="connsiteX1" fmla="*/ 252343 w 462200"/>
                <a:gd name="connsiteY1" fmla="*/ 9575 h 466869"/>
                <a:gd name="connsiteX2" fmla="*/ 413926 w 462200"/>
                <a:gd name="connsiteY2" fmla="*/ 75311 h 466869"/>
                <a:gd name="connsiteX3" fmla="*/ 444786 w 462200"/>
                <a:gd name="connsiteY3" fmla="*/ 131709 h 466869"/>
                <a:gd name="connsiteX4" fmla="*/ 461360 w 462200"/>
                <a:gd name="connsiteY4" fmla="*/ 207855 h 466869"/>
                <a:gd name="connsiteX5" fmla="*/ 456644 w 462200"/>
                <a:gd name="connsiteY5" fmla="*/ 273310 h 466869"/>
                <a:gd name="connsiteX6" fmla="*/ 326762 w 462200"/>
                <a:gd name="connsiteY6" fmla="*/ 418133 h 466869"/>
                <a:gd name="connsiteX7" fmla="*/ 114710 w 462200"/>
                <a:gd name="connsiteY7" fmla="*/ 463186 h 466869"/>
                <a:gd name="connsiteX8" fmla="*/ 3502 w 462200"/>
                <a:gd name="connsiteY8" fmla="*/ 85908 h 4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200" h="466869">
                  <a:moveTo>
                    <a:pt x="3502" y="85908"/>
                  </a:moveTo>
                  <a:lnTo>
                    <a:pt x="252343" y="9575"/>
                  </a:lnTo>
                  <a:cubicBezTo>
                    <a:pt x="314997" y="-9613"/>
                    <a:pt x="382459" y="17839"/>
                    <a:pt x="413926" y="75311"/>
                  </a:cubicBezTo>
                  <a:lnTo>
                    <a:pt x="444786" y="131709"/>
                  </a:lnTo>
                  <a:cubicBezTo>
                    <a:pt x="457485" y="154959"/>
                    <a:pt x="463274" y="181430"/>
                    <a:pt x="461360" y="207855"/>
                  </a:cubicBezTo>
                  <a:lnTo>
                    <a:pt x="456644" y="273310"/>
                  </a:lnTo>
                  <a:cubicBezTo>
                    <a:pt x="451416" y="345581"/>
                    <a:pt x="398006" y="405154"/>
                    <a:pt x="326762" y="418133"/>
                  </a:cubicBezTo>
                  <a:cubicBezTo>
                    <a:pt x="231147" y="435594"/>
                    <a:pt x="113869" y="458097"/>
                    <a:pt x="114710" y="463186"/>
                  </a:cubicBezTo>
                  <a:cubicBezTo>
                    <a:pt x="115970" y="471869"/>
                    <a:pt x="30860" y="235774"/>
                    <a:pt x="3502" y="85908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451411C-D14A-4A07-A7EC-86B0AFF5A45F}"/>
                </a:ext>
              </a:extLst>
            </p:cNvPr>
            <p:cNvSpPr/>
            <p:nvPr/>
          </p:nvSpPr>
          <p:spPr>
            <a:xfrm>
              <a:off x="5960200" y="7472922"/>
              <a:ext cx="2165776" cy="1762309"/>
            </a:xfrm>
            <a:custGeom>
              <a:avLst/>
              <a:gdLst>
                <a:gd name="connsiteX0" fmla="*/ 742261 w 2656485"/>
                <a:gd name="connsiteY0" fmla="*/ 96174 h 2161604"/>
                <a:gd name="connsiteX1" fmla="*/ 1702844 w 2656485"/>
                <a:gd name="connsiteY1" fmla="*/ 768419 h 2161604"/>
                <a:gd name="connsiteX2" fmla="*/ 2635229 w 2656485"/>
                <a:gd name="connsiteY2" fmla="*/ 768326 h 2161604"/>
                <a:gd name="connsiteX3" fmla="*/ 880314 w 2656485"/>
                <a:gd name="connsiteY3" fmla="*/ 2134806 h 2161604"/>
                <a:gd name="connsiteX4" fmla="*/ 415732 w 2656485"/>
                <a:gd name="connsiteY4" fmla="*/ 1367692 h 2161604"/>
                <a:gd name="connsiteX5" fmla="*/ 239256 w 2656485"/>
                <a:gd name="connsiteY5" fmla="*/ 102990 h 2161604"/>
                <a:gd name="connsiteX6" fmla="*/ 742261 w 2656485"/>
                <a:gd name="connsiteY6" fmla="*/ 96174 h 2161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6485" h="2161604">
                  <a:moveTo>
                    <a:pt x="742261" y="96174"/>
                  </a:moveTo>
                  <a:lnTo>
                    <a:pt x="1702844" y="768419"/>
                  </a:lnTo>
                  <a:lnTo>
                    <a:pt x="2635229" y="768326"/>
                  </a:lnTo>
                  <a:cubicBezTo>
                    <a:pt x="2635229" y="768326"/>
                    <a:pt x="2988695" y="2379024"/>
                    <a:pt x="880314" y="2134806"/>
                  </a:cubicBezTo>
                  <a:cubicBezTo>
                    <a:pt x="-477342" y="1977564"/>
                    <a:pt x="601500" y="1751272"/>
                    <a:pt x="415732" y="1367692"/>
                  </a:cubicBezTo>
                  <a:cubicBezTo>
                    <a:pt x="229965" y="984160"/>
                    <a:pt x="-300492" y="646053"/>
                    <a:pt x="239256" y="102990"/>
                  </a:cubicBezTo>
                  <a:cubicBezTo>
                    <a:pt x="457751" y="-116812"/>
                    <a:pt x="742261" y="96174"/>
                    <a:pt x="742261" y="96174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9A9428B-32D0-4650-80E8-E1F0B67726A6}"/>
                </a:ext>
              </a:extLst>
            </p:cNvPr>
            <p:cNvSpPr/>
            <p:nvPr/>
          </p:nvSpPr>
          <p:spPr>
            <a:xfrm>
              <a:off x="6371422" y="8104532"/>
              <a:ext cx="825964" cy="761257"/>
            </a:xfrm>
            <a:custGeom>
              <a:avLst/>
              <a:gdLst>
                <a:gd name="connsiteX0" fmla="*/ 1011375 w 1013106"/>
                <a:gd name="connsiteY0" fmla="*/ 751852 h 933738"/>
                <a:gd name="connsiteX1" fmla="*/ 68579 w 1013106"/>
                <a:gd name="connsiteY1" fmla="*/ 11584 h 933738"/>
                <a:gd name="connsiteX2" fmla="*/ 14142 w 1013106"/>
                <a:gd name="connsiteY2" fmla="*/ 71903 h 933738"/>
                <a:gd name="connsiteX3" fmla="*/ 211348 w 1013106"/>
                <a:gd name="connsiteY3" fmla="*/ 685603 h 933738"/>
                <a:gd name="connsiteX4" fmla="*/ 1011375 w 1013106"/>
                <a:gd name="connsiteY4" fmla="*/ 751852 h 9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106" h="933738">
                  <a:moveTo>
                    <a:pt x="1011375" y="751852"/>
                  </a:moveTo>
                  <a:cubicBezTo>
                    <a:pt x="1011375" y="751852"/>
                    <a:pt x="488528" y="311640"/>
                    <a:pt x="68579" y="11584"/>
                  </a:cubicBezTo>
                  <a:cubicBezTo>
                    <a:pt x="29035" y="-16662"/>
                    <a:pt x="-17932" y="35348"/>
                    <a:pt x="14142" y="71903"/>
                  </a:cubicBezTo>
                  <a:cubicBezTo>
                    <a:pt x="188144" y="270276"/>
                    <a:pt x="351688" y="527661"/>
                    <a:pt x="211348" y="685603"/>
                  </a:cubicBezTo>
                  <a:cubicBezTo>
                    <a:pt x="-42116" y="970860"/>
                    <a:pt x="441747" y="1034541"/>
                    <a:pt x="1011375" y="751852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E1358C-AB75-42F1-88DC-46C3A3D517BE}"/>
                </a:ext>
              </a:extLst>
            </p:cNvPr>
            <p:cNvSpPr/>
            <p:nvPr/>
          </p:nvSpPr>
          <p:spPr>
            <a:xfrm>
              <a:off x="6053632" y="9875013"/>
              <a:ext cx="559524" cy="1651927"/>
            </a:xfrm>
            <a:custGeom>
              <a:avLst/>
              <a:gdLst>
                <a:gd name="connsiteX0" fmla="*/ 3502 w 686297"/>
                <a:gd name="connsiteY0" fmla="*/ 2001395 h 2026212"/>
                <a:gd name="connsiteX1" fmla="*/ 610992 w 686297"/>
                <a:gd name="connsiteY1" fmla="*/ 148952 h 2026212"/>
                <a:gd name="connsiteX2" fmla="*/ 677521 w 686297"/>
                <a:gd name="connsiteY2" fmla="*/ 2026934 h 2026212"/>
                <a:gd name="connsiteX3" fmla="*/ 3502 w 686297"/>
                <a:gd name="connsiteY3" fmla="*/ 2001395 h 202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6297" h="2026212">
                  <a:moveTo>
                    <a:pt x="3502" y="2001395"/>
                  </a:moveTo>
                  <a:cubicBezTo>
                    <a:pt x="3502" y="2001395"/>
                    <a:pt x="499223" y="936234"/>
                    <a:pt x="610992" y="148952"/>
                  </a:cubicBezTo>
                  <a:cubicBezTo>
                    <a:pt x="722760" y="-638330"/>
                    <a:pt x="677521" y="2026934"/>
                    <a:pt x="677521" y="2026934"/>
                  </a:cubicBezTo>
                  <a:lnTo>
                    <a:pt x="3502" y="2001395"/>
                  </a:lnTo>
                  <a:close/>
                </a:path>
              </a:pathLst>
            </a:custGeom>
            <a:solidFill>
              <a:srgbClr val="3320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381F60-C33A-44A1-9D18-5D7FCD0F302C}"/>
                </a:ext>
              </a:extLst>
            </p:cNvPr>
            <p:cNvSpPr/>
            <p:nvPr/>
          </p:nvSpPr>
          <p:spPr>
            <a:xfrm>
              <a:off x="4595870" y="7057320"/>
              <a:ext cx="544299" cy="3433268"/>
            </a:xfrm>
            <a:custGeom>
              <a:avLst/>
              <a:gdLst>
                <a:gd name="connsiteX0" fmla="*/ 58490 w 667622"/>
                <a:gd name="connsiteY0" fmla="*/ 4207511 h 4211160"/>
                <a:gd name="connsiteX1" fmla="*/ 58490 w 667622"/>
                <a:gd name="connsiteY1" fmla="*/ 4207511 h 4211160"/>
                <a:gd name="connsiteX2" fmla="*/ 129548 w 667622"/>
                <a:gd name="connsiteY2" fmla="*/ 4153074 h 4211160"/>
                <a:gd name="connsiteX3" fmla="*/ 664533 w 667622"/>
                <a:gd name="connsiteY3" fmla="*/ 75111 h 4211160"/>
                <a:gd name="connsiteX4" fmla="*/ 610096 w 667622"/>
                <a:gd name="connsiteY4" fmla="*/ 4053 h 4211160"/>
                <a:gd name="connsiteX5" fmla="*/ 610096 w 667622"/>
                <a:gd name="connsiteY5" fmla="*/ 4053 h 4211160"/>
                <a:gd name="connsiteX6" fmla="*/ 539039 w 667622"/>
                <a:gd name="connsiteY6" fmla="*/ 58490 h 4211160"/>
                <a:gd name="connsiteX7" fmla="*/ 4053 w 667622"/>
                <a:gd name="connsiteY7" fmla="*/ 4136453 h 4211160"/>
                <a:gd name="connsiteX8" fmla="*/ 58490 w 667622"/>
                <a:gd name="connsiteY8" fmla="*/ 4207511 h 42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7622" h="4211160">
                  <a:moveTo>
                    <a:pt x="58490" y="4207511"/>
                  </a:moveTo>
                  <a:lnTo>
                    <a:pt x="58490" y="4207511"/>
                  </a:lnTo>
                  <a:cubicBezTo>
                    <a:pt x="93132" y="4212086"/>
                    <a:pt x="124926" y="4187716"/>
                    <a:pt x="129548" y="4153074"/>
                  </a:cubicBezTo>
                  <a:lnTo>
                    <a:pt x="664533" y="75111"/>
                  </a:lnTo>
                  <a:cubicBezTo>
                    <a:pt x="669109" y="40469"/>
                    <a:pt x="644738" y="8675"/>
                    <a:pt x="610096" y="4053"/>
                  </a:cubicBezTo>
                  <a:lnTo>
                    <a:pt x="610096" y="4053"/>
                  </a:lnTo>
                  <a:cubicBezTo>
                    <a:pt x="575455" y="-522"/>
                    <a:pt x="543661" y="23849"/>
                    <a:pt x="539039" y="58490"/>
                  </a:cubicBezTo>
                  <a:lnTo>
                    <a:pt x="4053" y="4136453"/>
                  </a:lnTo>
                  <a:cubicBezTo>
                    <a:pt x="-522" y="4171095"/>
                    <a:pt x="23849" y="4202889"/>
                    <a:pt x="58490" y="4207511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D1600E-CE7E-4ED5-B1B6-79241E40ED04}"/>
                </a:ext>
              </a:extLst>
            </p:cNvPr>
            <p:cNvSpPr/>
            <p:nvPr/>
          </p:nvSpPr>
          <p:spPr>
            <a:xfrm>
              <a:off x="4525344" y="10125666"/>
              <a:ext cx="312116" cy="353984"/>
            </a:xfrm>
            <a:custGeom>
              <a:avLst/>
              <a:gdLst>
                <a:gd name="connsiteX0" fmla="*/ 94201 w 382832"/>
                <a:gd name="connsiteY0" fmla="*/ 416083 h 434188"/>
                <a:gd name="connsiteX1" fmla="*/ 201301 w 382832"/>
                <a:gd name="connsiteY1" fmla="*/ 430276 h 434188"/>
                <a:gd name="connsiteX2" fmla="*/ 298783 w 382832"/>
                <a:gd name="connsiteY2" fmla="*/ 355577 h 434188"/>
                <a:gd name="connsiteX3" fmla="*/ 375350 w 382832"/>
                <a:gd name="connsiteY3" fmla="*/ 132554 h 434188"/>
                <a:gd name="connsiteX4" fmla="*/ 314470 w 382832"/>
                <a:gd name="connsiteY4" fmla="*/ 34185 h 434188"/>
                <a:gd name="connsiteX5" fmla="*/ 88085 w 382832"/>
                <a:gd name="connsiteY5" fmla="*/ 4165 h 434188"/>
                <a:gd name="connsiteX6" fmla="*/ 3675 w 382832"/>
                <a:gd name="connsiteY6" fmla="*/ 83299 h 434188"/>
                <a:gd name="connsiteX7" fmla="*/ 19502 w 382832"/>
                <a:gd name="connsiteY7" fmla="*/ 318555 h 434188"/>
                <a:gd name="connsiteX8" fmla="*/ 94201 w 382832"/>
                <a:gd name="connsiteY8" fmla="*/ 416083 h 43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832" h="434188">
                  <a:moveTo>
                    <a:pt x="94201" y="416083"/>
                  </a:moveTo>
                  <a:lnTo>
                    <a:pt x="201301" y="430276"/>
                  </a:lnTo>
                  <a:cubicBezTo>
                    <a:pt x="248828" y="436579"/>
                    <a:pt x="292481" y="403152"/>
                    <a:pt x="298783" y="355577"/>
                  </a:cubicBezTo>
                  <a:lnTo>
                    <a:pt x="375350" y="132554"/>
                  </a:lnTo>
                  <a:cubicBezTo>
                    <a:pt x="390663" y="87921"/>
                    <a:pt x="361297" y="40394"/>
                    <a:pt x="314470" y="34185"/>
                  </a:cubicBezTo>
                  <a:lnTo>
                    <a:pt x="88085" y="4165"/>
                  </a:lnTo>
                  <a:cubicBezTo>
                    <a:pt x="41258" y="-2044"/>
                    <a:pt x="501" y="36192"/>
                    <a:pt x="3675" y="83299"/>
                  </a:cubicBezTo>
                  <a:lnTo>
                    <a:pt x="19502" y="318555"/>
                  </a:lnTo>
                  <a:cubicBezTo>
                    <a:pt x="13200" y="366129"/>
                    <a:pt x="46627" y="409781"/>
                    <a:pt x="94201" y="416083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ECACEEA-3C42-48A9-9212-9A3181F12665}"/>
                </a:ext>
              </a:extLst>
            </p:cNvPr>
            <p:cNvSpPr/>
            <p:nvPr/>
          </p:nvSpPr>
          <p:spPr>
            <a:xfrm>
              <a:off x="4530509" y="10262724"/>
              <a:ext cx="277859" cy="216958"/>
            </a:xfrm>
            <a:custGeom>
              <a:avLst/>
              <a:gdLst>
                <a:gd name="connsiteX0" fmla="*/ 292447 w 340814"/>
                <a:gd name="connsiteY0" fmla="*/ 187512 h 266115"/>
                <a:gd name="connsiteX1" fmla="*/ 194964 w 340814"/>
                <a:gd name="connsiteY1" fmla="*/ 262211 h 266115"/>
                <a:gd name="connsiteX2" fmla="*/ 87865 w 340814"/>
                <a:gd name="connsiteY2" fmla="*/ 248018 h 266115"/>
                <a:gd name="connsiteX3" fmla="*/ 13166 w 340814"/>
                <a:gd name="connsiteY3" fmla="*/ 150536 h 266115"/>
                <a:gd name="connsiteX4" fmla="*/ 3502 w 340814"/>
                <a:gd name="connsiteY4" fmla="*/ 6927 h 266115"/>
                <a:gd name="connsiteX5" fmla="*/ 60646 w 340814"/>
                <a:gd name="connsiteY5" fmla="*/ 5013 h 266115"/>
                <a:gd name="connsiteX6" fmla="*/ 284463 w 340814"/>
                <a:gd name="connsiteY6" fmla="*/ 34659 h 266115"/>
                <a:gd name="connsiteX7" fmla="*/ 339134 w 340814"/>
                <a:gd name="connsiteY7" fmla="*/ 51420 h 266115"/>
                <a:gd name="connsiteX8" fmla="*/ 292447 w 340814"/>
                <a:gd name="connsiteY8" fmla="*/ 187512 h 2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814" h="266115">
                  <a:moveTo>
                    <a:pt x="292447" y="187512"/>
                  </a:moveTo>
                  <a:cubicBezTo>
                    <a:pt x="286144" y="235040"/>
                    <a:pt x="242492" y="268514"/>
                    <a:pt x="194964" y="262211"/>
                  </a:cubicBezTo>
                  <a:lnTo>
                    <a:pt x="87865" y="248018"/>
                  </a:lnTo>
                  <a:cubicBezTo>
                    <a:pt x="40337" y="241715"/>
                    <a:pt x="6863" y="198063"/>
                    <a:pt x="13166" y="150536"/>
                  </a:cubicBezTo>
                  <a:lnTo>
                    <a:pt x="3502" y="6927"/>
                  </a:lnTo>
                  <a:cubicBezTo>
                    <a:pt x="21943" y="3192"/>
                    <a:pt x="41224" y="2445"/>
                    <a:pt x="60646" y="5013"/>
                  </a:cubicBezTo>
                  <a:lnTo>
                    <a:pt x="284463" y="34659"/>
                  </a:lnTo>
                  <a:cubicBezTo>
                    <a:pt x="303932" y="37227"/>
                    <a:pt x="322326" y="43016"/>
                    <a:pt x="339134" y="51420"/>
                  </a:cubicBezTo>
                  <a:lnTo>
                    <a:pt x="292447" y="187512"/>
                  </a:ln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0079D4-421D-44D2-8FD7-95E1D82A2FD1}"/>
                </a:ext>
              </a:extLst>
            </p:cNvPr>
            <p:cNvSpPr/>
            <p:nvPr/>
          </p:nvSpPr>
          <p:spPr>
            <a:xfrm>
              <a:off x="4068420" y="10340253"/>
              <a:ext cx="921120" cy="1206592"/>
            </a:xfrm>
            <a:custGeom>
              <a:avLst/>
              <a:gdLst>
                <a:gd name="connsiteX0" fmla="*/ 165887 w 1129823"/>
                <a:gd name="connsiteY0" fmla="*/ 1375979 h 1479975"/>
                <a:gd name="connsiteX1" fmla="*/ 915071 w 1129823"/>
                <a:gd name="connsiteY1" fmla="*/ 1475236 h 1479975"/>
                <a:gd name="connsiteX2" fmla="*/ 1124929 w 1129823"/>
                <a:gd name="connsiteY2" fmla="*/ 1266592 h 1479975"/>
                <a:gd name="connsiteX3" fmla="*/ 987903 w 1129823"/>
                <a:gd name="connsiteY3" fmla="*/ 184763 h 1479975"/>
                <a:gd name="connsiteX4" fmla="*/ 838645 w 1129823"/>
                <a:gd name="connsiteY4" fmla="*/ 34664 h 1479975"/>
                <a:gd name="connsiteX5" fmla="*/ 614828 w 1129823"/>
                <a:gd name="connsiteY5" fmla="*/ 5018 h 1479975"/>
                <a:gd name="connsiteX6" fmla="*/ 431628 w 1129823"/>
                <a:gd name="connsiteY6" fmla="*/ 111091 h 1479975"/>
                <a:gd name="connsiteX7" fmla="*/ 17609 w 1129823"/>
                <a:gd name="connsiteY7" fmla="*/ 1119902 h 1479975"/>
                <a:gd name="connsiteX8" fmla="*/ 165887 w 1129823"/>
                <a:gd name="connsiteY8" fmla="*/ 1375979 h 147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9823" h="1479975">
                  <a:moveTo>
                    <a:pt x="165887" y="1375979"/>
                  </a:moveTo>
                  <a:lnTo>
                    <a:pt x="915071" y="1475236"/>
                  </a:lnTo>
                  <a:cubicBezTo>
                    <a:pt x="1036504" y="1491342"/>
                    <a:pt x="1140336" y="1388118"/>
                    <a:pt x="1124929" y="1266592"/>
                  </a:cubicBezTo>
                  <a:lnTo>
                    <a:pt x="987903" y="184763"/>
                  </a:lnTo>
                  <a:cubicBezTo>
                    <a:pt x="978006" y="106656"/>
                    <a:pt x="916706" y="45029"/>
                    <a:pt x="838645" y="34664"/>
                  </a:cubicBezTo>
                  <a:lnTo>
                    <a:pt x="614828" y="5018"/>
                  </a:lnTo>
                  <a:cubicBezTo>
                    <a:pt x="536767" y="-5346"/>
                    <a:pt x="461555" y="38213"/>
                    <a:pt x="431628" y="111091"/>
                  </a:cubicBezTo>
                  <a:lnTo>
                    <a:pt x="17609" y="1119902"/>
                  </a:lnTo>
                  <a:cubicBezTo>
                    <a:pt x="-28891" y="1233211"/>
                    <a:pt x="44454" y="1359872"/>
                    <a:pt x="165887" y="1375979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513569-17FE-40BC-BE2F-86A361F4CE7C}"/>
                </a:ext>
              </a:extLst>
            </p:cNvPr>
            <p:cNvSpPr/>
            <p:nvPr/>
          </p:nvSpPr>
          <p:spPr>
            <a:xfrm>
              <a:off x="4300191" y="10590295"/>
              <a:ext cx="536686" cy="955378"/>
            </a:xfrm>
            <a:custGeom>
              <a:avLst/>
              <a:gdLst>
                <a:gd name="connsiteX0" fmla="*/ 630787 w 658285"/>
                <a:gd name="connsiteY0" fmla="*/ 1168542 h 1171841"/>
                <a:gd name="connsiteX1" fmla="*/ 657819 w 658285"/>
                <a:gd name="connsiteY1" fmla="*/ 292789 h 1171841"/>
                <a:gd name="connsiteX2" fmla="*/ 595818 w 658285"/>
                <a:gd name="connsiteY2" fmla="*/ 294703 h 1171841"/>
                <a:gd name="connsiteX3" fmla="*/ 515237 w 658285"/>
                <a:gd name="connsiteY3" fmla="*/ 1153229 h 1171841"/>
                <a:gd name="connsiteX4" fmla="*/ 349405 w 658285"/>
                <a:gd name="connsiteY4" fmla="*/ 1131239 h 1171841"/>
                <a:gd name="connsiteX5" fmla="*/ 475039 w 658285"/>
                <a:gd name="connsiteY5" fmla="*/ 37738 h 1171841"/>
                <a:gd name="connsiteX6" fmla="*/ 413646 w 658285"/>
                <a:gd name="connsiteY6" fmla="*/ 28354 h 1171841"/>
                <a:gd name="connsiteX7" fmla="*/ 226198 w 658285"/>
                <a:gd name="connsiteY7" fmla="*/ 1114899 h 1171841"/>
                <a:gd name="connsiteX8" fmla="*/ 150379 w 658285"/>
                <a:gd name="connsiteY8" fmla="*/ 1104862 h 1171841"/>
                <a:gd name="connsiteX9" fmla="*/ 294921 w 658285"/>
                <a:gd name="connsiteY9" fmla="*/ 180367 h 1171841"/>
                <a:gd name="connsiteX10" fmla="*/ 235395 w 658285"/>
                <a:gd name="connsiteY10" fmla="*/ 163420 h 1171841"/>
                <a:gd name="connsiteX11" fmla="*/ 3502 w 658285"/>
                <a:gd name="connsiteY11" fmla="*/ 1085394 h 1171841"/>
                <a:gd name="connsiteX12" fmla="*/ 630787 w 658285"/>
                <a:gd name="connsiteY12" fmla="*/ 1168542 h 117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8285" h="1171841">
                  <a:moveTo>
                    <a:pt x="630787" y="1168542"/>
                  </a:moveTo>
                  <a:lnTo>
                    <a:pt x="657819" y="292789"/>
                  </a:lnTo>
                  <a:cubicBezTo>
                    <a:pt x="653897" y="254412"/>
                    <a:pt x="597406" y="256140"/>
                    <a:pt x="595818" y="294703"/>
                  </a:cubicBezTo>
                  <a:lnTo>
                    <a:pt x="515237" y="1153229"/>
                  </a:lnTo>
                  <a:lnTo>
                    <a:pt x="349405" y="1131239"/>
                  </a:lnTo>
                  <a:lnTo>
                    <a:pt x="475039" y="37738"/>
                  </a:lnTo>
                  <a:cubicBezTo>
                    <a:pt x="478961" y="-1432"/>
                    <a:pt x="421630" y="-10209"/>
                    <a:pt x="413646" y="28354"/>
                  </a:cubicBezTo>
                  <a:lnTo>
                    <a:pt x="226198" y="1114899"/>
                  </a:lnTo>
                  <a:lnTo>
                    <a:pt x="150379" y="1104862"/>
                  </a:lnTo>
                  <a:lnTo>
                    <a:pt x="294921" y="180367"/>
                  </a:lnTo>
                  <a:cubicBezTo>
                    <a:pt x="301738" y="143297"/>
                    <a:pt x="249121" y="128311"/>
                    <a:pt x="235395" y="163420"/>
                  </a:cubicBezTo>
                  <a:lnTo>
                    <a:pt x="3502" y="1085394"/>
                  </a:lnTo>
                  <a:lnTo>
                    <a:pt x="630787" y="1168542"/>
                  </a:ln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25A895F-234E-4F2E-85EC-D76F8298680A}"/>
                </a:ext>
              </a:extLst>
            </p:cNvPr>
            <p:cNvSpPr/>
            <p:nvPr/>
          </p:nvSpPr>
          <p:spPr>
            <a:xfrm>
              <a:off x="10248005" y="9757377"/>
              <a:ext cx="102770" cy="102770"/>
            </a:xfrm>
            <a:custGeom>
              <a:avLst/>
              <a:gdLst>
                <a:gd name="connsiteX0" fmla="*/ 127128 w 126054"/>
                <a:gd name="connsiteY0" fmla="*/ 65315 h 126054"/>
                <a:gd name="connsiteX1" fmla="*/ 65315 w 126054"/>
                <a:gd name="connsiteY1" fmla="*/ 127129 h 126054"/>
                <a:gd name="connsiteX2" fmla="*/ 3501 w 126054"/>
                <a:gd name="connsiteY2" fmla="*/ 65315 h 126054"/>
                <a:gd name="connsiteX3" fmla="*/ 65315 w 126054"/>
                <a:gd name="connsiteY3" fmla="*/ 3502 h 126054"/>
                <a:gd name="connsiteX4" fmla="*/ 127128 w 126054"/>
                <a:gd name="connsiteY4" fmla="*/ 65315 h 12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54" h="126054">
                  <a:moveTo>
                    <a:pt x="127128" y="65315"/>
                  </a:moveTo>
                  <a:cubicBezTo>
                    <a:pt x="127128" y="99454"/>
                    <a:pt x="99454" y="127129"/>
                    <a:pt x="65315" y="127129"/>
                  </a:cubicBezTo>
                  <a:cubicBezTo>
                    <a:pt x="31176" y="127129"/>
                    <a:pt x="3501" y="99454"/>
                    <a:pt x="3501" y="65315"/>
                  </a:cubicBezTo>
                  <a:cubicBezTo>
                    <a:pt x="3501" y="31177"/>
                    <a:pt x="31176" y="3502"/>
                    <a:pt x="65315" y="3502"/>
                  </a:cubicBezTo>
                  <a:cubicBezTo>
                    <a:pt x="99454" y="3502"/>
                    <a:pt x="127128" y="31177"/>
                    <a:pt x="127128" y="65315"/>
                  </a:cubicBezTo>
                  <a:close/>
                </a:path>
              </a:pathLst>
            </a:custGeom>
            <a:solidFill>
              <a:srgbClr val="B5AA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9E9E6CC-FCF7-4733-8B4C-AA9F2A9F49F6}"/>
                </a:ext>
              </a:extLst>
            </p:cNvPr>
            <p:cNvSpPr/>
            <p:nvPr/>
          </p:nvSpPr>
          <p:spPr>
            <a:xfrm>
              <a:off x="11307637" y="9450325"/>
              <a:ext cx="102770" cy="102770"/>
            </a:xfrm>
            <a:custGeom>
              <a:avLst/>
              <a:gdLst>
                <a:gd name="connsiteX0" fmla="*/ 127128 w 126054"/>
                <a:gd name="connsiteY0" fmla="*/ 65315 h 126054"/>
                <a:gd name="connsiteX1" fmla="*/ 65315 w 126054"/>
                <a:gd name="connsiteY1" fmla="*/ 127128 h 126054"/>
                <a:gd name="connsiteX2" fmla="*/ 3501 w 126054"/>
                <a:gd name="connsiteY2" fmla="*/ 65315 h 126054"/>
                <a:gd name="connsiteX3" fmla="*/ 65315 w 126054"/>
                <a:gd name="connsiteY3" fmla="*/ 3502 h 126054"/>
                <a:gd name="connsiteX4" fmla="*/ 127128 w 126054"/>
                <a:gd name="connsiteY4" fmla="*/ 65315 h 12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54" h="126054">
                  <a:moveTo>
                    <a:pt x="127128" y="65315"/>
                  </a:moveTo>
                  <a:cubicBezTo>
                    <a:pt x="127128" y="99454"/>
                    <a:pt x="99454" y="127128"/>
                    <a:pt x="65315" y="127128"/>
                  </a:cubicBezTo>
                  <a:cubicBezTo>
                    <a:pt x="31176" y="127128"/>
                    <a:pt x="3501" y="99454"/>
                    <a:pt x="3501" y="65315"/>
                  </a:cubicBezTo>
                  <a:cubicBezTo>
                    <a:pt x="3501" y="31176"/>
                    <a:pt x="31176" y="3502"/>
                    <a:pt x="65315" y="3502"/>
                  </a:cubicBezTo>
                  <a:cubicBezTo>
                    <a:pt x="99454" y="3502"/>
                    <a:pt x="127128" y="31176"/>
                    <a:pt x="127128" y="65315"/>
                  </a:cubicBezTo>
                  <a:close/>
                </a:path>
              </a:pathLst>
            </a:custGeom>
            <a:solidFill>
              <a:srgbClr val="B5AA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C20FEF8-841C-4F5C-BDE6-606F67C4F354}"/>
                </a:ext>
              </a:extLst>
            </p:cNvPr>
            <p:cNvSpPr/>
            <p:nvPr/>
          </p:nvSpPr>
          <p:spPr>
            <a:xfrm>
              <a:off x="10761283" y="9655560"/>
              <a:ext cx="308309" cy="308309"/>
            </a:xfrm>
            <a:custGeom>
              <a:avLst/>
              <a:gdLst>
                <a:gd name="connsiteX0" fmla="*/ 32074 w 378164"/>
                <a:gd name="connsiteY0" fmla="*/ 228345 h 378164"/>
                <a:gd name="connsiteX1" fmla="*/ 104018 w 378164"/>
                <a:gd name="connsiteY1" fmla="*/ 249401 h 378164"/>
                <a:gd name="connsiteX2" fmla="*/ 131003 w 378164"/>
                <a:gd name="connsiteY2" fmla="*/ 276387 h 378164"/>
                <a:gd name="connsiteX3" fmla="*/ 152059 w 378164"/>
                <a:gd name="connsiteY3" fmla="*/ 348331 h 378164"/>
                <a:gd name="connsiteX4" fmla="*/ 228346 w 378164"/>
                <a:gd name="connsiteY4" fmla="*/ 348331 h 378164"/>
                <a:gd name="connsiteX5" fmla="*/ 249401 w 378164"/>
                <a:gd name="connsiteY5" fmla="*/ 276387 h 378164"/>
                <a:gd name="connsiteX6" fmla="*/ 276387 w 378164"/>
                <a:gd name="connsiteY6" fmla="*/ 249401 h 378164"/>
                <a:gd name="connsiteX7" fmla="*/ 348331 w 378164"/>
                <a:gd name="connsiteY7" fmla="*/ 228345 h 378164"/>
                <a:gd name="connsiteX8" fmla="*/ 348331 w 378164"/>
                <a:gd name="connsiteY8" fmla="*/ 152059 h 378164"/>
                <a:gd name="connsiteX9" fmla="*/ 276387 w 378164"/>
                <a:gd name="connsiteY9" fmla="*/ 131003 h 378164"/>
                <a:gd name="connsiteX10" fmla="*/ 249401 w 378164"/>
                <a:gd name="connsiteY10" fmla="*/ 104018 h 378164"/>
                <a:gd name="connsiteX11" fmla="*/ 228346 w 378164"/>
                <a:gd name="connsiteY11" fmla="*/ 32074 h 378164"/>
                <a:gd name="connsiteX12" fmla="*/ 152059 w 378164"/>
                <a:gd name="connsiteY12" fmla="*/ 32074 h 378164"/>
                <a:gd name="connsiteX13" fmla="*/ 131003 w 378164"/>
                <a:gd name="connsiteY13" fmla="*/ 104018 h 378164"/>
                <a:gd name="connsiteX14" fmla="*/ 104018 w 378164"/>
                <a:gd name="connsiteY14" fmla="*/ 131003 h 378164"/>
                <a:gd name="connsiteX15" fmla="*/ 32074 w 378164"/>
                <a:gd name="connsiteY15" fmla="*/ 152059 h 378164"/>
                <a:gd name="connsiteX16" fmla="*/ 32074 w 378164"/>
                <a:gd name="connsiteY16" fmla="*/ 228345 h 37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8164" h="378164">
                  <a:moveTo>
                    <a:pt x="32074" y="228345"/>
                  </a:moveTo>
                  <a:lnTo>
                    <a:pt x="104018" y="249401"/>
                  </a:lnTo>
                  <a:cubicBezTo>
                    <a:pt x="117044" y="253183"/>
                    <a:pt x="127222" y="263361"/>
                    <a:pt x="131003" y="276387"/>
                  </a:cubicBezTo>
                  <a:lnTo>
                    <a:pt x="152059" y="348331"/>
                  </a:lnTo>
                  <a:cubicBezTo>
                    <a:pt x="163218" y="386427"/>
                    <a:pt x="217187" y="386427"/>
                    <a:pt x="228346" y="348331"/>
                  </a:cubicBezTo>
                  <a:lnTo>
                    <a:pt x="249401" y="276387"/>
                  </a:lnTo>
                  <a:cubicBezTo>
                    <a:pt x="253183" y="263361"/>
                    <a:pt x="263361" y="253183"/>
                    <a:pt x="276387" y="249401"/>
                  </a:cubicBezTo>
                  <a:lnTo>
                    <a:pt x="348331" y="228345"/>
                  </a:lnTo>
                  <a:cubicBezTo>
                    <a:pt x="386427" y="217187"/>
                    <a:pt x="386427" y="163217"/>
                    <a:pt x="348331" y="152059"/>
                  </a:cubicBezTo>
                  <a:lnTo>
                    <a:pt x="276387" y="131003"/>
                  </a:lnTo>
                  <a:cubicBezTo>
                    <a:pt x="263361" y="127222"/>
                    <a:pt x="253183" y="117044"/>
                    <a:pt x="249401" y="104018"/>
                  </a:cubicBezTo>
                  <a:lnTo>
                    <a:pt x="228346" y="32074"/>
                  </a:lnTo>
                  <a:cubicBezTo>
                    <a:pt x="217187" y="-6023"/>
                    <a:pt x="163218" y="-6023"/>
                    <a:pt x="152059" y="32074"/>
                  </a:cubicBezTo>
                  <a:lnTo>
                    <a:pt x="131003" y="104018"/>
                  </a:lnTo>
                  <a:cubicBezTo>
                    <a:pt x="127222" y="117044"/>
                    <a:pt x="117044" y="127222"/>
                    <a:pt x="104018" y="131003"/>
                  </a:cubicBezTo>
                  <a:lnTo>
                    <a:pt x="32074" y="152059"/>
                  </a:lnTo>
                  <a:cubicBezTo>
                    <a:pt x="-6023" y="163217"/>
                    <a:pt x="-6023" y="217187"/>
                    <a:pt x="32074" y="228345"/>
                  </a:cubicBezTo>
                  <a:close/>
                </a:path>
              </a:pathLst>
            </a:custGeom>
            <a:solidFill>
              <a:srgbClr val="C2B9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17CB085-E3BB-4E64-BCAC-332249395C87}"/>
                </a:ext>
              </a:extLst>
            </p:cNvPr>
            <p:cNvSpPr/>
            <p:nvPr/>
          </p:nvSpPr>
          <p:spPr>
            <a:xfrm>
              <a:off x="10427938" y="10089409"/>
              <a:ext cx="220764" cy="220764"/>
            </a:xfrm>
            <a:custGeom>
              <a:avLst/>
              <a:gdLst>
                <a:gd name="connsiteX0" fmla="*/ 23845 w 270784"/>
                <a:gd name="connsiteY0" fmla="*/ 163486 h 270784"/>
                <a:gd name="connsiteX1" fmla="*/ 75061 w 270784"/>
                <a:gd name="connsiteY1" fmla="*/ 178473 h 270784"/>
                <a:gd name="connsiteX2" fmla="*/ 94249 w 270784"/>
                <a:gd name="connsiteY2" fmla="*/ 197661 h 270784"/>
                <a:gd name="connsiteX3" fmla="*/ 109236 w 270784"/>
                <a:gd name="connsiteY3" fmla="*/ 248876 h 270784"/>
                <a:gd name="connsiteX4" fmla="*/ 163486 w 270784"/>
                <a:gd name="connsiteY4" fmla="*/ 248876 h 270784"/>
                <a:gd name="connsiteX5" fmla="*/ 178472 w 270784"/>
                <a:gd name="connsiteY5" fmla="*/ 197661 h 270784"/>
                <a:gd name="connsiteX6" fmla="*/ 197660 w 270784"/>
                <a:gd name="connsiteY6" fmla="*/ 178473 h 270784"/>
                <a:gd name="connsiteX7" fmla="*/ 248876 w 270784"/>
                <a:gd name="connsiteY7" fmla="*/ 163486 h 270784"/>
                <a:gd name="connsiteX8" fmla="*/ 248876 w 270784"/>
                <a:gd name="connsiteY8" fmla="*/ 109236 h 270784"/>
                <a:gd name="connsiteX9" fmla="*/ 197660 w 270784"/>
                <a:gd name="connsiteY9" fmla="*/ 94249 h 270784"/>
                <a:gd name="connsiteX10" fmla="*/ 178472 w 270784"/>
                <a:gd name="connsiteY10" fmla="*/ 75061 h 270784"/>
                <a:gd name="connsiteX11" fmla="*/ 163486 w 270784"/>
                <a:gd name="connsiteY11" fmla="*/ 23846 h 270784"/>
                <a:gd name="connsiteX12" fmla="*/ 109236 w 270784"/>
                <a:gd name="connsiteY12" fmla="*/ 23846 h 270784"/>
                <a:gd name="connsiteX13" fmla="*/ 94249 w 270784"/>
                <a:gd name="connsiteY13" fmla="*/ 75061 h 270784"/>
                <a:gd name="connsiteX14" fmla="*/ 75061 w 270784"/>
                <a:gd name="connsiteY14" fmla="*/ 94249 h 270784"/>
                <a:gd name="connsiteX15" fmla="*/ 23845 w 270784"/>
                <a:gd name="connsiteY15" fmla="*/ 109236 h 270784"/>
                <a:gd name="connsiteX16" fmla="*/ 23845 w 270784"/>
                <a:gd name="connsiteY16" fmla="*/ 163486 h 2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0784" h="270784">
                  <a:moveTo>
                    <a:pt x="23845" y="163486"/>
                  </a:moveTo>
                  <a:lnTo>
                    <a:pt x="75061" y="178473"/>
                  </a:lnTo>
                  <a:cubicBezTo>
                    <a:pt x="84305" y="181180"/>
                    <a:pt x="91541" y="188417"/>
                    <a:pt x="94249" y="197661"/>
                  </a:cubicBezTo>
                  <a:lnTo>
                    <a:pt x="109236" y="248876"/>
                  </a:lnTo>
                  <a:cubicBezTo>
                    <a:pt x="117172" y="276002"/>
                    <a:pt x="155595" y="276002"/>
                    <a:pt x="163486" y="248876"/>
                  </a:cubicBezTo>
                  <a:lnTo>
                    <a:pt x="178472" y="197661"/>
                  </a:lnTo>
                  <a:cubicBezTo>
                    <a:pt x="181180" y="188417"/>
                    <a:pt x="188417" y="181180"/>
                    <a:pt x="197660" y="178473"/>
                  </a:cubicBezTo>
                  <a:lnTo>
                    <a:pt x="248876" y="163486"/>
                  </a:lnTo>
                  <a:cubicBezTo>
                    <a:pt x="276001" y="155549"/>
                    <a:pt x="276001" y="117126"/>
                    <a:pt x="248876" y="109236"/>
                  </a:cubicBezTo>
                  <a:lnTo>
                    <a:pt x="197660" y="94249"/>
                  </a:lnTo>
                  <a:cubicBezTo>
                    <a:pt x="188417" y="91542"/>
                    <a:pt x="181180" y="84305"/>
                    <a:pt x="178472" y="75061"/>
                  </a:cubicBezTo>
                  <a:lnTo>
                    <a:pt x="163486" y="23846"/>
                  </a:lnTo>
                  <a:cubicBezTo>
                    <a:pt x="155549" y="-3280"/>
                    <a:pt x="117126" y="-3280"/>
                    <a:pt x="109236" y="23846"/>
                  </a:cubicBezTo>
                  <a:lnTo>
                    <a:pt x="94249" y="75061"/>
                  </a:lnTo>
                  <a:cubicBezTo>
                    <a:pt x="91541" y="84305"/>
                    <a:pt x="84305" y="91542"/>
                    <a:pt x="75061" y="94249"/>
                  </a:cubicBezTo>
                  <a:lnTo>
                    <a:pt x="23845" y="109236"/>
                  </a:lnTo>
                  <a:cubicBezTo>
                    <a:pt x="-3280" y="117173"/>
                    <a:pt x="-3280" y="155596"/>
                    <a:pt x="23845" y="163486"/>
                  </a:cubicBezTo>
                  <a:close/>
                </a:path>
              </a:pathLst>
            </a:custGeom>
            <a:solidFill>
              <a:srgbClr val="C2B9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70D17C2-CB98-4DE4-9D13-DEE7DB84E727}"/>
                </a:ext>
              </a:extLst>
            </p:cNvPr>
            <p:cNvSpPr/>
            <p:nvPr/>
          </p:nvSpPr>
          <p:spPr>
            <a:xfrm>
              <a:off x="10109238" y="7238234"/>
              <a:ext cx="574749" cy="666100"/>
            </a:xfrm>
            <a:custGeom>
              <a:avLst/>
              <a:gdLst>
                <a:gd name="connsiteX0" fmla="*/ 643100 w 704972"/>
                <a:gd name="connsiteY0" fmla="*/ 94905 h 817021"/>
                <a:gd name="connsiteX1" fmla="*/ 643100 w 704972"/>
                <a:gd name="connsiteY1" fmla="*/ 94905 h 817021"/>
                <a:gd name="connsiteX2" fmla="*/ 475681 w 704972"/>
                <a:gd name="connsiteY2" fmla="*/ 1717 h 817021"/>
                <a:gd name="connsiteX3" fmla="*/ 280716 w 704972"/>
                <a:gd name="connsiteY3" fmla="*/ 192714 h 817021"/>
                <a:gd name="connsiteX4" fmla="*/ 476381 w 704972"/>
                <a:gd name="connsiteY4" fmla="*/ 393187 h 817021"/>
                <a:gd name="connsiteX5" fmla="*/ 476988 w 704972"/>
                <a:gd name="connsiteY5" fmla="*/ 388052 h 817021"/>
                <a:gd name="connsiteX6" fmla="*/ 521994 w 704972"/>
                <a:gd name="connsiteY6" fmla="*/ 393187 h 817021"/>
                <a:gd name="connsiteX7" fmla="*/ 215868 w 704972"/>
                <a:gd name="connsiteY7" fmla="*/ 552109 h 817021"/>
                <a:gd name="connsiteX8" fmla="*/ 4376 w 704972"/>
                <a:gd name="connsiteY8" fmla="*/ 817385 h 817021"/>
                <a:gd name="connsiteX9" fmla="*/ 672093 w 704972"/>
                <a:gd name="connsiteY9" fmla="*/ 531474 h 817021"/>
                <a:gd name="connsiteX10" fmla="*/ 643100 w 704972"/>
                <a:gd name="connsiteY10" fmla="*/ 94905 h 8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972" h="817021">
                  <a:moveTo>
                    <a:pt x="643100" y="94905"/>
                  </a:moveTo>
                  <a:cubicBezTo>
                    <a:pt x="643100" y="94905"/>
                    <a:pt x="643100" y="94905"/>
                    <a:pt x="643100" y="94905"/>
                  </a:cubicBezTo>
                  <a:cubicBezTo>
                    <a:pt x="608505" y="38787"/>
                    <a:pt x="546412" y="1484"/>
                    <a:pt x="475681" y="1717"/>
                  </a:cubicBezTo>
                  <a:cubicBezTo>
                    <a:pt x="370262" y="2091"/>
                    <a:pt x="283191" y="87341"/>
                    <a:pt x="280716" y="192714"/>
                  </a:cubicBezTo>
                  <a:cubicBezTo>
                    <a:pt x="278102" y="302988"/>
                    <a:pt x="366713" y="393187"/>
                    <a:pt x="476381" y="393187"/>
                  </a:cubicBezTo>
                  <a:cubicBezTo>
                    <a:pt x="491694" y="393187"/>
                    <a:pt x="462702" y="391367"/>
                    <a:pt x="476988" y="388052"/>
                  </a:cubicBezTo>
                  <a:cubicBezTo>
                    <a:pt x="477362" y="389779"/>
                    <a:pt x="521621" y="391460"/>
                    <a:pt x="521994" y="393187"/>
                  </a:cubicBezTo>
                  <a:cubicBezTo>
                    <a:pt x="567607" y="588899"/>
                    <a:pt x="398367" y="540344"/>
                    <a:pt x="215868" y="552109"/>
                  </a:cubicBezTo>
                  <a:cubicBezTo>
                    <a:pt x="33369" y="563875"/>
                    <a:pt x="-10423" y="722750"/>
                    <a:pt x="4376" y="817385"/>
                  </a:cubicBezTo>
                  <a:cubicBezTo>
                    <a:pt x="104333" y="448978"/>
                    <a:pt x="586703" y="796376"/>
                    <a:pt x="672093" y="531474"/>
                  </a:cubicBezTo>
                  <a:cubicBezTo>
                    <a:pt x="757437" y="266619"/>
                    <a:pt x="643100" y="94905"/>
                    <a:pt x="643100" y="94905"/>
                  </a:cubicBezTo>
                  <a:close/>
                </a:path>
              </a:pathLst>
            </a:custGeom>
            <a:solidFill>
              <a:srgbClr val="EAE1D6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7B5363-5FAF-4214-B044-AADA7B1916ED}"/>
                </a:ext>
              </a:extLst>
            </p:cNvPr>
            <p:cNvSpPr/>
            <p:nvPr/>
          </p:nvSpPr>
          <p:spPr>
            <a:xfrm>
              <a:off x="3661548" y="8417068"/>
              <a:ext cx="1103823" cy="1362650"/>
            </a:xfrm>
            <a:custGeom>
              <a:avLst/>
              <a:gdLst>
                <a:gd name="connsiteX0" fmla="*/ 545613 w 1353920"/>
                <a:gd name="connsiteY0" fmla="*/ 334655 h 1671391"/>
                <a:gd name="connsiteX1" fmla="*/ 1342839 w 1353920"/>
                <a:gd name="connsiteY1" fmla="*/ 32964 h 1671391"/>
                <a:gd name="connsiteX2" fmla="*/ 1337237 w 1353920"/>
                <a:gd name="connsiteY2" fmla="*/ 1871 h 1671391"/>
                <a:gd name="connsiteX3" fmla="*/ 445890 w 1353920"/>
                <a:gd name="connsiteY3" fmla="*/ 397776 h 1671391"/>
                <a:gd name="connsiteX4" fmla="*/ 565455 w 1353920"/>
                <a:gd name="connsiteY4" fmla="*/ 768797 h 1671391"/>
                <a:gd name="connsiteX5" fmla="*/ 9087 w 1353920"/>
                <a:gd name="connsiteY5" fmla="*/ 1337117 h 1671391"/>
                <a:gd name="connsiteX6" fmla="*/ 385804 w 1353920"/>
                <a:gd name="connsiteY6" fmla="*/ 1669854 h 1671391"/>
                <a:gd name="connsiteX7" fmla="*/ 737310 w 1353920"/>
                <a:gd name="connsiteY7" fmla="*/ 1337117 h 1671391"/>
                <a:gd name="connsiteX8" fmla="*/ 573719 w 1353920"/>
                <a:gd name="connsiteY8" fmla="*/ 1055968 h 1671391"/>
                <a:gd name="connsiteX9" fmla="*/ 573532 w 1353920"/>
                <a:gd name="connsiteY9" fmla="*/ 1055735 h 1671391"/>
                <a:gd name="connsiteX10" fmla="*/ 1049085 w 1353920"/>
                <a:gd name="connsiteY10" fmla="*/ 732148 h 1671391"/>
                <a:gd name="connsiteX11" fmla="*/ 545613 w 1353920"/>
                <a:gd name="connsiteY11" fmla="*/ 334655 h 16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3920" h="1671391">
                  <a:moveTo>
                    <a:pt x="545613" y="334655"/>
                  </a:moveTo>
                  <a:cubicBezTo>
                    <a:pt x="468720" y="249872"/>
                    <a:pt x="1016311" y="108364"/>
                    <a:pt x="1342839" y="32964"/>
                  </a:cubicBezTo>
                  <a:cubicBezTo>
                    <a:pt x="1362401" y="28436"/>
                    <a:pt x="1357126" y="-650"/>
                    <a:pt x="1337237" y="1871"/>
                  </a:cubicBezTo>
                  <a:cubicBezTo>
                    <a:pt x="825035" y="67793"/>
                    <a:pt x="236219" y="227369"/>
                    <a:pt x="445890" y="397776"/>
                  </a:cubicBezTo>
                  <a:cubicBezTo>
                    <a:pt x="704022" y="607587"/>
                    <a:pt x="1161554" y="704976"/>
                    <a:pt x="565455" y="768797"/>
                  </a:cubicBezTo>
                  <a:cubicBezTo>
                    <a:pt x="-105109" y="840648"/>
                    <a:pt x="9087" y="1270168"/>
                    <a:pt x="9087" y="1337117"/>
                  </a:cubicBezTo>
                  <a:cubicBezTo>
                    <a:pt x="9087" y="1539598"/>
                    <a:pt x="191680" y="1669854"/>
                    <a:pt x="385804" y="1669854"/>
                  </a:cubicBezTo>
                  <a:cubicBezTo>
                    <a:pt x="579928" y="1669854"/>
                    <a:pt x="737310" y="1520876"/>
                    <a:pt x="737310" y="1337117"/>
                  </a:cubicBezTo>
                  <a:cubicBezTo>
                    <a:pt x="737310" y="1218812"/>
                    <a:pt x="671995" y="1114981"/>
                    <a:pt x="573719" y="1055968"/>
                  </a:cubicBezTo>
                  <a:cubicBezTo>
                    <a:pt x="573626" y="1055875"/>
                    <a:pt x="573579" y="1055828"/>
                    <a:pt x="573532" y="1055735"/>
                  </a:cubicBezTo>
                  <a:cubicBezTo>
                    <a:pt x="349248" y="905823"/>
                    <a:pt x="1049085" y="990747"/>
                    <a:pt x="1049085" y="732148"/>
                  </a:cubicBezTo>
                  <a:cubicBezTo>
                    <a:pt x="1049132" y="524111"/>
                    <a:pt x="654254" y="454361"/>
                    <a:pt x="545613" y="334655"/>
                  </a:cubicBezTo>
                  <a:close/>
                </a:path>
              </a:pathLst>
            </a:custGeom>
            <a:solidFill>
              <a:srgbClr val="EAE1D6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E1D1E8E-C6D6-4014-90BF-1A4E11E4D4F0}"/>
              </a:ext>
            </a:extLst>
          </p:cNvPr>
          <p:cNvSpPr/>
          <p:nvPr/>
        </p:nvSpPr>
        <p:spPr>
          <a:xfrm>
            <a:off x="15054818" y="2925629"/>
            <a:ext cx="9373812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58EFF2-00BE-46A3-B1CA-62266E49C358}"/>
              </a:ext>
            </a:extLst>
          </p:cNvPr>
          <p:cNvSpPr/>
          <p:nvPr/>
        </p:nvSpPr>
        <p:spPr>
          <a:xfrm>
            <a:off x="15054818" y="5416505"/>
            <a:ext cx="8667166" cy="39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229264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C135812-0DAF-4F56-851B-F80B5A53DEFC}"/>
              </a:ext>
            </a:extLst>
          </p:cNvPr>
          <p:cNvGrpSpPr/>
          <p:nvPr/>
        </p:nvGrpSpPr>
        <p:grpSpPr>
          <a:xfrm>
            <a:off x="1176363" y="2345373"/>
            <a:ext cx="12218528" cy="9026842"/>
            <a:chOff x="9372513" y="3304560"/>
            <a:chExt cx="4458119" cy="3293583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69DD23-3544-4BB4-A147-A8F261833E50}"/>
                </a:ext>
              </a:extLst>
            </p:cNvPr>
            <p:cNvSpPr/>
            <p:nvPr/>
          </p:nvSpPr>
          <p:spPr>
            <a:xfrm>
              <a:off x="9867909" y="4422071"/>
              <a:ext cx="2595886" cy="837382"/>
            </a:xfrm>
            <a:custGeom>
              <a:avLst/>
              <a:gdLst>
                <a:gd name="connsiteX0" fmla="*/ 99210 w 3184048"/>
                <a:gd name="connsiteY0" fmla="*/ 618508 h 1027112"/>
                <a:gd name="connsiteX1" fmla="*/ 945597 w 3184048"/>
                <a:gd name="connsiteY1" fmla="*/ 618508 h 1027112"/>
                <a:gd name="connsiteX2" fmla="*/ 952507 w 3184048"/>
                <a:gd name="connsiteY2" fmla="*/ 618882 h 1027112"/>
                <a:gd name="connsiteX3" fmla="*/ 953721 w 3184048"/>
                <a:gd name="connsiteY3" fmla="*/ 618882 h 1027112"/>
                <a:gd name="connsiteX4" fmla="*/ 953347 w 3184048"/>
                <a:gd name="connsiteY4" fmla="*/ 618929 h 1027112"/>
                <a:gd name="connsiteX5" fmla="*/ 1048215 w 3184048"/>
                <a:gd name="connsiteY5" fmla="*/ 721126 h 1027112"/>
                <a:gd name="connsiteX6" fmla="*/ 945644 w 3184048"/>
                <a:gd name="connsiteY6" fmla="*/ 823697 h 1027112"/>
                <a:gd name="connsiteX7" fmla="*/ 462247 w 3184048"/>
                <a:gd name="connsiteY7" fmla="*/ 823697 h 1027112"/>
                <a:gd name="connsiteX8" fmla="*/ 384654 w 3184048"/>
                <a:gd name="connsiteY8" fmla="*/ 923047 h 1027112"/>
                <a:gd name="connsiteX9" fmla="*/ 487225 w 3184048"/>
                <a:gd name="connsiteY9" fmla="*/ 1025618 h 1027112"/>
                <a:gd name="connsiteX10" fmla="*/ 1924481 w 3184048"/>
                <a:gd name="connsiteY10" fmla="*/ 1025618 h 1027112"/>
                <a:gd name="connsiteX11" fmla="*/ 2027052 w 3184048"/>
                <a:gd name="connsiteY11" fmla="*/ 923047 h 1027112"/>
                <a:gd name="connsiteX12" fmla="*/ 1949459 w 3184048"/>
                <a:gd name="connsiteY12" fmla="*/ 823697 h 1027112"/>
                <a:gd name="connsiteX13" fmla="*/ 1373156 w 3184048"/>
                <a:gd name="connsiteY13" fmla="*/ 823697 h 1027112"/>
                <a:gd name="connsiteX14" fmla="*/ 1270585 w 3184048"/>
                <a:gd name="connsiteY14" fmla="*/ 721126 h 1027112"/>
                <a:gd name="connsiteX15" fmla="*/ 1373156 w 3184048"/>
                <a:gd name="connsiteY15" fmla="*/ 618555 h 1027112"/>
                <a:gd name="connsiteX16" fmla="*/ 1873966 w 3184048"/>
                <a:gd name="connsiteY16" fmla="*/ 618555 h 1027112"/>
                <a:gd name="connsiteX17" fmla="*/ 1880877 w 3184048"/>
                <a:gd name="connsiteY17" fmla="*/ 618929 h 1027112"/>
                <a:gd name="connsiteX18" fmla="*/ 3079470 w 3184048"/>
                <a:gd name="connsiteY18" fmla="*/ 618929 h 1027112"/>
                <a:gd name="connsiteX19" fmla="*/ 3182041 w 3184048"/>
                <a:gd name="connsiteY19" fmla="*/ 516357 h 1027112"/>
                <a:gd name="connsiteX20" fmla="*/ 3182041 w 3184048"/>
                <a:gd name="connsiteY20" fmla="*/ 516357 h 1027112"/>
                <a:gd name="connsiteX21" fmla="*/ 3079470 w 3184048"/>
                <a:gd name="connsiteY21" fmla="*/ 413786 h 1027112"/>
                <a:gd name="connsiteX22" fmla="*/ 1079309 w 3184048"/>
                <a:gd name="connsiteY22" fmla="*/ 413786 h 1027112"/>
                <a:gd name="connsiteX23" fmla="*/ 976737 w 3184048"/>
                <a:gd name="connsiteY23" fmla="*/ 311215 h 1027112"/>
                <a:gd name="connsiteX24" fmla="*/ 1079309 w 3184048"/>
                <a:gd name="connsiteY24" fmla="*/ 208644 h 1027112"/>
                <a:gd name="connsiteX25" fmla="*/ 1596599 w 3184048"/>
                <a:gd name="connsiteY25" fmla="*/ 208644 h 1027112"/>
                <a:gd name="connsiteX26" fmla="*/ 1699170 w 3184048"/>
                <a:gd name="connsiteY26" fmla="*/ 106073 h 1027112"/>
                <a:gd name="connsiteX27" fmla="*/ 1596599 w 3184048"/>
                <a:gd name="connsiteY27" fmla="*/ 3502 h 1027112"/>
                <a:gd name="connsiteX28" fmla="*/ 521586 w 3184048"/>
                <a:gd name="connsiteY28" fmla="*/ 3502 h 1027112"/>
                <a:gd name="connsiteX29" fmla="*/ 419015 w 3184048"/>
                <a:gd name="connsiteY29" fmla="*/ 106073 h 1027112"/>
                <a:gd name="connsiteX30" fmla="*/ 521586 w 3184048"/>
                <a:gd name="connsiteY30" fmla="*/ 208644 h 1027112"/>
                <a:gd name="connsiteX31" fmla="*/ 651749 w 3184048"/>
                <a:gd name="connsiteY31" fmla="*/ 208644 h 1027112"/>
                <a:gd name="connsiteX32" fmla="*/ 666736 w 3184048"/>
                <a:gd name="connsiteY32" fmla="*/ 208644 h 1027112"/>
                <a:gd name="connsiteX33" fmla="*/ 659219 w 3184048"/>
                <a:gd name="connsiteY33" fmla="*/ 209017 h 1027112"/>
                <a:gd name="connsiteX34" fmla="*/ 754321 w 3184048"/>
                <a:gd name="connsiteY34" fmla="*/ 311215 h 1027112"/>
                <a:gd name="connsiteX35" fmla="*/ 659219 w 3184048"/>
                <a:gd name="connsiteY35" fmla="*/ 413413 h 1027112"/>
                <a:gd name="connsiteX36" fmla="*/ 666736 w 3184048"/>
                <a:gd name="connsiteY36" fmla="*/ 413786 h 1027112"/>
                <a:gd name="connsiteX37" fmla="*/ 106073 w 3184048"/>
                <a:gd name="connsiteY37" fmla="*/ 413786 h 1027112"/>
                <a:gd name="connsiteX38" fmla="*/ 3502 w 3184048"/>
                <a:gd name="connsiteY38" fmla="*/ 516357 h 1027112"/>
                <a:gd name="connsiteX39" fmla="*/ 3502 w 3184048"/>
                <a:gd name="connsiteY39" fmla="*/ 516357 h 1027112"/>
                <a:gd name="connsiteX40" fmla="*/ 99210 w 3184048"/>
                <a:gd name="connsiteY40" fmla="*/ 618508 h 1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84048" h="1027112">
                  <a:moveTo>
                    <a:pt x="99210" y="618508"/>
                  </a:moveTo>
                  <a:lnTo>
                    <a:pt x="945597" y="618508"/>
                  </a:lnTo>
                  <a:cubicBezTo>
                    <a:pt x="947931" y="618508"/>
                    <a:pt x="950219" y="618695"/>
                    <a:pt x="952507" y="618882"/>
                  </a:cubicBezTo>
                  <a:lnTo>
                    <a:pt x="953721" y="618882"/>
                  </a:lnTo>
                  <a:cubicBezTo>
                    <a:pt x="953580" y="618882"/>
                    <a:pt x="953487" y="618929"/>
                    <a:pt x="953347" y="618929"/>
                  </a:cubicBezTo>
                  <a:cubicBezTo>
                    <a:pt x="1006197" y="622944"/>
                    <a:pt x="1048215" y="667296"/>
                    <a:pt x="1048215" y="721126"/>
                  </a:cubicBezTo>
                  <a:cubicBezTo>
                    <a:pt x="1048215" y="777571"/>
                    <a:pt x="1002041" y="823697"/>
                    <a:pt x="945644" y="823697"/>
                  </a:cubicBezTo>
                  <a:lnTo>
                    <a:pt x="462247" y="823697"/>
                  </a:lnTo>
                  <a:cubicBezTo>
                    <a:pt x="417848" y="834949"/>
                    <a:pt x="384654" y="875286"/>
                    <a:pt x="384654" y="923047"/>
                  </a:cubicBezTo>
                  <a:cubicBezTo>
                    <a:pt x="384654" y="979492"/>
                    <a:pt x="430827" y="1025618"/>
                    <a:pt x="487225" y="1025618"/>
                  </a:cubicBezTo>
                  <a:lnTo>
                    <a:pt x="1924481" y="1025618"/>
                  </a:lnTo>
                  <a:cubicBezTo>
                    <a:pt x="1980926" y="1025618"/>
                    <a:pt x="2027052" y="979445"/>
                    <a:pt x="2027052" y="923047"/>
                  </a:cubicBezTo>
                  <a:cubicBezTo>
                    <a:pt x="2027052" y="875240"/>
                    <a:pt x="1993905" y="834949"/>
                    <a:pt x="1949459" y="823697"/>
                  </a:cubicBezTo>
                  <a:lnTo>
                    <a:pt x="1373156" y="823697"/>
                  </a:lnTo>
                  <a:cubicBezTo>
                    <a:pt x="1316711" y="823697"/>
                    <a:pt x="1270585" y="777524"/>
                    <a:pt x="1270585" y="721126"/>
                  </a:cubicBezTo>
                  <a:cubicBezTo>
                    <a:pt x="1270585" y="664682"/>
                    <a:pt x="1316758" y="618555"/>
                    <a:pt x="1373156" y="618555"/>
                  </a:cubicBezTo>
                  <a:lnTo>
                    <a:pt x="1873966" y="618555"/>
                  </a:lnTo>
                  <a:cubicBezTo>
                    <a:pt x="1876300" y="618555"/>
                    <a:pt x="1878589" y="618742"/>
                    <a:pt x="1880877" y="618929"/>
                  </a:cubicBezTo>
                  <a:lnTo>
                    <a:pt x="3079470" y="618929"/>
                  </a:lnTo>
                  <a:cubicBezTo>
                    <a:pt x="3135914" y="618929"/>
                    <a:pt x="3182041" y="572755"/>
                    <a:pt x="3182041" y="516357"/>
                  </a:cubicBezTo>
                  <a:lnTo>
                    <a:pt x="3182041" y="516357"/>
                  </a:lnTo>
                  <a:cubicBezTo>
                    <a:pt x="3182041" y="459913"/>
                    <a:pt x="3135867" y="413786"/>
                    <a:pt x="3079470" y="413786"/>
                  </a:cubicBezTo>
                  <a:lnTo>
                    <a:pt x="1079309" y="413786"/>
                  </a:lnTo>
                  <a:cubicBezTo>
                    <a:pt x="1022864" y="413786"/>
                    <a:pt x="976737" y="367613"/>
                    <a:pt x="976737" y="311215"/>
                  </a:cubicBezTo>
                  <a:cubicBezTo>
                    <a:pt x="976737" y="254771"/>
                    <a:pt x="1022910" y="208644"/>
                    <a:pt x="1079309" y="208644"/>
                  </a:cubicBezTo>
                  <a:lnTo>
                    <a:pt x="1596599" y="208644"/>
                  </a:lnTo>
                  <a:cubicBezTo>
                    <a:pt x="1653044" y="208644"/>
                    <a:pt x="1699170" y="162470"/>
                    <a:pt x="1699170" y="106073"/>
                  </a:cubicBezTo>
                  <a:cubicBezTo>
                    <a:pt x="1699170" y="49628"/>
                    <a:pt x="1652997" y="3502"/>
                    <a:pt x="1596599" y="3502"/>
                  </a:cubicBezTo>
                  <a:lnTo>
                    <a:pt x="521586" y="3502"/>
                  </a:lnTo>
                  <a:cubicBezTo>
                    <a:pt x="465142" y="3502"/>
                    <a:pt x="419015" y="49675"/>
                    <a:pt x="419015" y="106073"/>
                  </a:cubicBezTo>
                  <a:cubicBezTo>
                    <a:pt x="419015" y="162517"/>
                    <a:pt x="465189" y="208644"/>
                    <a:pt x="521586" y="208644"/>
                  </a:cubicBezTo>
                  <a:lnTo>
                    <a:pt x="651749" y="208644"/>
                  </a:lnTo>
                  <a:lnTo>
                    <a:pt x="666736" y="208644"/>
                  </a:lnTo>
                  <a:cubicBezTo>
                    <a:pt x="664215" y="208644"/>
                    <a:pt x="661740" y="208831"/>
                    <a:pt x="659219" y="209017"/>
                  </a:cubicBezTo>
                  <a:cubicBezTo>
                    <a:pt x="712163" y="212892"/>
                    <a:pt x="754321" y="257338"/>
                    <a:pt x="754321" y="311215"/>
                  </a:cubicBezTo>
                  <a:cubicBezTo>
                    <a:pt x="754321" y="365092"/>
                    <a:pt x="712163" y="409538"/>
                    <a:pt x="659219" y="413413"/>
                  </a:cubicBezTo>
                  <a:cubicBezTo>
                    <a:pt x="661694" y="413599"/>
                    <a:pt x="664168" y="413786"/>
                    <a:pt x="666736" y="413786"/>
                  </a:cubicBezTo>
                  <a:lnTo>
                    <a:pt x="106073" y="413786"/>
                  </a:lnTo>
                  <a:cubicBezTo>
                    <a:pt x="49628" y="413786"/>
                    <a:pt x="3502" y="459960"/>
                    <a:pt x="3502" y="516357"/>
                  </a:cubicBezTo>
                  <a:lnTo>
                    <a:pt x="3502" y="516357"/>
                  </a:lnTo>
                  <a:cubicBezTo>
                    <a:pt x="3502" y="570374"/>
                    <a:pt x="45987" y="614960"/>
                    <a:pt x="99210" y="618508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8B7BCF-25C9-4B26-9443-D3CB5BB4DD55}"/>
                </a:ext>
              </a:extLst>
            </p:cNvPr>
            <p:cNvSpPr/>
            <p:nvPr/>
          </p:nvSpPr>
          <p:spPr>
            <a:xfrm>
              <a:off x="11531959" y="4014663"/>
              <a:ext cx="1130467" cy="456754"/>
            </a:xfrm>
            <a:custGeom>
              <a:avLst/>
              <a:gdLst>
                <a:gd name="connsiteX0" fmla="*/ 1381164 w 1386601"/>
                <a:gd name="connsiteY0" fmla="*/ 3527 h 560243"/>
                <a:gd name="connsiteX1" fmla="*/ 1032319 w 1386601"/>
                <a:gd name="connsiteY1" fmla="*/ 34013 h 560243"/>
                <a:gd name="connsiteX2" fmla="*/ 780863 w 1386601"/>
                <a:gd name="connsiteY2" fmla="*/ 174214 h 560243"/>
                <a:gd name="connsiteX3" fmla="*/ 769285 w 1386601"/>
                <a:gd name="connsiteY3" fmla="*/ 41717 h 560243"/>
                <a:gd name="connsiteX4" fmla="*/ 754951 w 1386601"/>
                <a:gd name="connsiteY4" fmla="*/ 40456 h 560243"/>
                <a:gd name="connsiteX5" fmla="*/ 746268 w 1386601"/>
                <a:gd name="connsiteY5" fmla="*/ 72670 h 560243"/>
                <a:gd name="connsiteX6" fmla="*/ 706164 w 1386601"/>
                <a:gd name="connsiteY6" fmla="*/ 106285 h 560243"/>
                <a:gd name="connsiteX7" fmla="*/ 691598 w 1386601"/>
                <a:gd name="connsiteY7" fmla="*/ 107545 h 560243"/>
                <a:gd name="connsiteX8" fmla="*/ 646265 w 1386601"/>
                <a:gd name="connsiteY8" fmla="*/ 81400 h 560243"/>
                <a:gd name="connsiteX9" fmla="*/ 632166 w 1386601"/>
                <a:gd name="connsiteY9" fmla="*/ 51194 h 560243"/>
                <a:gd name="connsiteX10" fmla="*/ 618253 w 1386601"/>
                <a:gd name="connsiteY10" fmla="*/ 54929 h 560243"/>
                <a:gd name="connsiteX11" fmla="*/ 629831 w 1386601"/>
                <a:gd name="connsiteY11" fmla="*/ 187426 h 560243"/>
                <a:gd name="connsiteX12" fmla="*/ 629831 w 1386601"/>
                <a:gd name="connsiteY12" fmla="*/ 187426 h 560243"/>
                <a:gd name="connsiteX13" fmla="*/ 357880 w 1386601"/>
                <a:gd name="connsiteY13" fmla="*/ 92932 h 560243"/>
                <a:gd name="connsiteX14" fmla="*/ 9036 w 1386601"/>
                <a:gd name="connsiteY14" fmla="*/ 123419 h 560243"/>
                <a:gd name="connsiteX15" fmla="*/ 7775 w 1386601"/>
                <a:gd name="connsiteY15" fmla="*/ 135277 h 560243"/>
                <a:gd name="connsiteX16" fmla="*/ 135183 w 1386601"/>
                <a:gd name="connsiteY16" fmla="*/ 174261 h 560243"/>
                <a:gd name="connsiteX17" fmla="*/ 215392 w 1386601"/>
                <a:gd name="connsiteY17" fmla="*/ 308112 h 560243"/>
                <a:gd name="connsiteX18" fmla="*/ 206754 w 1386601"/>
                <a:gd name="connsiteY18" fmla="*/ 351904 h 560243"/>
                <a:gd name="connsiteX19" fmla="*/ 215438 w 1386601"/>
                <a:gd name="connsiteY19" fmla="*/ 358487 h 560243"/>
                <a:gd name="connsiteX20" fmla="*/ 245177 w 1386601"/>
                <a:gd name="connsiteY20" fmla="*/ 343594 h 560243"/>
                <a:gd name="connsiteX21" fmla="*/ 402373 w 1386601"/>
                <a:gd name="connsiteY21" fmla="*/ 397518 h 560243"/>
                <a:gd name="connsiteX22" fmla="*/ 424782 w 1386601"/>
                <a:gd name="connsiteY22" fmla="*/ 444485 h 560243"/>
                <a:gd name="connsiteX23" fmla="*/ 434259 w 1386601"/>
                <a:gd name="connsiteY23" fmla="*/ 446445 h 560243"/>
                <a:gd name="connsiteX24" fmla="*/ 473756 w 1386601"/>
                <a:gd name="connsiteY24" fmla="*/ 411710 h 560243"/>
                <a:gd name="connsiteX25" fmla="*/ 636087 w 1386601"/>
                <a:gd name="connsiteY25" fmla="*/ 419974 h 560243"/>
                <a:gd name="connsiteX26" fmla="*/ 714241 w 1386601"/>
                <a:gd name="connsiteY26" fmla="*/ 545795 h 560243"/>
                <a:gd name="connsiteX27" fmla="*/ 759854 w 1386601"/>
                <a:gd name="connsiteY27" fmla="*/ 541827 h 560243"/>
                <a:gd name="connsiteX28" fmla="*/ 814991 w 1386601"/>
                <a:gd name="connsiteY28" fmla="*/ 404380 h 560243"/>
                <a:gd name="connsiteX29" fmla="*/ 973447 w 1386601"/>
                <a:gd name="connsiteY29" fmla="*/ 368105 h 560243"/>
                <a:gd name="connsiteX30" fmla="*/ 1018360 w 1386601"/>
                <a:gd name="connsiteY30" fmla="*/ 395463 h 560243"/>
                <a:gd name="connsiteX31" fmla="*/ 1027370 w 1386601"/>
                <a:gd name="connsiteY31" fmla="*/ 391915 h 560243"/>
                <a:gd name="connsiteX32" fmla="*/ 1041329 w 1386601"/>
                <a:gd name="connsiteY32" fmla="*/ 341773 h 560243"/>
                <a:gd name="connsiteX33" fmla="*/ 1186806 w 1386601"/>
                <a:gd name="connsiteY33" fmla="*/ 261378 h 560243"/>
                <a:gd name="connsiteX34" fmla="*/ 1218646 w 1386601"/>
                <a:gd name="connsiteY34" fmla="*/ 270903 h 560243"/>
                <a:gd name="connsiteX35" fmla="*/ 1226023 w 1386601"/>
                <a:gd name="connsiteY35" fmla="*/ 262919 h 560243"/>
                <a:gd name="connsiteX36" fmla="*/ 1209963 w 1386601"/>
                <a:gd name="connsiteY36" fmla="*/ 221274 h 560243"/>
                <a:gd name="connsiteX37" fmla="*/ 1265707 w 1386601"/>
                <a:gd name="connsiteY37" fmla="*/ 75565 h 560243"/>
                <a:gd name="connsiteX38" fmla="*/ 1384432 w 1386601"/>
                <a:gd name="connsiteY38" fmla="*/ 15105 h 560243"/>
                <a:gd name="connsiteX39" fmla="*/ 1381164 w 1386601"/>
                <a:gd name="connsiteY39" fmla="*/ 3527 h 5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86601" h="560243">
                  <a:moveTo>
                    <a:pt x="1381164" y="3527"/>
                  </a:moveTo>
                  <a:lnTo>
                    <a:pt x="1032319" y="34013"/>
                  </a:lnTo>
                  <a:cubicBezTo>
                    <a:pt x="932362" y="42744"/>
                    <a:pt x="840856" y="93772"/>
                    <a:pt x="780863" y="174214"/>
                  </a:cubicBezTo>
                  <a:lnTo>
                    <a:pt x="769285" y="41717"/>
                  </a:lnTo>
                  <a:cubicBezTo>
                    <a:pt x="768585" y="33546"/>
                    <a:pt x="757053" y="32566"/>
                    <a:pt x="754951" y="40456"/>
                  </a:cubicBezTo>
                  <a:lnTo>
                    <a:pt x="746268" y="72670"/>
                  </a:lnTo>
                  <a:cubicBezTo>
                    <a:pt x="741273" y="91158"/>
                    <a:pt x="725259" y="104604"/>
                    <a:pt x="706164" y="106285"/>
                  </a:cubicBezTo>
                  <a:lnTo>
                    <a:pt x="691598" y="107545"/>
                  </a:lnTo>
                  <a:cubicBezTo>
                    <a:pt x="672503" y="109226"/>
                    <a:pt x="654389" y="98768"/>
                    <a:pt x="646265" y="81400"/>
                  </a:cubicBezTo>
                  <a:lnTo>
                    <a:pt x="632166" y="51194"/>
                  </a:lnTo>
                  <a:cubicBezTo>
                    <a:pt x="628711" y="43771"/>
                    <a:pt x="617552" y="46759"/>
                    <a:pt x="618253" y="54929"/>
                  </a:cubicBezTo>
                  <a:lnTo>
                    <a:pt x="629831" y="187426"/>
                  </a:lnTo>
                  <a:lnTo>
                    <a:pt x="629831" y="187426"/>
                  </a:lnTo>
                  <a:cubicBezTo>
                    <a:pt x="556812" y="118610"/>
                    <a:pt x="457883" y="84202"/>
                    <a:pt x="357880" y="92932"/>
                  </a:cubicBezTo>
                  <a:lnTo>
                    <a:pt x="9036" y="123419"/>
                  </a:lnTo>
                  <a:cubicBezTo>
                    <a:pt x="2405" y="123979"/>
                    <a:pt x="1425" y="133316"/>
                    <a:pt x="7775" y="135277"/>
                  </a:cubicBezTo>
                  <a:lnTo>
                    <a:pt x="135183" y="174261"/>
                  </a:lnTo>
                  <a:cubicBezTo>
                    <a:pt x="192282" y="191722"/>
                    <a:pt x="226923" y="249520"/>
                    <a:pt x="215392" y="308112"/>
                  </a:cubicBezTo>
                  <a:lnTo>
                    <a:pt x="206754" y="351904"/>
                  </a:lnTo>
                  <a:cubicBezTo>
                    <a:pt x="205774" y="356853"/>
                    <a:pt x="210910" y="360728"/>
                    <a:pt x="215438" y="358487"/>
                  </a:cubicBezTo>
                  <a:lnTo>
                    <a:pt x="245177" y="343594"/>
                  </a:lnTo>
                  <a:cubicBezTo>
                    <a:pt x="303442" y="314415"/>
                    <a:pt x="374314" y="338739"/>
                    <a:pt x="402373" y="397518"/>
                  </a:cubicBezTo>
                  <a:lnTo>
                    <a:pt x="424782" y="444485"/>
                  </a:lnTo>
                  <a:cubicBezTo>
                    <a:pt x="426510" y="448126"/>
                    <a:pt x="431225" y="449060"/>
                    <a:pt x="434259" y="446445"/>
                  </a:cubicBezTo>
                  <a:lnTo>
                    <a:pt x="473756" y="411710"/>
                  </a:lnTo>
                  <a:cubicBezTo>
                    <a:pt x="521144" y="370019"/>
                    <a:pt x="593135" y="373661"/>
                    <a:pt x="636087" y="419974"/>
                  </a:cubicBezTo>
                  <a:lnTo>
                    <a:pt x="714241" y="545795"/>
                  </a:lnTo>
                  <a:cubicBezTo>
                    <a:pt x="725353" y="563676"/>
                    <a:pt x="752011" y="561342"/>
                    <a:pt x="759854" y="541827"/>
                  </a:cubicBezTo>
                  <a:lnTo>
                    <a:pt x="814991" y="404380"/>
                  </a:lnTo>
                  <a:cubicBezTo>
                    <a:pt x="849213" y="351344"/>
                    <a:pt x="919523" y="335237"/>
                    <a:pt x="973447" y="368105"/>
                  </a:cubicBezTo>
                  <a:lnTo>
                    <a:pt x="1018360" y="395463"/>
                  </a:lnTo>
                  <a:cubicBezTo>
                    <a:pt x="1021815" y="397564"/>
                    <a:pt x="1026296" y="395790"/>
                    <a:pt x="1027370" y="391915"/>
                  </a:cubicBezTo>
                  <a:lnTo>
                    <a:pt x="1041329" y="341773"/>
                  </a:lnTo>
                  <a:cubicBezTo>
                    <a:pt x="1058790" y="278979"/>
                    <a:pt x="1124386" y="242750"/>
                    <a:pt x="1186806" y="261378"/>
                  </a:cubicBezTo>
                  <a:lnTo>
                    <a:pt x="1218646" y="270903"/>
                  </a:lnTo>
                  <a:cubicBezTo>
                    <a:pt x="1223455" y="272350"/>
                    <a:pt x="1227844" y="267588"/>
                    <a:pt x="1226023" y="262919"/>
                  </a:cubicBezTo>
                  <a:lnTo>
                    <a:pt x="1209963" y="221274"/>
                  </a:lnTo>
                  <a:cubicBezTo>
                    <a:pt x="1188440" y="165577"/>
                    <a:pt x="1212530" y="102643"/>
                    <a:pt x="1265707" y="75565"/>
                  </a:cubicBezTo>
                  <a:lnTo>
                    <a:pt x="1384432" y="15105"/>
                  </a:lnTo>
                  <a:cubicBezTo>
                    <a:pt x="1390361" y="11930"/>
                    <a:pt x="1387793" y="2966"/>
                    <a:pt x="1381164" y="3527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BA1D26-2E3E-45CF-A54C-C622C213BBE7}"/>
                </a:ext>
              </a:extLst>
            </p:cNvPr>
            <p:cNvSpPr/>
            <p:nvPr/>
          </p:nvSpPr>
          <p:spPr>
            <a:xfrm>
              <a:off x="11697644" y="4161891"/>
              <a:ext cx="353984" cy="220764"/>
            </a:xfrm>
            <a:custGeom>
              <a:avLst/>
              <a:gdLst>
                <a:gd name="connsiteX0" fmla="*/ 9552 w 434188"/>
                <a:gd name="connsiteY0" fmla="*/ 141019 h 270784"/>
                <a:gd name="connsiteX1" fmla="*/ 3623 w 434188"/>
                <a:gd name="connsiteY1" fmla="*/ 171272 h 270784"/>
                <a:gd name="connsiteX2" fmla="*/ 12307 w 434188"/>
                <a:gd name="connsiteY2" fmla="*/ 177855 h 270784"/>
                <a:gd name="connsiteX3" fmla="*/ 42046 w 434188"/>
                <a:gd name="connsiteY3" fmla="*/ 162962 h 270784"/>
                <a:gd name="connsiteX4" fmla="*/ 199241 w 434188"/>
                <a:gd name="connsiteY4" fmla="*/ 216885 h 270784"/>
                <a:gd name="connsiteX5" fmla="*/ 221651 w 434188"/>
                <a:gd name="connsiteY5" fmla="*/ 263852 h 270784"/>
                <a:gd name="connsiteX6" fmla="*/ 231128 w 434188"/>
                <a:gd name="connsiteY6" fmla="*/ 265813 h 270784"/>
                <a:gd name="connsiteX7" fmla="*/ 270625 w 434188"/>
                <a:gd name="connsiteY7" fmla="*/ 231078 h 270784"/>
                <a:gd name="connsiteX8" fmla="*/ 432956 w 434188"/>
                <a:gd name="connsiteY8" fmla="*/ 239342 h 270784"/>
                <a:gd name="connsiteX9" fmla="*/ 426701 w 434188"/>
                <a:gd name="connsiteY9" fmla="*/ 6841 h 270784"/>
                <a:gd name="connsiteX10" fmla="*/ 9552 w 434188"/>
                <a:gd name="connsiteY10" fmla="*/ 141019 h 2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188" h="270784">
                  <a:moveTo>
                    <a:pt x="9552" y="141019"/>
                  </a:moveTo>
                  <a:lnTo>
                    <a:pt x="3623" y="171272"/>
                  </a:lnTo>
                  <a:cubicBezTo>
                    <a:pt x="2643" y="176221"/>
                    <a:pt x="7779" y="180096"/>
                    <a:pt x="12307" y="177855"/>
                  </a:cubicBezTo>
                  <a:lnTo>
                    <a:pt x="42046" y="162962"/>
                  </a:lnTo>
                  <a:cubicBezTo>
                    <a:pt x="100311" y="133783"/>
                    <a:pt x="171183" y="158106"/>
                    <a:pt x="199241" y="216885"/>
                  </a:cubicBezTo>
                  <a:lnTo>
                    <a:pt x="221651" y="263852"/>
                  </a:lnTo>
                  <a:cubicBezTo>
                    <a:pt x="223379" y="267494"/>
                    <a:pt x="228094" y="268428"/>
                    <a:pt x="231128" y="265813"/>
                  </a:cubicBezTo>
                  <a:lnTo>
                    <a:pt x="270625" y="231078"/>
                  </a:lnTo>
                  <a:cubicBezTo>
                    <a:pt x="318013" y="189387"/>
                    <a:pt x="390004" y="193028"/>
                    <a:pt x="432956" y="239342"/>
                  </a:cubicBezTo>
                  <a:lnTo>
                    <a:pt x="426701" y="6841"/>
                  </a:lnTo>
                  <a:cubicBezTo>
                    <a:pt x="426654" y="6841"/>
                    <a:pt x="96950" y="-29995"/>
                    <a:pt x="9552" y="141019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3EDFD9F-31B0-497C-9DC0-C63CA3F8C8A3}"/>
                </a:ext>
              </a:extLst>
            </p:cNvPr>
            <p:cNvSpPr/>
            <p:nvPr/>
          </p:nvSpPr>
          <p:spPr>
            <a:xfrm>
              <a:off x="12071292" y="4130835"/>
              <a:ext cx="460561" cy="338760"/>
            </a:xfrm>
            <a:custGeom>
              <a:avLst/>
              <a:gdLst>
                <a:gd name="connsiteX0" fmla="*/ 564538 w 564911"/>
                <a:gd name="connsiteY0" fmla="*/ 120286 h 415513"/>
                <a:gd name="connsiteX1" fmla="*/ 553426 w 564911"/>
                <a:gd name="connsiteY1" fmla="*/ 91527 h 415513"/>
                <a:gd name="connsiteX2" fmla="*/ 119378 w 564911"/>
                <a:gd name="connsiteY2" fmla="*/ 31721 h 415513"/>
                <a:gd name="connsiteX3" fmla="*/ 140667 w 564911"/>
                <a:gd name="connsiteY3" fmla="*/ 175003 h 415513"/>
                <a:gd name="connsiteX4" fmla="*/ 105418 w 564911"/>
                <a:gd name="connsiteY4" fmla="*/ 57492 h 415513"/>
                <a:gd name="connsiteX5" fmla="*/ 93327 w 564911"/>
                <a:gd name="connsiteY5" fmla="*/ 59640 h 415513"/>
                <a:gd name="connsiteX6" fmla="*/ 104578 w 564911"/>
                <a:gd name="connsiteY6" fmla="*/ 279582 h 415513"/>
                <a:gd name="connsiteX7" fmla="*/ 3502 w 564911"/>
                <a:gd name="connsiteY7" fmla="*/ 323888 h 415513"/>
                <a:gd name="connsiteX8" fmla="*/ 52802 w 564911"/>
                <a:gd name="connsiteY8" fmla="*/ 403209 h 415513"/>
                <a:gd name="connsiteX9" fmla="*/ 98415 w 564911"/>
                <a:gd name="connsiteY9" fmla="*/ 399241 h 415513"/>
                <a:gd name="connsiteX10" fmla="*/ 153553 w 564911"/>
                <a:gd name="connsiteY10" fmla="*/ 261794 h 415513"/>
                <a:gd name="connsiteX11" fmla="*/ 153553 w 564911"/>
                <a:gd name="connsiteY11" fmla="*/ 261747 h 415513"/>
                <a:gd name="connsiteX12" fmla="*/ 153553 w 564911"/>
                <a:gd name="connsiteY12" fmla="*/ 261794 h 415513"/>
                <a:gd name="connsiteX13" fmla="*/ 312008 w 564911"/>
                <a:gd name="connsiteY13" fmla="*/ 225519 h 415513"/>
                <a:gd name="connsiteX14" fmla="*/ 356921 w 564911"/>
                <a:gd name="connsiteY14" fmla="*/ 252877 h 415513"/>
                <a:gd name="connsiteX15" fmla="*/ 365932 w 564911"/>
                <a:gd name="connsiteY15" fmla="*/ 249329 h 415513"/>
                <a:gd name="connsiteX16" fmla="*/ 379891 w 564911"/>
                <a:gd name="connsiteY16" fmla="*/ 199187 h 415513"/>
                <a:gd name="connsiteX17" fmla="*/ 525367 w 564911"/>
                <a:gd name="connsiteY17" fmla="*/ 118792 h 415513"/>
                <a:gd name="connsiteX18" fmla="*/ 557208 w 564911"/>
                <a:gd name="connsiteY18" fmla="*/ 128316 h 415513"/>
                <a:gd name="connsiteX19" fmla="*/ 564538 w 564911"/>
                <a:gd name="connsiteY19" fmla="*/ 120286 h 41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4911" h="415513">
                  <a:moveTo>
                    <a:pt x="564538" y="120286"/>
                  </a:moveTo>
                  <a:lnTo>
                    <a:pt x="553426" y="91527"/>
                  </a:lnTo>
                  <a:cubicBezTo>
                    <a:pt x="437690" y="-61746"/>
                    <a:pt x="119378" y="31721"/>
                    <a:pt x="119378" y="31721"/>
                  </a:cubicBezTo>
                  <a:lnTo>
                    <a:pt x="140667" y="175003"/>
                  </a:lnTo>
                  <a:lnTo>
                    <a:pt x="105418" y="57492"/>
                  </a:lnTo>
                  <a:cubicBezTo>
                    <a:pt x="103411" y="50256"/>
                    <a:pt x="92720" y="52170"/>
                    <a:pt x="93327" y="59640"/>
                  </a:cubicBezTo>
                  <a:cubicBezTo>
                    <a:pt x="99769" y="135319"/>
                    <a:pt x="114243" y="239104"/>
                    <a:pt x="104578" y="279582"/>
                  </a:cubicBezTo>
                  <a:cubicBezTo>
                    <a:pt x="89732" y="341629"/>
                    <a:pt x="45565" y="355682"/>
                    <a:pt x="3502" y="323888"/>
                  </a:cubicBezTo>
                  <a:lnTo>
                    <a:pt x="52802" y="403209"/>
                  </a:lnTo>
                  <a:cubicBezTo>
                    <a:pt x="63914" y="421090"/>
                    <a:pt x="90572" y="418756"/>
                    <a:pt x="98415" y="399241"/>
                  </a:cubicBezTo>
                  <a:lnTo>
                    <a:pt x="153553" y="261794"/>
                  </a:lnTo>
                  <a:cubicBezTo>
                    <a:pt x="153553" y="261794"/>
                    <a:pt x="153553" y="261747"/>
                    <a:pt x="153553" y="261747"/>
                  </a:cubicBezTo>
                  <a:lnTo>
                    <a:pt x="153553" y="261794"/>
                  </a:lnTo>
                  <a:cubicBezTo>
                    <a:pt x="187775" y="208758"/>
                    <a:pt x="258084" y="192651"/>
                    <a:pt x="312008" y="225519"/>
                  </a:cubicBezTo>
                  <a:lnTo>
                    <a:pt x="356921" y="252877"/>
                  </a:lnTo>
                  <a:cubicBezTo>
                    <a:pt x="360376" y="254978"/>
                    <a:pt x="364858" y="253204"/>
                    <a:pt x="365932" y="249329"/>
                  </a:cubicBezTo>
                  <a:lnTo>
                    <a:pt x="379891" y="199187"/>
                  </a:lnTo>
                  <a:cubicBezTo>
                    <a:pt x="397352" y="136393"/>
                    <a:pt x="462947" y="100164"/>
                    <a:pt x="525367" y="118792"/>
                  </a:cubicBezTo>
                  <a:lnTo>
                    <a:pt x="557208" y="128316"/>
                  </a:lnTo>
                  <a:cubicBezTo>
                    <a:pt x="561970" y="129717"/>
                    <a:pt x="566358" y="125002"/>
                    <a:pt x="564538" y="120286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393955B-BCAF-4AB5-A966-0A4A2A2FFD89}"/>
                </a:ext>
              </a:extLst>
            </p:cNvPr>
            <p:cNvSpPr/>
            <p:nvPr/>
          </p:nvSpPr>
          <p:spPr>
            <a:xfrm>
              <a:off x="10223031" y="3304560"/>
              <a:ext cx="1716634" cy="768870"/>
            </a:xfrm>
            <a:custGeom>
              <a:avLst/>
              <a:gdLst>
                <a:gd name="connsiteX0" fmla="*/ 2093168 w 2105580"/>
                <a:gd name="connsiteY0" fmla="*/ 3671 h 943075"/>
                <a:gd name="connsiteX1" fmla="*/ 1563832 w 2105580"/>
                <a:gd name="connsiteY1" fmla="*/ 99566 h 943075"/>
                <a:gd name="connsiteX2" fmla="*/ 1199020 w 2105580"/>
                <a:gd name="connsiteY2" fmla="*/ 349574 h 943075"/>
                <a:gd name="connsiteX3" fmla="*/ 1162605 w 2105580"/>
                <a:gd name="connsiteY3" fmla="*/ 148540 h 943075"/>
                <a:gd name="connsiteX4" fmla="*/ 1140475 w 2105580"/>
                <a:gd name="connsiteY4" fmla="*/ 148634 h 943075"/>
                <a:gd name="connsiteX5" fmla="*/ 1131744 w 2105580"/>
                <a:gd name="connsiteY5" fmla="*/ 199102 h 943075"/>
                <a:gd name="connsiteX6" fmla="*/ 1075160 w 2105580"/>
                <a:gd name="connsiteY6" fmla="*/ 256154 h 943075"/>
                <a:gd name="connsiteX7" fmla="*/ 1053077 w 2105580"/>
                <a:gd name="connsiteY7" fmla="*/ 260169 h 943075"/>
                <a:gd name="connsiteX8" fmla="*/ 980058 w 2105580"/>
                <a:gd name="connsiteY8" fmla="*/ 226601 h 943075"/>
                <a:gd name="connsiteX9" fmla="*/ 954194 w 2105580"/>
                <a:gd name="connsiteY9" fmla="*/ 182388 h 943075"/>
                <a:gd name="connsiteX10" fmla="*/ 933418 w 2105580"/>
                <a:gd name="connsiteY10" fmla="*/ 190045 h 943075"/>
                <a:gd name="connsiteX11" fmla="*/ 969834 w 2105580"/>
                <a:gd name="connsiteY11" fmla="*/ 391079 h 943075"/>
                <a:gd name="connsiteX12" fmla="*/ 969834 w 2105580"/>
                <a:gd name="connsiteY12" fmla="*/ 391079 h 943075"/>
                <a:gd name="connsiteX13" fmla="*/ 540501 w 2105580"/>
                <a:gd name="connsiteY13" fmla="*/ 285006 h 943075"/>
                <a:gd name="connsiteX14" fmla="*/ 11165 w 2105580"/>
                <a:gd name="connsiteY14" fmla="*/ 380901 h 943075"/>
                <a:gd name="connsiteX15" fmla="*/ 10931 w 2105580"/>
                <a:gd name="connsiteY15" fmla="*/ 399202 h 943075"/>
                <a:gd name="connsiteX16" fmla="*/ 211312 w 2105580"/>
                <a:gd name="connsiteY16" fmla="*/ 440800 h 943075"/>
                <a:gd name="connsiteX17" fmla="*/ 352866 w 2105580"/>
                <a:gd name="connsiteY17" fmla="*/ 634178 h 943075"/>
                <a:gd name="connsiteX18" fmla="*/ 345863 w 2105580"/>
                <a:gd name="connsiteY18" fmla="*/ 702387 h 943075"/>
                <a:gd name="connsiteX19" fmla="*/ 360056 w 2105580"/>
                <a:gd name="connsiteY19" fmla="*/ 711258 h 943075"/>
                <a:gd name="connsiteX20" fmla="*/ 403428 w 2105580"/>
                <a:gd name="connsiteY20" fmla="*/ 684273 h 943075"/>
                <a:gd name="connsiteX21" fmla="*/ 651522 w 2105580"/>
                <a:gd name="connsiteY21" fmla="*/ 744546 h 943075"/>
                <a:gd name="connsiteX22" fmla="*/ 692467 w 2105580"/>
                <a:gd name="connsiteY22" fmla="*/ 813222 h 943075"/>
                <a:gd name="connsiteX23" fmla="*/ 707220 w 2105580"/>
                <a:gd name="connsiteY23" fmla="*/ 814856 h 943075"/>
                <a:gd name="connsiteX24" fmla="*/ 762684 w 2105580"/>
                <a:gd name="connsiteY24" fmla="*/ 756124 h 943075"/>
                <a:gd name="connsiteX25" fmla="*/ 1012132 w 2105580"/>
                <a:gd name="connsiteY25" fmla="*/ 745806 h 943075"/>
                <a:gd name="connsiteX26" fmla="*/ 1149485 w 2105580"/>
                <a:gd name="connsiteY26" fmla="*/ 927231 h 943075"/>
                <a:gd name="connsiteX27" fmla="*/ 1218722 w 2105580"/>
                <a:gd name="connsiteY27" fmla="*/ 914673 h 943075"/>
                <a:gd name="connsiteX28" fmla="*/ 1283664 w 2105580"/>
                <a:gd name="connsiteY28" fmla="*/ 696598 h 943075"/>
                <a:gd name="connsiteX29" fmla="*/ 1520880 w 2105580"/>
                <a:gd name="connsiteY29" fmla="*/ 618724 h 943075"/>
                <a:gd name="connsiteX30" fmla="*/ 1593432 w 2105580"/>
                <a:gd name="connsiteY30" fmla="*/ 654253 h 943075"/>
                <a:gd name="connsiteX31" fmla="*/ 1606690 w 2105580"/>
                <a:gd name="connsiteY31" fmla="*/ 647530 h 943075"/>
                <a:gd name="connsiteX32" fmla="*/ 1620930 w 2105580"/>
                <a:gd name="connsiteY32" fmla="*/ 568863 h 943075"/>
                <a:gd name="connsiteX33" fmla="*/ 1832095 w 2105580"/>
                <a:gd name="connsiteY33" fmla="*/ 425347 h 943075"/>
                <a:gd name="connsiteX34" fmla="*/ 1882143 w 2105580"/>
                <a:gd name="connsiteY34" fmla="*/ 435385 h 943075"/>
                <a:gd name="connsiteX35" fmla="*/ 1892321 w 2105580"/>
                <a:gd name="connsiteY35" fmla="*/ 422126 h 943075"/>
                <a:gd name="connsiteX36" fmla="*/ 1861835 w 2105580"/>
                <a:gd name="connsiteY36" fmla="*/ 360732 h 943075"/>
                <a:gd name="connsiteX37" fmla="*/ 1926542 w 2105580"/>
                <a:gd name="connsiteY37" fmla="*/ 129959 h 943075"/>
                <a:gd name="connsiteX38" fmla="*/ 2099564 w 2105580"/>
                <a:gd name="connsiteY38" fmla="*/ 20665 h 943075"/>
                <a:gd name="connsiteX39" fmla="*/ 2093168 w 2105580"/>
                <a:gd name="connsiteY39" fmla="*/ 3671 h 9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05580" h="943075">
                  <a:moveTo>
                    <a:pt x="2093168" y="3671"/>
                  </a:moveTo>
                  <a:lnTo>
                    <a:pt x="1563832" y="99566"/>
                  </a:lnTo>
                  <a:cubicBezTo>
                    <a:pt x="1412146" y="127064"/>
                    <a:pt x="1279415" y="218010"/>
                    <a:pt x="1199020" y="349574"/>
                  </a:cubicBezTo>
                  <a:lnTo>
                    <a:pt x="1162605" y="148540"/>
                  </a:lnTo>
                  <a:cubicBezTo>
                    <a:pt x="1160363" y="136168"/>
                    <a:pt x="1142623" y="136262"/>
                    <a:pt x="1140475" y="148634"/>
                  </a:cubicBezTo>
                  <a:lnTo>
                    <a:pt x="1131744" y="199102"/>
                  </a:lnTo>
                  <a:cubicBezTo>
                    <a:pt x="1126749" y="228095"/>
                    <a:pt x="1104153" y="250925"/>
                    <a:pt x="1075160" y="256154"/>
                  </a:cubicBezTo>
                  <a:lnTo>
                    <a:pt x="1053077" y="260169"/>
                  </a:lnTo>
                  <a:cubicBezTo>
                    <a:pt x="1024084" y="265398"/>
                    <a:pt x="994952" y="251998"/>
                    <a:pt x="980058" y="226601"/>
                  </a:cubicBezTo>
                  <a:lnTo>
                    <a:pt x="954194" y="182388"/>
                  </a:lnTo>
                  <a:cubicBezTo>
                    <a:pt x="947845" y="171557"/>
                    <a:pt x="931177" y="177720"/>
                    <a:pt x="933418" y="190045"/>
                  </a:cubicBezTo>
                  <a:lnTo>
                    <a:pt x="969834" y="391079"/>
                  </a:lnTo>
                  <a:lnTo>
                    <a:pt x="969834" y="391079"/>
                  </a:lnTo>
                  <a:cubicBezTo>
                    <a:pt x="848401" y="296118"/>
                    <a:pt x="692187" y="257508"/>
                    <a:pt x="540501" y="285006"/>
                  </a:cubicBezTo>
                  <a:lnTo>
                    <a:pt x="11165" y="380901"/>
                  </a:lnTo>
                  <a:cubicBezTo>
                    <a:pt x="1081" y="382722"/>
                    <a:pt x="894" y="397101"/>
                    <a:pt x="10931" y="399202"/>
                  </a:cubicBezTo>
                  <a:lnTo>
                    <a:pt x="211312" y="440800"/>
                  </a:lnTo>
                  <a:cubicBezTo>
                    <a:pt x="301091" y="459429"/>
                    <a:pt x="362250" y="542951"/>
                    <a:pt x="352866" y="634178"/>
                  </a:cubicBezTo>
                  <a:lnTo>
                    <a:pt x="345863" y="702387"/>
                  </a:lnTo>
                  <a:cubicBezTo>
                    <a:pt x="345069" y="710091"/>
                    <a:pt x="353473" y="715320"/>
                    <a:pt x="360056" y="711258"/>
                  </a:cubicBezTo>
                  <a:lnTo>
                    <a:pt x="403428" y="684273"/>
                  </a:lnTo>
                  <a:cubicBezTo>
                    <a:pt x="488445" y="631423"/>
                    <a:pt x="600260" y="658595"/>
                    <a:pt x="651522" y="744546"/>
                  </a:cubicBezTo>
                  <a:lnTo>
                    <a:pt x="692467" y="813222"/>
                  </a:lnTo>
                  <a:cubicBezTo>
                    <a:pt x="695642" y="818544"/>
                    <a:pt x="702972" y="819338"/>
                    <a:pt x="707220" y="814856"/>
                  </a:cubicBezTo>
                  <a:lnTo>
                    <a:pt x="762684" y="756124"/>
                  </a:lnTo>
                  <a:cubicBezTo>
                    <a:pt x="829307" y="685627"/>
                    <a:pt x="939954" y="681051"/>
                    <a:pt x="1012132" y="745806"/>
                  </a:cubicBezTo>
                  <a:lnTo>
                    <a:pt x="1149485" y="927231"/>
                  </a:lnTo>
                  <a:cubicBezTo>
                    <a:pt x="1169001" y="953003"/>
                    <a:pt x="1209478" y="945626"/>
                    <a:pt x="1218722" y="914673"/>
                  </a:cubicBezTo>
                  <a:lnTo>
                    <a:pt x="1283664" y="696598"/>
                  </a:lnTo>
                  <a:cubicBezTo>
                    <a:pt x="1328530" y="610601"/>
                    <a:pt x="1433762" y="576099"/>
                    <a:pt x="1520880" y="618724"/>
                  </a:cubicBezTo>
                  <a:lnTo>
                    <a:pt x="1593432" y="654253"/>
                  </a:lnTo>
                  <a:cubicBezTo>
                    <a:pt x="1598987" y="656961"/>
                    <a:pt x="1605570" y="653646"/>
                    <a:pt x="1606690" y="647530"/>
                  </a:cubicBezTo>
                  <a:lnTo>
                    <a:pt x="1620930" y="568863"/>
                  </a:lnTo>
                  <a:cubicBezTo>
                    <a:pt x="1638765" y="470353"/>
                    <a:pt x="1733959" y="405692"/>
                    <a:pt x="1832095" y="425347"/>
                  </a:cubicBezTo>
                  <a:lnTo>
                    <a:pt x="1882143" y="435385"/>
                  </a:lnTo>
                  <a:cubicBezTo>
                    <a:pt x="1889753" y="436925"/>
                    <a:pt x="1895776" y="429035"/>
                    <a:pt x="1892321" y="422126"/>
                  </a:cubicBezTo>
                  <a:lnTo>
                    <a:pt x="1861835" y="360732"/>
                  </a:lnTo>
                  <a:cubicBezTo>
                    <a:pt x="1821077" y="278610"/>
                    <a:pt x="1848996" y="178933"/>
                    <a:pt x="1926542" y="129959"/>
                  </a:cubicBezTo>
                  <a:lnTo>
                    <a:pt x="2099564" y="20665"/>
                  </a:lnTo>
                  <a:cubicBezTo>
                    <a:pt x="2108481" y="15202"/>
                    <a:pt x="2103253" y="1850"/>
                    <a:pt x="2093168" y="3671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27D5B-C6AD-4F04-BE82-C7A850CB9E30}"/>
                </a:ext>
              </a:extLst>
            </p:cNvPr>
            <p:cNvSpPr/>
            <p:nvPr/>
          </p:nvSpPr>
          <p:spPr>
            <a:xfrm>
              <a:off x="10502260" y="3620478"/>
              <a:ext cx="548105" cy="350178"/>
            </a:xfrm>
            <a:custGeom>
              <a:avLst/>
              <a:gdLst>
                <a:gd name="connsiteX0" fmla="*/ 8362 w 672291"/>
                <a:gd name="connsiteY0" fmla="*/ 267784 h 429519"/>
                <a:gd name="connsiteX1" fmla="*/ 3554 w 672291"/>
                <a:gd name="connsiteY1" fmla="*/ 314891 h 429519"/>
                <a:gd name="connsiteX2" fmla="*/ 17746 w 672291"/>
                <a:gd name="connsiteY2" fmla="*/ 323761 h 429519"/>
                <a:gd name="connsiteX3" fmla="*/ 61119 w 672291"/>
                <a:gd name="connsiteY3" fmla="*/ 296776 h 429519"/>
                <a:gd name="connsiteX4" fmla="*/ 309213 w 672291"/>
                <a:gd name="connsiteY4" fmla="*/ 357049 h 429519"/>
                <a:gd name="connsiteX5" fmla="*/ 350158 w 672291"/>
                <a:gd name="connsiteY5" fmla="*/ 425725 h 429519"/>
                <a:gd name="connsiteX6" fmla="*/ 364911 w 672291"/>
                <a:gd name="connsiteY6" fmla="*/ 427359 h 429519"/>
                <a:gd name="connsiteX7" fmla="*/ 420374 w 672291"/>
                <a:gd name="connsiteY7" fmla="*/ 368627 h 429519"/>
                <a:gd name="connsiteX8" fmla="*/ 669823 w 672291"/>
                <a:gd name="connsiteY8" fmla="*/ 358309 h 429519"/>
                <a:gd name="connsiteX9" fmla="*/ 627431 w 672291"/>
                <a:gd name="connsiteY9" fmla="*/ 3536 h 429519"/>
                <a:gd name="connsiteX10" fmla="*/ 8362 w 672291"/>
                <a:gd name="connsiteY10" fmla="*/ 267784 h 42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2291" h="429519">
                  <a:moveTo>
                    <a:pt x="8362" y="267784"/>
                  </a:moveTo>
                  <a:lnTo>
                    <a:pt x="3554" y="314891"/>
                  </a:lnTo>
                  <a:cubicBezTo>
                    <a:pt x="2760" y="322594"/>
                    <a:pt x="11164" y="327823"/>
                    <a:pt x="17746" y="323761"/>
                  </a:cubicBezTo>
                  <a:lnTo>
                    <a:pt x="61119" y="296776"/>
                  </a:lnTo>
                  <a:cubicBezTo>
                    <a:pt x="146135" y="243927"/>
                    <a:pt x="257951" y="271098"/>
                    <a:pt x="309213" y="357049"/>
                  </a:cubicBezTo>
                  <a:lnTo>
                    <a:pt x="350158" y="425725"/>
                  </a:lnTo>
                  <a:cubicBezTo>
                    <a:pt x="353332" y="431048"/>
                    <a:pt x="360662" y="431841"/>
                    <a:pt x="364911" y="427359"/>
                  </a:cubicBezTo>
                  <a:lnTo>
                    <a:pt x="420374" y="368627"/>
                  </a:lnTo>
                  <a:cubicBezTo>
                    <a:pt x="486997" y="298130"/>
                    <a:pt x="597645" y="293555"/>
                    <a:pt x="669823" y="358309"/>
                  </a:cubicBezTo>
                  <a:lnTo>
                    <a:pt x="627431" y="3536"/>
                  </a:lnTo>
                  <a:cubicBezTo>
                    <a:pt x="627431" y="3582"/>
                    <a:pt x="117890" y="-6129"/>
                    <a:pt x="8362" y="267784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722938-6851-4661-B0EA-8DA6509EB77D}"/>
                </a:ext>
              </a:extLst>
            </p:cNvPr>
            <p:cNvSpPr/>
            <p:nvPr/>
          </p:nvSpPr>
          <p:spPr>
            <a:xfrm>
              <a:off x="11086872" y="3525355"/>
              <a:ext cx="681325" cy="548105"/>
            </a:xfrm>
            <a:custGeom>
              <a:avLst/>
              <a:gdLst>
                <a:gd name="connsiteX0" fmla="*/ 832988 w 835695"/>
                <a:gd name="connsiteY0" fmla="*/ 151304 h 672291"/>
                <a:gd name="connsiteX1" fmla="*/ 811932 w 835695"/>
                <a:gd name="connsiteY1" fmla="*/ 108912 h 672291"/>
                <a:gd name="connsiteX2" fmla="*/ 139501 w 835695"/>
                <a:gd name="connsiteY2" fmla="*/ 78752 h 672291"/>
                <a:gd name="connsiteX3" fmla="*/ 192304 w 835695"/>
                <a:gd name="connsiteY3" fmla="*/ 294959 h 672291"/>
                <a:gd name="connsiteX4" fmla="*/ 121759 w 835695"/>
                <a:gd name="connsiteY4" fmla="*/ 120163 h 672291"/>
                <a:gd name="connsiteX5" fmla="*/ 103599 w 835695"/>
                <a:gd name="connsiteY5" fmla="*/ 125159 h 672291"/>
                <a:gd name="connsiteX6" fmla="*/ 151873 w 835695"/>
                <a:gd name="connsiteY6" fmla="*/ 459998 h 672291"/>
                <a:gd name="connsiteX7" fmla="*/ 3502 w 835695"/>
                <a:gd name="connsiteY7" fmla="*/ 542027 h 672291"/>
                <a:gd name="connsiteX8" fmla="*/ 90106 w 835695"/>
                <a:gd name="connsiteY8" fmla="*/ 656410 h 672291"/>
                <a:gd name="connsiteX9" fmla="*/ 159342 w 835695"/>
                <a:gd name="connsiteY9" fmla="*/ 643851 h 672291"/>
                <a:gd name="connsiteX10" fmla="*/ 224284 w 835695"/>
                <a:gd name="connsiteY10" fmla="*/ 425776 h 672291"/>
                <a:gd name="connsiteX11" fmla="*/ 224284 w 835695"/>
                <a:gd name="connsiteY11" fmla="*/ 425729 h 672291"/>
                <a:gd name="connsiteX12" fmla="*/ 224284 w 835695"/>
                <a:gd name="connsiteY12" fmla="*/ 425776 h 672291"/>
                <a:gd name="connsiteX13" fmla="*/ 461501 w 835695"/>
                <a:gd name="connsiteY13" fmla="*/ 347902 h 672291"/>
                <a:gd name="connsiteX14" fmla="*/ 534051 w 835695"/>
                <a:gd name="connsiteY14" fmla="*/ 383431 h 672291"/>
                <a:gd name="connsiteX15" fmla="*/ 547311 w 835695"/>
                <a:gd name="connsiteY15" fmla="*/ 376708 h 672291"/>
                <a:gd name="connsiteX16" fmla="*/ 561550 w 835695"/>
                <a:gd name="connsiteY16" fmla="*/ 298041 h 672291"/>
                <a:gd name="connsiteX17" fmla="*/ 772715 w 835695"/>
                <a:gd name="connsiteY17" fmla="*/ 154525 h 672291"/>
                <a:gd name="connsiteX18" fmla="*/ 822764 w 835695"/>
                <a:gd name="connsiteY18" fmla="*/ 164563 h 672291"/>
                <a:gd name="connsiteX19" fmla="*/ 832988 w 835695"/>
                <a:gd name="connsiteY19" fmla="*/ 151304 h 67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5695" h="672291">
                  <a:moveTo>
                    <a:pt x="832988" y="151304"/>
                  </a:moveTo>
                  <a:lnTo>
                    <a:pt x="811932" y="108912"/>
                  </a:lnTo>
                  <a:cubicBezTo>
                    <a:pt x="613233" y="-109163"/>
                    <a:pt x="139501" y="78752"/>
                    <a:pt x="139501" y="78752"/>
                  </a:cubicBezTo>
                  <a:lnTo>
                    <a:pt x="192304" y="294959"/>
                  </a:lnTo>
                  <a:lnTo>
                    <a:pt x="121759" y="120163"/>
                  </a:lnTo>
                  <a:cubicBezTo>
                    <a:pt x="117698" y="109425"/>
                    <a:pt x="101544" y="113861"/>
                    <a:pt x="103599" y="125159"/>
                  </a:cubicBezTo>
                  <a:cubicBezTo>
                    <a:pt x="124140" y="240009"/>
                    <a:pt x="160930" y="396737"/>
                    <a:pt x="151873" y="459998"/>
                  </a:cubicBezTo>
                  <a:cubicBezTo>
                    <a:pt x="137960" y="557013"/>
                    <a:pt x="72318" y="584745"/>
                    <a:pt x="3502" y="542027"/>
                  </a:cubicBezTo>
                  <a:lnTo>
                    <a:pt x="90106" y="656410"/>
                  </a:lnTo>
                  <a:cubicBezTo>
                    <a:pt x="109621" y="682181"/>
                    <a:pt x="150099" y="674804"/>
                    <a:pt x="159342" y="643851"/>
                  </a:cubicBezTo>
                  <a:lnTo>
                    <a:pt x="224284" y="425776"/>
                  </a:lnTo>
                  <a:cubicBezTo>
                    <a:pt x="224284" y="425776"/>
                    <a:pt x="224284" y="425729"/>
                    <a:pt x="224284" y="425729"/>
                  </a:cubicBezTo>
                  <a:lnTo>
                    <a:pt x="224284" y="425776"/>
                  </a:lnTo>
                  <a:cubicBezTo>
                    <a:pt x="269150" y="339779"/>
                    <a:pt x="374382" y="305277"/>
                    <a:pt x="461501" y="347902"/>
                  </a:cubicBezTo>
                  <a:lnTo>
                    <a:pt x="534051" y="383431"/>
                  </a:lnTo>
                  <a:cubicBezTo>
                    <a:pt x="539608" y="386139"/>
                    <a:pt x="546190" y="382824"/>
                    <a:pt x="547311" y="376708"/>
                  </a:cubicBezTo>
                  <a:lnTo>
                    <a:pt x="561550" y="298041"/>
                  </a:lnTo>
                  <a:cubicBezTo>
                    <a:pt x="579385" y="199531"/>
                    <a:pt x="674579" y="134870"/>
                    <a:pt x="772715" y="154525"/>
                  </a:cubicBezTo>
                  <a:lnTo>
                    <a:pt x="822764" y="164563"/>
                  </a:lnTo>
                  <a:cubicBezTo>
                    <a:pt x="830421" y="166103"/>
                    <a:pt x="836443" y="158260"/>
                    <a:pt x="832988" y="151304"/>
                  </a:cubicBezTo>
                  <a:close/>
                </a:path>
              </a:pathLst>
            </a:custGeom>
            <a:solidFill>
              <a:srgbClr val="271721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0B6714-E127-422B-AAD3-FA5F0BC60A55}"/>
                </a:ext>
              </a:extLst>
            </p:cNvPr>
            <p:cNvSpPr/>
            <p:nvPr/>
          </p:nvSpPr>
          <p:spPr>
            <a:xfrm>
              <a:off x="9727267" y="4224029"/>
              <a:ext cx="30451" cy="1225624"/>
            </a:xfrm>
            <a:custGeom>
              <a:avLst/>
              <a:gdLst>
                <a:gd name="connsiteX0" fmla="*/ 21196 w 37349"/>
                <a:gd name="connsiteY0" fmla="*/ 1501218 h 1503318"/>
                <a:gd name="connsiteX1" fmla="*/ 7143 w 37349"/>
                <a:gd name="connsiteY1" fmla="*/ 1487259 h 1503318"/>
                <a:gd name="connsiteX2" fmla="*/ 3502 w 37349"/>
                <a:gd name="connsiteY2" fmla="*/ 17555 h 1503318"/>
                <a:gd name="connsiteX3" fmla="*/ 17461 w 37349"/>
                <a:gd name="connsiteY3" fmla="*/ 3502 h 1503318"/>
                <a:gd name="connsiteX4" fmla="*/ 31514 w 37349"/>
                <a:gd name="connsiteY4" fmla="*/ 17461 h 1503318"/>
                <a:gd name="connsiteX5" fmla="*/ 35155 w 37349"/>
                <a:gd name="connsiteY5" fmla="*/ 1487165 h 1503318"/>
                <a:gd name="connsiteX6" fmla="*/ 21196 w 37349"/>
                <a:gd name="connsiteY6" fmla="*/ 1501218 h 150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49" h="1503318">
                  <a:moveTo>
                    <a:pt x="21196" y="1501218"/>
                  </a:moveTo>
                  <a:cubicBezTo>
                    <a:pt x="13446" y="1501265"/>
                    <a:pt x="7190" y="1495009"/>
                    <a:pt x="7143" y="1487259"/>
                  </a:cubicBezTo>
                  <a:lnTo>
                    <a:pt x="3502" y="17555"/>
                  </a:lnTo>
                  <a:cubicBezTo>
                    <a:pt x="3455" y="9804"/>
                    <a:pt x="9711" y="3548"/>
                    <a:pt x="17461" y="3502"/>
                  </a:cubicBezTo>
                  <a:cubicBezTo>
                    <a:pt x="25211" y="3455"/>
                    <a:pt x="31467" y="9711"/>
                    <a:pt x="31514" y="17461"/>
                  </a:cubicBezTo>
                  <a:lnTo>
                    <a:pt x="35155" y="1487165"/>
                  </a:lnTo>
                  <a:cubicBezTo>
                    <a:pt x="35155" y="1494916"/>
                    <a:pt x="28899" y="1501218"/>
                    <a:pt x="21196" y="1501218"/>
                  </a:cubicBezTo>
                  <a:close/>
                </a:path>
              </a:pathLst>
            </a:custGeom>
            <a:solidFill>
              <a:srgbClr val="C2B9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B090B8-ADEF-4CE9-93C3-50E6D6A113E5}"/>
                </a:ext>
              </a:extLst>
            </p:cNvPr>
            <p:cNvSpPr/>
            <p:nvPr/>
          </p:nvSpPr>
          <p:spPr>
            <a:xfrm>
              <a:off x="9372513" y="5158764"/>
              <a:ext cx="746032" cy="669906"/>
            </a:xfrm>
            <a:custGeom>
              <a:avLst/>
              <a:gdLst>
                <a:gd name="connsiteX0" fmla="*/ 905690 w 915063"/>
                <a:gd name="connsiteY0" fmla="*/ 529399 h 821689"/>
                <a:gd name="connsiteX1" fmla="*/ 745601 w 915063"/>
                <a:gd name="connsiteY1" fmla="*/ 380375 h 821689"/>
                <a:gd name="connsiteX2" fmla="*/ 717822 w 915063"/>
                <a:gd name="connsiteY2" fmla="*/ 377340 h 821689"/>
                <a:gd name="connsiteX3" fmla="*/ 616745 w 915063"/>
                <a:gd name="connsiteY3" fmla="*/ 436912 h 821689"/>
                <a:gd name="connsiteX4" fmla="*/ 596436 w 915063"/>
                <a:gd name="connsiteY4" fmla="*/ 383036 h 821689"/>
                <a:gd name="connsiteX5" fmla="*/ 723285 w 915063"/>
                <a:gd name="connsiteY5" fmla="*/ 292230 h 821689"/>
                <a:gd name="connsiteX6" fmla="*/ 874457 w 915063"/>
                <a:gd name="connsiteY6" fmla="*/ 415063 h 821689"/>
                <a:gd name="connsiteX7" fmla="*/ 907278 w 915063"/>
                <a:gd name="connsiteY7" fmla="*/ 411655 h 821689"/>
                <a:gd name="connsiteX8" fmla="*/ 903869 w 915063"/>
                <a:gd name="connsiteY8" fmla="*/ 378834 h 821689"/>
                <a:gd name="connsiteX9" fmla="*/ 738878 w 915063"/>
                <a:gd name="connsiteY9" fmla="*/ 244796 h 821689"/>
                <a:gd name="connsiteX10" fmla="*/ 710586 w 915063"/>
                <a:gd name="connsiteY10" fmla="*/ 243955 h 821689"/>
                <a:gd name="connsiteX11" fmla="*/ 573233 w 915063"/>
                <a:gd name="connsiteY11" fmla="*/ 342278 h 821689"/>
                <a:gd name="connsiteX12" fmla="*/ 642283 w 915063"/>
                <a:gd name="connsiteY12" fmla="*/ 206559 h 821689"/>
                <a:gd name="connsiteX13" fmla="*/ 640135 w 915063"/>
                <a:gd name="connsiteY13" fmla="*/ 181908 h 821689"/>
                <a:gd name="connsiteX14" fmla="*/ 512633 w 915063"/>
                <a:gd name="connsiteY14" fmla="*/ 12808 h 821689"/>
                <a:gd name="connsiteX15" fmla="*/ 479952 w 915063"/>
                <a:gd name="connsiteY15" fmla="*/ 8233 h 821689"/>
                <a:gd name="connsiteX16" fmla="*/ 475377 w 915063"/>
                <a:gd name="connsiteY16" fmla="*/ 40914 h 821689"/>
                <a:gd name="connsiteX17" fmla="*/ 594102 w 915063"/>
                <a:gd name="connsiteY17" fmla="*/ 198342 h 821689"/>
                <a:gd name="connsiteX18" fmla="*/ 531308 w 915063"/>
                <a:gd name="connsiteY18" fmla="*/ 321783 h 821689"/>
                <a:gd name="connsiteX19" fmla="*/ 456142 w 915063"/>
                <a:gd name="connsiteY19" fmla="*/ 303668 h 821689"/>
                <a:gd name="connsiteX20" fmla="*/ 383637 w 915063"/>
                <a:gd name="connsiteY20" fmla="*/ 320989 h 821689"/>
                <a:gd name="connsiteX21" fmla="*/ 320657 w 915063"/>
                <a:gd name="connsiteY21" fmla="*/ 199276 h 821689"/>
                <a:gd name="connsiteX22" fmla="*/ 438261 w 915063"/>
                <a:gd name="connsiteY22" fmla="*/ 41007 h 821689"/>
                <a:gd name="connsiteX23" fmla="*/ 433452 w 915063"/>
                <a:gd name="connsiteY23" fmla="*/ 8326 h 821689"/>
                <a:gd name="connsiteX24" fmla="*/ 400772 w 915063"/>
                <a:gd name="connsiteY24" fmla="*/ 13135 h 821689"/>
                <a:gd name="connsiteX25" fmla="*/ 274437 w 915063"/>
                <a:gd name="connsiteY25" fmla="*/ 183076 h 821689"/>
                <a:gd name="connsiteX26" fmla="*/ 272429 w 915063"/>
                <a:gd name="connsiteY26" fmla="*/ 207726 h 821689"/>
                <a:gd name="connsiteX27" fmla="*/ 342413 w 915063"/>
                <a:gd name="connsiteY27" fmla="*/ 342932 h 821689"/>
                <a:gd name="connsiteX28" fmla="*/ 204359 w 915063"/>
                <a:gd name="connsiteY28" fmla="*/ 245589 h 821689"/>
                <a:gd name="connsiteX29" fmla="*/ 176067 w 915063"/>
                <a:gd name="connsiteY29" fmla="*/ 246663 h 821689"/>
                <a:gd name="connsiteX30" fmla="*/ 12009 w 915063"/>
                <a:gd name="connsiteY30" fmla="*/ 381869 h 821689"/>
                <a:gd name="connsiteX31" fmla="*/ 8835 w 915063"/>
                <a:gd name="connsiteY31" fmla="*/ 414736 h 821689"/>
                <a:gd name="connsiteX32" fmla="*/ 41702 w 915063"/>
                <a:gd name="connsiteY32" fmla="*/ 417911 h 821689"/>
                <a:gd name="connsiteX33" fmla="*/ 192034 w 915063"/>
                <a:gd name="connsiteY33" fmla="*/ 294050 h 821689"/>
                <a:gd name="connsiteX34" fmla="*/ 317249 w 915063"/>
                <a:gd name="connsiteY34" fmla="*/ 382382 h 821689"/>
                <a:gd name="connsiteX35" fmla="*/ 296706 w 915063"/>
                <a:gd name="connsiteY35" fmla="*/ 436352 h 821689"/>
                <a:gd name="connsiteX36" fmla="*/ 198150 w 915063"/>
                <a:gd name="connsiteY36" fmla="*/ 379207 h 821689"/>
                <a:gd name="connsiteX37" fmla="*/ 170418 w 915063"/>
                <a:gd name="connsiteY37" fmla="*/ 382429 h 821689"/>
                <a:gd name="connsiteX38" fmla="*/ 11403 w 915063"/>
                <a:gd name="connsiteY38" fmla="*/ 532574 h 821689"/>
                <a:gd name="connsiteX39" fmla="*/ 10468 w 915063"/>
                <a:gd name="connsiteY39" fmla="*/ 565581 h 821689"/>
                <a:gd name="connsiteX40" fmla="*/ 43476 w 915063"/>
                <a:gd name="connsiteY40" fmla="*/ 566515 h 821689"/>
                <a:gd name="connsiteX41" fmla="*/ 189840 w 915063"/>
                <a:gd name="connsiteY41" fmla="*/ 428322 h 821689"/>
                <a:gd name="connsiteX42" fmla="*/ 294885 w 915063"/>
                <a:gd name="connsiteY42" fmla="*/ 489248 h 821689"/>
                <a:gd name="connsiteX43" fmla="*/ 196096 w 915063"/>
                <a:gd name="connsiteY43" fmla="*/ 527112 h 821689"/>
                <a:gd name="connsiteX44" fmla="*/ 181670 w 915063"/>
                <a:gd name="connsiteY44" fmla="*/ 553910 h 821689"/>
                <a:gd name="connsiteX45" fmla="*/ 218039 w 915063"/>
                <a:gd name="connsiteY45" fmla="*/ 719321 h 821689"/>
                <a:gd name="connsiteX46" fmla="*/ 228637 w 915063"/>
                <a:gd name="connsiteY46" fmla="*/ 734215 h 821689"/>
                <a:gd name="connsiteX47" fmla="*/ 360807 w 915063"/>
                <a:gd name="connsiteY47" fmla="*/ 815030 h 821689"/>
                <a:gd name="connsiteX48" fmla="*/ 373039 w 915063"/>
                <a:gd name="connsiteY48" fmla="*/ 818485 h 821689"/>
                <a:gd name="connsiteX49" fmla="*/ 392881 w 915063"/>
                <a:gd name="connsiteY49" fmla="*/ 807327 h 821689"/>
                <a:gd name="connsiteX50" fmla="*/ 385131 w 915063"/>
                <a:gd name="connsiteY50" fmla="*/ 775253 h 821689"/>
                <a:gd name="connsiteX51" fmla="*/ 261457 w 915063"/>
                <a:gd name="connsiteY51" fmla="*/ 699620 h 821689"/>
                <a:gd name="connsiteX52" fmla="*/ 231531 w 915063"/>
                <a:gd name="connsiteY52" fmla="*/ 563527 h 821689"/>
                <a:gd name="connsiteX53" fmla="*/ 308565 w 915063"/>
                <a:gd name="connsiteY53" fmla="*/ 534021 h 821689"/>
                <a:gd name="connsiteX54" fmla="*/ 457263 w 915063"/>
                <a:gd name="connsiteY54" fmla="*/ 629356 h 821689"/>
                <a:gd name="connsiteX55" fmla="*/ 605773 w 915063"/>
                <a:gd name="connsiteY55" fmla="*/ 531967 h 821689"/>
                <a:gd name="connsiteX56" fmla="*/ 685748 w 915063"/>
                <a:gd name="connsiteY56" fmla="*/ 561987 h 821689"/>
                <a:gd name="connsiteX57" fmla="*/ 656756 w 915063"/>
                <a:gd name="connsiteY57" fmla="*/ 698266 h 821689"/>
                <a:gd name="connsiteX58" fmla="*/ 533596 w 915063"/>
                <a:gd name="connsiteY58" fmla="*/ 774739 h 821689"/>
                <a:gd name="connsiteX59" fmla="*/ 526079 w 915063"/>
                <a:gd name="connsiteY59" fmla="*/ 806906 h 821689"/>
                <a:gd name="connsiteX60" fmla="*/ 546015 w 915063"/>
                <a:gd name="connsiteY60" fmla="*/ 817925 h 821689"/>
                <a:gd name="connsiteX61" fmla="*/ 558246 w 915063"/>
                <a:gd name="connsiteY61" fmla="*/ 814423 h 821689"/>
                <a:gd name="connsiteX62" fmla="*/ 689857 w 915063"/>
                <a:gd name="connsiteY62" fmla="*/ 732674 h 821689"/>
                <a:gd name="connsiteX63" fmla="*/ 700361 w 915063"/>
                <a:gd name="connsiteY63" fmla="*/ 717688 h 821689"/>
                <a:gd name="connsiteX64" fmla="*/ 735610 w 915063"/>
                <a:gd name="connsiteY64" fmla="*/ 552042 h 821689"/>
                <a:gd name="connsiteX65" fmla="*/ 720997 w 915063"/>
                <a:gd name="connsiteY65" fmla="*/ 525337 h 821689"/>
                <a:gd name="connsiteX66" fmla="*/ 621928 w 915063"/>
                <a:gd name="connsiteY66" fmla="*/ 488175 h 821689"/>
                <a:gd name="connsiteX67" fmla="*/ 726553 w 915063"/>
                <a:gd name="connsiteY67" fmla="*/ 426501 h 821689"/>
                <a:gd name="connsiteX68" fmla="*/ 873897 w 915063"/>
                <a:gd name="connsiteY68" fmla="*/ 563667 h 821689"/>
                <a:gd name="connsiteX69" fmla="*/ 906904 w 915063"/>
                <a:gd name="connsiteY69" fmla="*/ 562500 h 821689"/>
                <a:gd name="connsiteX70" fmla="*/ 905690 w 915063"/>
                <a:gd name="connsiteY70" fmla="*/ 529399 h 82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15063" h="821689">
                  <a:moveTo>
                    <a:pt x="905690" y="529399"/>
                  </a:moveTo>
                  <a:lnTo>
                    <a:pt x="745601" y="380375"/>
                  </a:lnTo>
                  <a:cubicBezTo>
                    <a:pt x="738038" y="373325"/>
                    <a:pt x="726739" y="372111"/>
                    <a:pt x="717822" y="377340"/>
                  </a:cubicBezTo>
                  <a:lnTo>
                    <a:pt x="616745" y="436912"/>
                  </a:lnTo>
                  <a:cubicBezTo>
                    <a:pt x="613197" y="417537"/>
                    <a:pt x="606240" y="399329"/>
                    <a:pt x="596436" y="383036"/>
                  </a:cubicBezTo>
                  <a:lnTo>
                    <a:pt x="723285" y="292230"/>
                  </a:lnTo>
                  <a:lnTo>
                    <a:pt x="874457" y="415063"/>
                  </a:lnTo>
                  <a:cubicBezTo>
                    <a:pt x="884448" y="423186"/>
                    <a:pt x="899154" y="421646"/>
                    <a:pt x="907278" y="411655"/>
                  </a:cubicBezTo>
                  <a:cubicBezTo>
                    <a:pt x="915401" y="401664"/>
                    <a:pt x="913907" y="386958"/>
                    <a:pt x="903869" y="378834"/>
                  </a:cubicBezTo>
                  <a:lnTo>
                    <a:pt x="738878" y="244796"/>
                  </a:lnTo>
                  <a:cubicBezTo>
                    <a:pt x="730708" y="238166"/>
                    <a:pt x="719129" y="237793"/>
                    <a:pt x="710586" y="243955"/>
                  </a:cubicBezTo>
                  <a:lnTo>
                    <a:pt x="573233" y="342278"/>
                  </a:lnTo>
                  <a:lnTo>
                    <a:pt x="642283" y="206559"/>
                  </a:lnTo>
                  <a:cubicBezTo>
                    <a:pt x="646345" y="198622"/>
                    <a:pt x="645504" y="189052"/>
                    <a:pt x="640135" y="181908"/>
                  </a:cubicBezTo>
                  <a:lnTo>
                    <a:pt x="512633" y="12808"/>
                  </a:lnTo>
                  <a:cubicBezTo>
                    <a:pt x="504883" y="2491"/>
                    <a:pt x="490223" y="436"/>
                    <a:pt x="479952" y="8233"/>
                  </a:cubicBezTo>
                  <a:cubicBezTo>
                    <a:pt x="469681" y="15983"/>
                    <a:pt x="467627" y="30643"/>
                    <a:pt x="475377" y="40914"/>
                  </a:cubicBezTo>
                  <a:lnTo>
                    <a:pt x="594102" y="198342"/>
                  </a:lnTo>
                  <a:lnTo>
                    <a:pt x="531308" y="321783"/>
                  </a:lnTo>
                  <a:cubicBezTo>
                    <a:pt x="508805" y="310158"/>
                    <a:pt x="483220" y="303574"/>
                    <a:pt x="456142" y="303668"/>
                  </a:cubicBezTo>
                  <a:cubicBezTo>
                    <a:pt x="430044" y="303761"/>
                    <a:pt x="405440" y="310017"/>
                    <a:pt x="383637" y="320989"/>
                  </a:cubicBezTo>
                  <a:lnTo>
                    <a:pt x="320657" y="199276"/>
                  </a:lnTo>
                  <a:lnTo>
                    <a:pt x="438261" y="41007"/>
                  </a:lnTo>
                  <a:cubicBezTo>
                    <a:pt x="445964" y="30643"/>
                    <a:pt x="443817" y="16030"/>
                    <a:pt x="433452" y="8326"/>
                  </a:cubicBezTo>
                  <a:cubicBezTo>
                    <a:pt x="423087" y="623"/>
                    <a:pt x="408474" y="2771"/>
                    <a:pt x="400772" y="13135"/>
                  </a:cubicBezTo>
                  <a:lnTo>
                    <a:pt x="274437" y="183076"/>
                  </a:lnTo>
                  <a:cubicBezTo>
                    <a:pt x="269114" y="190219"/>
                    <a:pt x="268321" y="199790"/>
                    <a:pt x="272429" y="207726"/>
                  </a:cubicBezTo>
                  <a:lnTo>
                    <a:pt x="342413" y="342932"/>
                  </a:lnTo>
                  <a:lnTo>
                    <a:pt x="204359" y="245589"/>
                  </a:lnTo>
                  <a:cubicBezTo>
                    <a:pt x="195769" y="239520"/>
                    <a:pt x="184191" y="239940"/>
                    <a:pt x="176067" y="246663"/>
                  </a:cubicBezTo>
                  <a:lnTo>
                    <a:pt x="12009" y="381869"/>
                  </a:lnTo>
                  <a:cubicBezTo>
                    <a:pt x="2065" y="390085"/>
                    <a:pt x="618" y="404792"/>
                    <a:pt x="8835" y="414736"/>
                  </a:cubicBezTo>
                  <a:cubicBezTo>
                    <a:pt x="17051" y="424680"/>
                    <a:pt x="31758" y="426128"/>
                    <a:pt x="41702" y="417911"/>
                  </a:cubicBezTo>
                  <a:lnTo>
                    <a:pt x="192034" y="294050"/>
                  </a:lnTo>
                  <a:lnTo>
                    <a:pt x="317249" y="382382"/>
                  </a:lnTo>
                  <a:cubicBezTo>
                    <a:pt x="307398" y="398722"/>
                    <a:pt x="300348" y="416930"/>
                    <a:pt x="296706" y="436352"/>
                  </a:cubicBezTo>
                  <a:lnTo>
                    <a:pt x="198150" y="379207"/>
                  </a:lnTo>
                  <a:cubicBezTo>
                    <a:pt x="189233" y="374025"/>
                    <a:pt x="177934" y="375332"/>
                    <a:pt x="170418" y="382429"/>
                  </a:cubicBezTo>
                  <a:lnTo>
                    <a:pt x="11403" y="532574"/>
                  </a:lnTo>
                  <a:cubicBezTo>
                    <a:pt x="2018" y="541444"/>
                    <a:pt x="1598" y="556198"/>
                    <a:pt x="10468" y="565581"/>
                  </a:cubicBezTo>
                  <a:cubicBezTo>
                    <a:pt x="19339" y="574966"/>
                    <a:pt x="34092" y="575386"/>
                    <a:pt x="43476" y="566515"/>
                  </a:cubicBezTo>
                  <a:lnTo>
                    <a:pt x="189840" y="428322"/>
                  </a:lnTo>
                  <a:lnTo>
                    <a:pt x="294885" y="489248"/>
                  </a:lnTo>
                  <a:lnTo>
                    <a:pt x="196096" y="527112"/>
                  </a:lnTo>
                  <a:cubicBezTo>
                    <a:pt x="185311" y="531220"/>
                    <a:pt x="179148" y="542658"/>
                    <a:pt x="181670" y="553910"/>
                  </a:cubicBezTo>
                  <a:lnTo>
                    <a:pt x="218039" y="719321"/>
                  </a:lnTo>
                  <a:cubicBezTo>
                    <a:pt x="219392" y="725531"/>
                    <a:pt x="223221" y="730900"/>
                    <a:pt x="228637" y="734215"/>
                  </a:cubicBezTo>
                  <a:lnTo>
                    <a:pt x="360807" y="815030"/>
                  </a:lnTo>
                  <a:cubicBezTo>
                    <a:pt x="364635" y="817364"/>
                    <a:pt x="368884" y="818485"/>
                    <a:pt x="373039" y="818485"/>
                  </a:cubicBezTo>
                  <a:cubicBezTo>
                    <a:pt x="380883" y="818438"/>
                    <a:pt x="388493" y="814469"/>
                    <a:pt x="392881" y="807327"/>
                  </a:cubicBezTo>
                  <a:cubicBezTo>
                    <a:pt x="399604" y="796308"/>
                    <a:pt x="396149" y="781976"/>
                    <a:pt x="385131" y="775253"/>
                  </a:cubicBezTo>
                  <a:lnTo>
                    <a:pt x="261457" y="699620"/>
                  </a:lnTo>
                  <a:lnTo>
                    <a:pt x="231531" y="563527"/>
                  </a:lnTo>
                  <a:lnTo>
                    <a:pt x="308565" y="534021"/>
                  </a:lnTo>
                  <a:cubicBezTo>
                    <a:pt x="334289" y="590419"/>
                    <a:pt x="391247" y="629543"/>
                    <a:pt x="457263" y="629356"/>
                  </a:cubicBezTo>
                  <a:cubicBezTo>
                    <a:pt x="523698" y="629123"/>
                    <a:pt x="580656" y="589112"/>
                    <a:pt x="605773" y="531967"/>
                  </a:cubicBezTo>
                  <a:lnTo>
                    <a:pt x="685748" y="561987"/>
                  </a:lnTo>
                  <a:lnTo>
                    <a:pt x="656756" y="698266"/>
                  </a:lnTo>
                  <a:lnTo>
                    <a:pt x="533596" y="774739"/>
                  </a:lnTo>
                  <a:cubicBezTo>
                    <a:pt x="522624" y="781555"/>
                    <a:pt x="519263" y="795935"/>
                    <a:pt x="526079" y="806906"/>
                  </a:cubicBezTo>
                  <a:cubicBezTo>
                    <a:pt x="530514" y="814049"/>
                    <a:pt x="538171" y="817971"/>
                    <a:pt x="546015" y="817925"/>
                  </a:cubicBezTo>
                  <a:cubicBezTo>
                    <a:pt x="550170" y="817925"/>
                    <a:pt x="554418" y="816757"/>
                    <a:pt x="558246" y="814423"/>
                  </a:cubicBezTo>
                  <a:lnTo>
                    <a:pt x="689857" y="732674"/>
                  </a:lnTo>
                  <a:cubicBezTo>
                    <a:pt x="695272" y="729313"/>
                    <a:pt x="699054" y="723897"/>
                    <a:pt x="700361" y="717688"/>
                  </a:cubicBezTo>
                  <a:lnTo>
                    <a:pt x="735610" y="552042"/>
                  </a:lnTo>
                  <a:cubicBezTo>
                    <a:pt x="738038" y="540744"/>
                    <a:pt x="731781" y="529399"/>
                    <a:pt x="720997" y="525337"/>
                  </a:cubicBezTo>
                  <a:lnTo>
                    <a:pt x="621928" y="488175"/>
                  </a:lnTo>
                  <a:lnTo>
                    <a:pt x="726553" y="426501"/>
                  </a:lnTo>
                  <a:lnTo>
                    <a:pt x="873897" y="563667"/>
                  </a:lnTo>
                  <a:cubicBezTo>
                    <a:pt x="883328" y="572445"/>
                    <a:pt x="898127" y="571931"/>
                    <a:pt x="906904" y="562500"/>
                  </a:cubicBezTo>
                  <a:cubicBezTo>
                    <a:pt x="915635" y="552976"/>
                    <a:pt x="915121" y="538223"/>
                    <a:pt x="905690" y="529399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A5AEA3-2566-4A72-83D3-2F4D7020E880}"/>
                </a:ext>
              </a:extLst>
            </p:cNvPr>
            <p:cNvSpPr/>
            <p:nvPr/>
          </p:nvSpPr>
          <p:spPr>
            <a:xfrm>
              <a:off x="9634364" y="6556274"/>
              <a:ext cx="38063" cy="41869"/>
            </a:xfrm>
            <a:custGeom>
              <a:avLst/>
              <a:gdLst>
                <a:gd name="connsiteX0" fmla="*/ 41822 w 46686"/>
                <a:gd name="connsiteY0" fmla="*/ 33450 h 51355"/>
                <a:gd name="connsiteX1" fmla="*/ 20999 w 46686"/>
                <a:gd name="connsiteY1" fmla="*/ 49043 h 51355"/>
                <a:gd name="connsiteX2" fmla="*/ 3585 w 46686"/>
                <a:gd name="connsiteY2" fmla="*/ 27941 h 51355"/>
                <a:gd name="connsiteX3" fmla="*/ 4846 w 46686"/>
                <a:gd name="connsiteY3" fmla="*/ 19210 h 51355"/>
                <a:gd name="connsiteX4" fmla="*/ 27489 w 46686"/>
                <a:gd name="connsiteY4" fmla="*/ 3850 h 51355"/>
                <a:gd name="connsiteX5" fmla="*/ 42849 w 46686"/>
                <a:gd name="connsiteY5" fmla="*/ 26493 h 51355"/>
                <a:gd name="connsiteX6" fmla="*/ 42102 w 46686"/>
                <a:gd name="connsiteY6" fmla="*/ 31629 h 51355"/>
                <a:gd name="connsiteX7" fmla="*/ 41822 w 46686"/>
                <a:gd name="connsiteY7" fmla="*/ 33450 h 5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86" h="51355">
                  <a:moveTo>
                    <a:pt x="41822" y="33450"/>
                  </a:moveTo>
                  <a:cubicBezTo>
                    <a:pt x="39954" y="43114"/>
                    <a:pt x="30990" y="49977"/>
                    <a:pt x="20999" y="49043"/>
                  </a:cubicBezTo>
                  <a:cubicBezTo>
                    <a:pt x="10355" y="48016"/>
                    <a:pt x="2604" y="38585"/>
                    <a:pt x="3585" y="27941"/>
                  </a:cubicBezTo>
                  <a:cubicBezTo>
                    <a:pt x="3865" y="24999"/>
                    <a:pt x="4286" y="22058"/>
                    <a:pt x="4846" y="19210"/>
                  </a:cubicBezTo>
                  <a:cubicBezTo>
                    <a:pt x="6853" y="8706"/>
                    <a:pt x="16984" y="1843"/>
                    <a:pt x="27489" y="3850"/>
                  </a:cubicBezTo>
                  <a:cubicBezTo>
                    <a:pt x="37993" y="5858"/>
                    <a:pt x="44856" y="15989"/>
                    <a:pt x="42849" y="26493"/>
                  </a:cubicBezTo>
                  <a:cubicBezTo>
                    <a:pt x="42522" y="28174"/>
                    <a:pt x="42288" y="29948"/>
                    <a:pt x="42102" y="31629"/>
                  </a:cubicBezTo>
                  <a:cubicBezTo>
                    <a:pt x="42055" y="32236"/>
                    <a:pt x="41962" y="32843"/>
                    <a:pt x="41822" y="33450"/>
                  </a:cubicBezTo>
                  <a:close/>
                </a:path>
              </a:pathLst>
            </a:custGeom>
            <a:solidFill>
              <a:srgbClr val="90A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600D9D-A9C2-4E7E-93CD-9B9320CBDEE9}"/>
                </a:ext>
              </a:extLst>
            </p:cNvPr>
            <p:cNvSpPr/>
            <p:nvPr/>
          </p:nvSpPr>
          <p:spPr>
            <a:xfrm>
              <a:off x="11044432" y="6118113"/>
              <a:ext cx="2786200" cy="281665"/>
            </a:xfrm>
            <a:custGeom>
              <a:avLst/>
              <a:gdLst>
                <a:gd name="connsiteX0" fmla="*/ 3248103 w 3417482"/>
                <a:gd name="connsiteY0" fmla="*/ 343569 h 345483"/>
                <a:gd name="connsiteX1" fmla="*/ 173535 w 3417482"/>
                <a:gd name="connsiteY1" fmla="*/ 343569 h 345483"/>
                <a:gd name="connsiteX2" fmla="*/ 3502 w 3417482"/>
                <a:gd name="connsiteY2" fmla="*/ 173535 h 345483"/>
                <a:gd name="connsiteX3" fmla="*/ 3502 w 3417482"/>
                <a:gd name="connsiteY3" fmla="*/ 173535 h 345483"/>
                <a:gd name="connsiteX4" fmla="*/ 173535 w 3417482"/>
                <a:gd name="connsiteY4" fmla="*/ 3502 h 345483"/>
                <a:gd name="connsiteX5" fmla="*/ 3248103 w 3417482"/>
                <a:gd name="connsiteY5" fmla="*/ 3502 h 345483"/>
                <a:gd name="connsiteX6" fmla="*/ 3418136 w 3417482"/>
                <a:gd name="connsiteY6" fmla="*/ 173535 h 345483"/>
                <a:gd name="connsiteX7" fmla="*/ 3418136 w 3417482"/>
                <a:gd name="connsiteY7" fmla="*/ 173535 h 345483"/>
                <a:gd name="connsiteX8" fmla="*/ 3248103 w 3417482"/>
                <a:gd name="connsiteY8" fmla="*/ 343569 h 34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7482" h="345483">
                  <a:moveTo>
                    <a:pt x="3248103" y="343569"/>
                  </a:moveTo>
                  <a:lnTo>
                    <a:pt x="173535" y="343569"/>
                  </a:lnTo>
                  <a:cubicBezTo>
                    <a:pt x="79648" y="343569"/>
                    <a:pt x="3502" y="267423"/>
                    <a:pt x="3502" y="173535"/>
                  </a:cubicBezTo>
                  <a:lnTo>
                    <a:pt x="3502" y="173535"/>
                  </a:lnTo>
                  <a:cubicBezTo>
                    <a:pt x="3502" y="79648"/>
                    <a:pt x="79648" y="3502"/>
                    <a:pt x="173535" y="3502"/>
                  </a:cubicBezTo>
                  <a:lnTo>
                    <a:pt x="3248103" y="3502"/>
                  </a:lnTo>
                  <a:cubicBezTo>
                    <a:pt x="3341990" y="3502"/>
                    <a:pt x="3418136" y="79648"/>
                    <a:pt x="3418136" y="173535"/>
                  </a:cubicBezTo>
                  <a:lnTo>
                    <a:pt x="3418136" y="173535"/>
                  </a:lnTo>
                  <a:cubicBezTo>
                    <a:pt x="3418136" y="267469"/>
                    <a:pt x="3342037" y="343569"/>
                    <a:pt x="3248103" y="343569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D7946B-1794-4252-A70C-7039ACDF8353}"/>
                </a:ext>
              </a:extLst>
            </p:cNvPr>
            <p:cNvSpPr/>
            <p:nvPr/>
          </p:nvSpPr>
          <p:spPr>
            <a:xfrm>
              <a:off x="12930027" y="4834558"/>
              <a:ext cx="529073" cy="1237042"/>
            </a:xfrm>
            <a:custGeom>
              <a:avLst/>
              <a:gdLst>
                <a:gd name="connsiteX0" fmla="*/ 645914 w 648948"/>
                <a:gd name="connsiteY0" fmla="*/ 1515924 h 1517324"/>
                <a:gd name="connsiteX1" fmla="*/ 633262 w 648948"/>
                <a:gd name="connsiteY1" fmla="*/ 1284637 h 1517324"/>
                <a:gd name="connsiteX2" fmla="*/ 613559 w 648948"/>
                <a:gd name="connsiteY2" fmla="*/ 1263675 h 1517324"/>
                <a:gd name="connsiteX3" fmla="*/ 414113 w 648948"/>
                <a:gd name="connsiteY3" fmla="*/ 1240098 h 1517324"/>
                <a:gd name="connsiteX4" fmla="*/ 395112 w 648948"/>
                <a:gd name="connsiteY4" fmla="*/ 1212413 h 1517324"/>
                <a:gd name="connsiteX5" fmla="*/ 540728 w 648948"/>
                <a:gd name="connsiteY5" fmla="*/ 673225 h 1517324"/>
                <a:gd name="connsiteX6" fmla="*/ 526395 w 648948"/>
                <a:gd name="connsiteY6" fmla="*/ 646614 h 1517324"/>
                <a:gd name="connsiteX7" fmla="*/ 345530 w 648948"/>
                <a:gd name="connsiteY7" fmla="*/ 546471 h 1517324"/>
                <a:gd name="connsiteX8" fmla="*/ 333391 w 648948"/>
                <a:gd name="connsiteY8" fmla="*/ 514350 h 1517324"/>
                <a:gd name="connsiteX9" fmla="*/ 382320 w 648948"/>
                <a:gd name="connsiteY9" fmla="*/ 403142 h 1517324"/>
                <a:gd name="connsiteX10" fmla="*/ 376810 w 648948"/>
                <a:gd name="connsiteY10" fmla="*/ 374709 h 1517324"/>
                <a:gd name="connsiteX11" fmla="*/ 195945 w 648948"/>
                <a:gd name="connsiteY11" fmla="*/ 230260 h 1517324"/>
                <a:gd name="connsiteX12" fmla="*/ 188335 w 648948"/>
                <a:gd name="connsiteY12" fmla="*/ 206870 h 1517324"/>
                <a:gd name="connsiteX13" fmla="*/ 233995 w 648948"/>
                <a:gd name="connsiteY13" fmla="*/ 41645 h 1517324"/>
                <a:gd name="connsiteX14" fmla="*/ 216767 w 648948"/>
                <a:gd name="connsiteY14" fmla="*/ 13773 h 1517324"/>
                <a:gd name="connsiteX15" fmla="*/ 139408 w 648948"/>
                <a:gd name="connsiteY15" fmla="*/ 3502 h 1517324"/>
                <a:gd name="connsiteX16" fmla="*/ 3502 w 648948"/>
                <a:gd name="connsiteY16" fmla="*/ 241045 h 1517324"/>
                <a:gd name="connsiteX17" fmla="*/ 237544 w 648948"/>
                <a:gd name="connsiteY17" fmla="*/ 1483524 h 1517324"/>
                <a:gd name="connsiteX18" fmla="*/ 645914 w 648948"/>
                <a:gd name="connsiteY18" fmla="*/ 1515924 h 151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8948" h="1517324">
                  <a:moveTo>
                    <a:pt x="645914" y="1515924"/>
                  </a:moveTo>
                  <a:lnTo>
                    <a:pt x="633262" y="1284637"/>
                  </a:lnTo>
                  <a:cubicBezTo>
                    <a:pt x="632655" y="1273806"/>
                    <a:pt x="624344" y="1264935"/>
                    <a:pt x="613559" y="1263675"/>
                  </a:cubicBezTo>
                  <a:lnTo>
                    <a:pt x="414113" y="1240098"/>
                  </a:lnTo>
                  <a:cubicBezTo>
                    <a:pt x="400714" y="1238511"/>
                    <a:pt x="391750" y="1225485"/>
                    <a:pt x="395112" y="1212413"/>
                  </a:cubicBezTo>
                  <a:lnTo>
                    <a:pt x="540728" y="673225"/>
                  </a:lnTo>
                  <a:cubicBezTo>
                    <a:pt x="543576" y="661974"/>
                    <a:pt x="537367" y="650396"/>
                    <a:pt x="526395" y="646614"/>
                  </a:cubicBezTo>
                  <a:lnTo>
                    <a:pt x="345530" y="546471"/>
                  </a:lnTo>
                  <a:cubicBezTo>
                    <a:pt x="332364" y="541895"/>
                    <a:pt x="326528" y="526488"/>
                    <a:pt x="333391" y="514350"/>
                  </a:cubicBezTo>
                  <a:lnTo>
                    <a:pt x="382320" y="403142"/>
                  </a:lnTo>
                  <a:cubicBezTo>
                    <a:pt x="387735" y="393617"/>
                    <a:pt x="385401" y="381526"/>
                    <a:pt x="376810" y="374709"/>
                  </a:cubicBezTo>
                  <a:lnTo>
                    <a:pt x="195945" y="230260"/>
                  </a:lnTo>
                  <a:cubicBezTo>
                    <a:pt x="188942" y="224704"/>
                    <a:pt x="185954" y="215460"/>
                    <a:pt x="188335" y="206870"/>
                  </a:cubicBezTo>
                  <a:lnTo>
                    <a:pt x="233995" y="41645"/>
                  </a:lnTo>
                  <a:cubicBezTo>
                    <a:pt x="237450" y="29133"/>
                    <a:pt x="229513" y="16294"/>
                    <a:pt x="216767" y="13773"/>
                  </a:cubicBezTo>
                  <a:lnTo>
                    <a:pt x="139408" y="3502"/>
                  </a:lnTo>
                  <a:lnTo>
                    <a:pt x="3502" y="241045"/>
                  </a:lnTo>
                  <a:lnTo>
                    <a:pt x="237544" y="1483524"/>
                  </a:lnTo>
                  <a:lnTo>
                    <a:pt x="645914" y="1515924"/>
                  </a:lnTo>
                  <a:close/>
                </a:path>
              </a:pathLst>
            </a:custGeom>
            <a:solidFill>
              <a:srgbClr val="1E16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A8331C-B3B2-412B-B745-C4FF6C02AD07}"/>
                </a:ext>
              </a:extLst>
            </p:cNvPr>
            <p:cNvSpPr/>
            <p:nvPr/>
          </p:nvSpPr>
          <p:spPr>
            <a:xfrm>
              <a:off x="12649618" y="4834558"/>
              <a:ext cx="749838" cy="1271299"/>
            </a:xfrm>
            <a:custGeom>
              <a:avLst/>
              <a:gdLst>
                <a:gd name="connsiteX0" fmla="*/ 894567 w 919732"/>
                <a:gd name="connsiteY0" fmla="*/ 1306207 h 1559343"/>
                <a:gd name="connsiteX1" fmla="*/ 665382 w 919732"/>
                <a:gd name="connsiteY1" fmla="*/ 1282256 h 1559343"/>
                <a:gd name="connsiteX2" fmla="*/ 642598 w 919732"/>
                <a:gd name="connsiteY2" fmla="*/ 1247148 h 1559343"/>
                <a:gd name="connsiteX3" fmla="*/ 818701 w 919732"/>
                <a:gd name="connsiteY3" fmla="*/ 708287 h 1559343"/>
                <a:gd name="connsiteX4" fmla="*/ 805162 w 919732"/>
                <a:gd name="connsiteY4" fmla="*/ 675887 h 1559343"/>
                <a:gd name="connsiteX5" fmla="*/ 607536 w 919732"/>
                <a:gd name="connsiteY5" fmla="*/ 577050 h 1559343"/>
                <a:gd name="connsiteX6" fmla="*/ 596472 w 919732"/>
                <a:gd name="connsiteY6" fmla="*/ 539281 h 1559343"/>
                <a:gd name="connsiteX7" fmla="*/ 659686 w 919732"/>
                <a:gd name="connsiteY7" fmla="*/ 433021 h 1559343"/>
                <a:gd name="connsiteX8" fmla="*/ 655531 w 919732"/>
                <a:gd name="connsiteY8" fmla="*/ 400200 h 1559343"/>
                <a:gd name="connsiteX9" fmla="*/ 492547 w 919732"/>
                <a:gd name="connsiteY9" fmla="*/ 238383 h 1559343"/>
                <a:gd name="connsiteX10" fmla="*/ 484843 w 919732"/>
                <a:gd name="connsiteY10" fmla="*/ 215694 h 1559343"/>
                <a:gd name="connsiteX11" fmla="*/ 509447 w 919732"/>
                <a:gd name="connsiteY11" fmla="*/ 33708 h 1559343"/>
                <a:gd name="connsiteX12" fmla="*/ 483350 w 919732"/>
                <a:gd name="connsiteY12" fmla="*/ 3502 h 1559343"/>
                <a:gd name="connsiteX13" fmla="*/ 483023 w 919732"/>
                <a:gd name="connsiteY13" fmla="*/ 3502 h 1559343"/>
                <a:gd name="connsiteX14" fmla="*/ 483023 w 919732"/>
                <a:gd name="connsiteY14" fmla="*/ 3502 h 1559343"/>
                <a:gd name="connsiteX15" fmla="*/ 3502 w 919732"/>
                <a:gd name="connsiteY15" fmla="*/ 483023 h 1559343"/>
                <a:gd name="connsiteX16" fmla="*/ 3502 w 919732"/>
                <a:gd name="connsiteY16" fmla="*/ 1559297 h 1559343"/>
                <a:gd name="connsiteX17" fmla="*/ 875380 w 919732"/>
                <a:gd name="connsiteY17" fmla="*/ 1559297 h 1559343"/>
                <a:gd name="connsiteX18" fmla="*/ 918238 w 919732"/>
                <a:gd name="connsiteY18" fmla="*/ 1338094 h 1559343"/>
                <a:gd name="connsiteX19" fmla="*/ 894567 w 919732"/>
                <a:gd name="connsiteY19" fmla="*/ 1306207 h 15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9732" h="1559343">
                  <a:moveTo>
                    <a:pt x="894567" y="1306207"/>
                  </a:moveTo>
                  <a:lnTo>
                    <a:pt x="665382" y="1282256"/>
                  </a:lnTo>
                  <a:cubicBezTo>
                    <a:pt x="648341" y="1280482"/>
                    <a:pt x="637277" y="1263442"/>
                    <a:pt x="642598" y="1247148"/>
                  </a:cubicBezTo>
                  <a:lnTo>
                    <a:pt x="818701" y="708287"/>
                  </a:lnTo>
                  <a:cubicBezTo>
                    <a:pt x="822857" y="695635"/>
                    <a:pt x="817068" y="681863"/>
                    <a:pt x="805162" y="675887"/>
                  </a:cubicBezTo>
                  <a:lnTo>
                    <a:pt x="607536" y="577050"/>
                  </a:lnTo>
                  <a:cubicBezTo>
                    <a:pt x="593577" y="570047"/>
                    <a:pt x="588489" y="552680"/>
                    <a:pt x="596472" y="539281"/>
                  </a:cubicBezTo>
                  <a:lnTo>
                    <a:pt x="659686" y="433021"/>
                  </a:lnTo>
                  <a:cubicBezTo>
                    <a:pt x="665989" y="422423"/>
                    <a:pt x="664262" y="408884"/>
                    <a:pt x="655531" y="400200"/>
                  </a:cubicBezTo>
                  <a:lnTo>
                    <a:pt x="492547" y="238383"/>
                  </a:lnTo>
                  <a:cubicBezTo>
                    <a:pt x="486571" y="232454"/>
                    <a:pt x="483723" y="224050"/>
                    <a:pt x="484843" y="215694"/>
                  </a:cubicBezTo>
                  <a:lnTo>
                    <a:pt x="509447" y="33708"/>
                  </a:lnTo>
                  <a:cubicBezTo>
                    <a:pt x="511595" y="17834"/>
                    <a:pt x="499363" y="3548"/>
                    <a:pt x="483350" y="3502"/>
                  </a:cubicBezTo>
                  <a:cubicBezTo>
                    <a:pt x="483256" y="3502"/>
                    <a:pt x="483163" y="3502"/>
                    <a:pt x="483023" y="3502"/>
                  </a:cubicBezTo>
                  <a:lnTo>
                    <a:pt x="483023" y="3502"/>
                  </a:lnTo>
                  <a:cubicBezTo>
                    <a:pt x="218168" y="3502"/>
                    <a:pt x="3502" y="218215"/>
                    <a:pt x="3502" y="483023"/>
                  </a:cubicBezTo>
                  <a:lnTo>
                    <a:pt x="3502" y="1559297"/>
                  </a:lnTo>
                  <a:lnTo>
                    <a:pt x="875380" y="1559297"/>
                  </a:lnTo>
                  <a:lnTo>
                    <a:pt x="918238" y="1338094"/>
                  </a:lnTo>
                  <a:cubicBezTo>
                    <a:pt x="921180" y="1322594"/>
                    <a:pt x="910255" y="1307887"/>
                    <a:pt x="894567" y="1306207"/>
                  </a:cubicBez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E4C5BB-1F47-4799-8C19-CF8233A7C9D1}"/>
                </a:ext>
              </a:extLst>
            </p:cNvPr>
            <p:cNvSpPr/>
            <p:nvPr/>
          </p:nvSpPr>
          <p:spPr>
            <a:xfrm>
              <a:off x="11463923" y="4834558"/>
              <a:ext cx="784095" cy="1271299"/>
            </a:xfrm>
            <a:custGeom>
              <a:avLst/>
              <a:gdLst>
                <a:gd name="connsiteX0" fmla="*/ 962591 w 961750"/>
                <a:gd name="connsiteY0" fmla="*/ 1559297 h 1559343"/>
                <a:gd name="connsiteX1" fmla="*/ 3502 w 961750"/>
                <a:gd name="connsiteY1" fmla="*/ 1559297 h 1559343"/>
                <a:gd name="connsiteX2" fmla="*/ 3502 w 961750"/>
                <a:gd name="connsiteY2" fmla="*/ 483023 h 1559343"/>
                <a:gd name="connsiteX3" fmla="*/ 483023 w 961750"/>
                <a:gd name="connsiteY3" fmla="*/ 3502 h 1559343"/>
                <a:gd name="connsiteX4" fmla="*/ 483023 w 961750"/>
                <a:gd name="connsiteY4" fmla="*/ 3502 h 1559343"/>
                <a:gd name="connsiteX5" fmla="*/ 962544 w 961750"/>
                <a:gd name="connsiteY5" fmla="*/ 483023 h 1559343"/>
                <a:gd name="connsiteX6" fmla="*/ 962544 w 961750"/>
                <a:gd name="connsiteY6" fmla="*/ 1559297 h 15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750" h="1559343">
                  <a:moveTo>
                    <a:pt x="962591" y="1559297"/>
                  </a:moveTo>
                  <a:lnTo>
                    <a:pt x="3502" y="1559297"/>
                  </a:lnTo>
                  <a:lnTo>
                    <a:pt x="3502" y="483023"/>
                  </a:lnTo>
                  <a:cubicBezTo>
                    <a:pt x="3502" y="218168"/>
                    <a:pt x="218215" y="3502"/>
                    <a:pt x="483023" y="3502"/>
                  </a:cubicBezTo>
                  <a:lnTo>
                    <a:pt x="483023" y="3502"/>
                  </a:lnTo>
                  <a:cubicBezTo>
                    <a:pt x="747878" y="3502"/>
                    <a:pt x="962544" y="218215"/>
                    <a:pt x="962544" y="483023"/>
                  </a:cubicBezTo>
                  <a:lnTo>
                    <a:pt x="962544" y="1559297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E9C024-41C0-4C40-A9A4-B0A131D2F946}"/>
                </a:ext>
              </a:extLst>
            </p:cNvPr>
            <p:cNvSpPr/>
            <p:nvPr/>
          </p:nvSpPr>
          <p:spPr>
            <a:xfrm>
              <a:off x="11633074" y="5170006"/>
              <a:ext cx="449142" cy="654681"/>
            </a:xfrm>
            <a:custGeom>
              <a:avLst/>
              <a:gdLst>
                <a:gd name="connsiteX0" fmla="*/ 547638 w 550905"/>
                <a:gd name="connsiteY0" fmla="*/ 206309 h 803015"/>
                <a:gd name="connsiteX1" fmla="*/ 342309 w 550905"/>
                <a:gd name="connsiteY1" fmla="*/ 206309 h 803015"/>
                <a:gd name="connsiteX2" fmla="*/ 342309 w 550905"/>
                <a:gd name="connsiteY2" fmla="*/ 3502 h 803015"/>
                <a:gd name="connsiteX3" fmla="*/ 208831 w 550905"/>
                <a:gd name="connsiteY3" fmla="*/ 3502 h 803015"/>
                <a:gd name="connsiteX4" fmla="*/ 208831 w 550905"/>
                <a:gd name="connsiteY4" fmla="*/ 206309 h 803015"/>
                <a:gd name="connsiteX5" fmla="*/ 3502 w 550905"/>
                <a:gd name="connsiteY5" fmla="*/ 206309 h 803015"/>
                <a:gd name="connsiteX6" fmla="*/ 3502 w 550905"/>
                <a:gd name="connsiteY6" fmla="*/ 352626 h 803015"/>
                <a:gd name="connsiteX7" fmla="*/ 208831 w 550905"/>
                <a:gd name="connsiteY7" fmla="*/ 352626 h 803015"/>
                <a:gd name="connsiteX8" fmla="*/ 208831 w 550905"/>
                <a:gd name="connsiteY8" fmla="*/ 802175 h 803015"/>
                <a:gd name="connsiteX9" fmla="*/ 342309 w 550905"/>
                <a:gd name="connsiteY9" fmla="*/ 802175 h 803015"/>
                <a:gd name="connsiteX10" fmla="*/ 342309 w 550905"/>
                <a:gd name="connsiteY10" fmla="*/ 352626 h 803015"/>
                <a:gd name="connsiteX11" fmla="*/ 547638 w 550905"/>
                <a:gd name="connsiteY11" fmla="*/ 352626 h 80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0905" h="803015">
                  <a:moveTo>
                    <a:pt x="547638" y="206309"/>
                  </a:moveTo>
                  <a:lnTo>
                    <a:pt x="342309" y="206309"/>
                  </a:lnTo>
                  <a:lnTo>
                    <a:pt x="342309" y="3502"/>
                  </a:lnTo>
                  <a:lnTo>
                    <a:pt x="208831" y="3502"/>
                  </a:lnTo>
                  <a:lnTo>
                    <a:pt x="208831" y="206309"/>
                  </a:lnTo>
                  <a:lnTo>
                    <a:pt x="3502" y="206309"/>
                  </a:lnTo>
                  <a:lnTo>
                    <a:pt x="3502" y="352626"/>
                  </a:lnTo>
                  <a:lnTo>
                    <a:pt x="208831" y="352626"/>
                  </a:lnTo>
                  <a:lnTo>
                    <a:pt x="208831" y="802175"/>
                  </a:lnTo>
                  <a:lnTo>
                    <a:pt x="342309" y="802175"/>
                  </a:lnTo>
                  <a:lnTo>
                    <a:pt x="342309" y="352626"/>
                  </a:lnTo>
                  <a:lnTo>
                    <a:pt x="547638" y="352626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F3D220-5D6B-4989-9FB5-DCA6FD806C7A}"/>
                </a:ext>
              </a:extLst>
            </p:cNvPr>
            <p:cNvSpPr/>
            <p:nvPr/>
          </p:nvSpPr>
          <p:spPr>
            <a:xfrm>
              <a:off x="11892738" y="4834558"/>
              <a:ext cx="433916" cy="1271299"/>
            </a:xfrm>
            <a:custGeom>
              <a:avLst/>
              <a:gdLst>
                <a:gd name="connsiteX0" fmla="*/ 51776 w 532230"/>
                <a:gd name="connsiteY0" fmla="*/ 3502 h 1559343"/>
                <a:gd name="connsiteX1" fmla="*/ 51776 w 532230"/>
                <a:gd name="connsiteY1" fmla="*/ 3502 h 1559343"/>
                <a:gd name="connsiteX2" fmla="*/ 3502 w 532230"/>
                <a:gd name="connsiteY2" fmla="*/ 6163 h 1559343"/>
                <a:gd name="connsiteX3" fmla="*/ 434749 w 532230"/>
                <a:gd name="connsiteY3" fmla="*/ 529056 h 1559343"/>
                <a:gd name="connsiteX4" fmla="*/ 434749 w 532230"/>
                <a:gd name="connsiteY4" fmla="*/ 1559297 h 1559343"/>
                <a:gd name="connsiteX5" fmla="*/ 531297 w 532230"/>
                <a:gd name="connsiteY5" fmla="*/ 1559297 h 1559343"/>
                <a:gd name="connsiteX6" fmla="*/ 531297 w 532230"/>
                <a:gd name="connsiteY6" fmla="*/ 529056 h 1559343"/>
                <a:gd name="connsiteX7" fmla="*/ 51776 w 532230"/>
                <a:gd name="connsiteY7" fmla="*/ 3502 h 155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230" h="1559343">
                  <a:moveTo>
                    <a:pt x="51776" y="3502"/>
                  </a:moveTo>
                  <a:lnTo>
                    <a:pt x="51776" y="3502"/>
                  </a:lnTo>
                  <a:cubicBezTo>
                    <a:pt x="35483" y="3502"/>
                    <a:pt x="19376" y="4389"/>
                    <a:pt x="3502" y="6163"/>
                  </a:cubicBezTo>
                  <a:cubicBezTo>
                    <a:pt x="245667" y="32681"/>
                    <a:pt x="434749" y="256685"/>
                    <a:pt x="434749" y="529056"/>
                  </a:cubicBezTo>
                  <a:lnTo>
                    <a:pt x="434749" y="1559297"/>
                  </a:lnTo>
                  <a:lnTo>
                    <a:pt x="531297" y="1559297"/>
                  </a:lnTo>
                  <a:lnTo>
                    <a:pt x="531297" y="529056"/>
                  </a:lnTo>
                  <a:cubicBezTo>
                    <a:pt x="531297" y="238804"/>
                    <a:pt x="316584" y="3502"/>
                    <a:pt x="51776" y="3502"/>
                  </a:cubicBezTo>
                  <a:close/>
                </a:path>
              </a:pathLst>
            </a:custGeom>
            <a:solidFill>
              <a:srgbClr val="1E16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D0A369A-707F-4C07-9D96-F296BD303AB7}"/>
                </a:ext>
              </a:extLst>
            </p:cNvPr>
            <p:cNvSpPr/>
            <p:nvPr/>
          </p:nvSpPr>
          <p:spPr>
            <a:xfrm>
              <a:off x="11296599" y="6079593"/>
              <a:ext cx="1119047" cy="163670"/>
            </a:xfrm>
            <a:custGeom>
              <a:avLst/>
              <a:gdLst>
                <a:gd name="connsiteX0" fmla="*/ 3501 w 1372595"/>
                <a:gd name="connsiteY0" fmla="*/ 3502 h 200753"/>
                <a:gd name="connsiteX1" fmla="*/ 1373109 w 1372595"/>
                <a:gd name="connsiteY1" fmla="*/ 3502 h 200753"/>
                <a:gd name="connsiteX2" fmla="*/ 1373109 w 1372595"/>
                <a:gd name="connsiteY2" fmla="*/ 198279 h 200753"/>
                <a:gd name="connsiteX3" fmla="*/ 3501 w 1372595"/>
                <a:gd name="connsiteY3" fmla="*/ 198279 h 20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595" h="200753">
                  <a:moveTo>
                    <a:pt x="3501" y="3502"/>
                  </a:moveTo>
                  <a:lnTo>
                    <a:pt x="1373109" y="3502"/>
                  </a:lnTo>
                  <a:lnTo>
                    <a:pt x="1373109" y="198279"/>
                  </a:lnTo>
                  <a:lnTo>
                    <a:pt x="3501" y="198279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E39016-76B9-4545-92E9-7C4D495E73FF}"/>
                </a:ext>
              </a:extLst>
            </p:cNvPr>
            <p:cNvSpPr/>
            <p:nvPr/>
          </p:nvSpPr>
          <p:spPr>
            <a:xfrm>
              <a:off x="11463923" y="6041188"/>
              <a:ext cx="860220" cy="41869"/>
            </a:xfrm>
            <a:custGeom>
              <a:avLst/>
              <a:gdLst>
                <a:gd name="connsiteX0" fmla="*/ 3502 w 1055124"/>
                <a:gd name="connsiteY0" fmla="*/ 3501 h 51355"/>
                <a:gd name="connsiteX1" fmla="*/ 1053211 w 1055124"/>
                <a:gd name="connsiteY1" fmla="*/ 3501 h 51355"/>
                <a:gd name="connsiteX2" fmla="*/ 1053211 w 1055124"/>
                <a:gd name="connsiteY2" fmla="*/ 50562 h 51355"/>
                <a:gd name="connsiteX3" fmla="*/ 3502 w 1055124"/>
                <a:gd name="connsiteY3" fmla="*/ 50562 h 5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124" h="51355">
                  <a:moveTo>
                    <a:pt x="3502" y="3501"/>
                  </a:moveTo>
                  <a:lnTo>
                    <a:pt x="1053211" y="3501"/>
                  </a:lnTo>
                  <a:lnTo>
                    <a:pt x="1053211" y="50562"/>
                  </a:lnTo>
                  <a:lnTo>
                    <a:pt x="3502" y="50562"/>
                  </a:lnTo>
                  <a:close/>
                </a:path>
              </a:pathLst>
            </a:custGeom>
            <a:solidFill>
              <a:srgbClr val="1E16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7613DAE-4AE7-4927-9246-C65F77312627}"/>
                </a:ext>
              </a:extLst>
            </p:cNvPr>
            <p:cNvSpPr/>
            <p:nvPr/>
          </p:nvSpPr>
          <p:spPr>
            <a:xfrm>
              <a:off x="12818732" y="5170006"/>
              <a:ext cx="449142" cy="654681"/>
            </a:xfrm>
            <a:custGeom>
              <a:avLst/>
              <a:gdLst>
                <a:gd name="connsiteX0" fmla="*/ 481483 w 550905"/>
                <a:gd name="connsiteY0" fmla="*/ 206309 h 803015"/>
                <a:gd name="connsiteX1" fmla="*/ 342356 w 550905"/>
                <a:gd name="connsiteY1" fmla="*/ 206309 h 803015"/>
                <a:gd name="connsiteX2" fmla="*/ 342356 w 550905"/>
                <a:gd name="connsiteY2" fmla="*/ 3502 h 803015"/>
                <a:gd name="connsiteX3" fmla="*/ 208831 w 550905"/>
                <a:gd name="connsiteY3" fmla="*/ 3502 h 803015"/>
                <a:gd name="connsiteX4" fmla="*/ 208831 w 550905"/>
                <a:gd name="connsiteY4" fmla="*/ 206309 h 803015"/>
                <a:gd name="connsiteX5" fmla="*/ 3502 w 550905"/>
                <a:gd name="connsiteY5" fmla="*/ 206309 h 803015"/>
                <a:gd name="connsiteX6" fmla="*/ 3502 w 550905"/>
                <a:gd name="connsiteY6" fmla="*/ 352626 h 803015"/>
                <a:gd name="connsiteX7" fmla="*/ 208831 w 550905"/>
                <a:gd name="connsiteY7" fmla="*/ 352626 h 803015"/>
                <a:gd name="connsiteX8" fmla="*/ 208831 w 550905"/>
                <a:gd name="connsiteY8" fmla="*/ 802175 h 803015"/>
                <a:gd name="connsiteX9" fmla="*/ 342356 w 550905"/>
                <a:gd name="connsiteY9" fmla="*/ 802175 h 803015"/>
                <a:gd name="connsiteX10" fmla="*/ 342356 w 550905"/>
                <a:gd name="connsiteY10" fmla="*/ 352626 h 803015"/>
                <a:gd name="connsiteX11" fmla="*/ 547685 w 550905"/>
                <a:gd name="connsiteY11" fmla="*/ 352626 h 803015"/>
                <a:gd name="connsiteX12" fmla="*/ 547685 w 550905"/>
                <a:gd name="connsiteY12" fmla="*/ 239411 h 80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905" h="803015">
                  <a:moveTo>
                    <a:pt x="481483" y="206309"/>
                  </a:moveTo>
                  <a:lnTo>
                    <a:pt x="342356" y="206309"/>
                  </a:lnTo>
                  <a:lnTo>
                    <a:pt x="342356" y="3502"/>
                  </a:lnTo>
                  <a:lnTo>
                    <a:pt x="208831" y="3502"/>
                  </a:lnTo>
                  <a:lnTo>
                    <a:pt x="208831" y="206309"/>
                  </a:lnTo>
                  <a:lnTo>
                    <a:pt x="3502" y="206309"/>
                  </a:lnTo>
                  <a:lnTo>
                    <a:pt x="3502" y="352626"/>
                  </a:lnTo>
                  <a:lnTo>
                    <a:pt x="208831" y="352626"/>
                  </a:lnTo>
                  <a:lnTo>
                    <a:pt x="208831" y="802175"/>
                  </a:lnTo>
                  <a:lnTo>
                    <a:pt x="342356" y="802175"/>
                  </a:lnTo>
                  <a:lnTo>
                    <a:pt x="342356" y="352626"/>
                  </a:lnTo>
                  <a:lnTo>
                    <a:pt x="547685" y="352626"/>
                  </a:lnTo>
                  <a:lnTo>
                    <a:pt x="547685" y="239411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5907BF-2704-4223-B7C5-85D740A9FDC6}"/>
                </a:ext>
              </a:extLst>
            </p:cNvPr>
            <p:cNvSpPr/>
            <p:nvPr/>
          </p:nvSpPr>
          <p:spPr>
            <a:xfrm>
              <a:off x="12482256" y="6079593"/>
              <a:ext cx="1119047" cy="163670"/>
            </a:xfrm>
            <a:custGeom>
              <a:avLst/>
              <a:gdLst>
                <a:gd name="connsiteX0" fmla="*/ 3502 w 1372595"/>
                <a:gd name="connsiteY0" fmla="*/ 3502 h 200753"/>
                <a:gd name="connsiteX1" fmla="*/ 1373110 w 1372595"/>
                <a:gd name="connsiteY1" fmla="*/ 3502 h 200753"/>
                <a:gd name="connsiteX2" fmla="*/ 1373110 w 1372595"/>
                <a:gd name="connsiteY2" fmla="*/ 198279 h 200753"/>
                <a:gd name="connsiteX3" fmla="*/ 3502 w 1372595"/>
                <a:gd name="connsiteY3" fmla="*/ 198279 h 20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595" h="200753">
                  <a:moveTo>
                    <a:pt x="3502" y="3502"/>
                  </a:moveTo>
                  <a:lnTo>
                    <a:pt x="1373110" y="3502"/>
                  </a:lnTo>
                  <a:lnTo>
                    <a:pt x="1373110" y="198279"/>
                  </a:lnTo>
                  <a:lnTo>
                    <a:pt x="3502" y="198279"/>
                  </a:lnTo>
                  <a:close/>
                </a:path>
              </a:pathLst>
            </a:custGeom>
            <a:solidFill>
              <a:srgbClr val="3C3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60F0E2A-66C2-4361-8594-BEFDA69F2C22}"/>
                </a:ext>
              </a:extLst>
            </p:cNvPr>
            <p:cNvSpPr/>
            <p:nvPr/>
          </p:nvSpPr>
          <p:spPr>
            <a:xfrm>
              <a:off x="12649580" y="6041188"/>
              <a:ext cx="860220" cy="41869"/>
            </a:xfrm>
            <a:custGeom>
              <a:avLst/>
              <a:gdLst>
                <a:gd name="connsiteX0" fmla="*/ 3502 w 1055124"/>
                <a:gd name="connsiteY0" fmla="*/ 3501 h 51355"/>
                <a:gd name="connsiteX1" fmla="*/ 1053211 w 1055124"/>
                <a:gd name="connsiteY1" fmla="*/ 3501 h 51355"/>
                <a:gd name="connsiteX2" fmla="*/ 1053211 w 1055124"/>
                <a:gd name="connsiteY2" fmla="*/ 50562 h 51355"/>
                <a:gd name="connsiteX3" fmla="*/ 3502 w 1055124"/>
                <a:gd name="connsiteY3" fmla="*/ 50562 h 5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124" h="51355">
                  <a:moveTo>
                    <a:pt x="3502" y="3501"/>
                  </a:moveTo>
                  <a:lnTo>
                    <a:pt x="1053211" y="3501"/>
                  </a:lnTo>
                  <a:lnTo>
                    <a:pt x="1053211" y="50562"/>
                  </a:lnTo>
                  <a:lnTo>
                    <a:pt x="3502" y="50562"/>
                  </a:lnTo>
                  <a:close/>
                </a:path>
              </a:pathLst>
            </a:custGeom>
            <a:solidFill>
              <a:srgbClr val="1E16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802FAD-A028-4E42-AE51-F5B1CEC74510}"/>
              </a:ext>
            </a:extLst>
          </p:cNvPr>
          <p:cNvSpPr/>
          <p:nvPr/>
        </p:nvSpPr>
        <p:spPr>
          <a:xfrm>
            <a:off x="14836933" y="3661557"/>
            <a:ext cx="9373812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8247A1-53F8-467F-BE65-8970756962C6}"/>
              </a:ext>
            </a:extLst>
          </p:cNvPr>
          <p:cNvSpPr/>
          <p:nvPr/>
        </p:nvSpPr>
        <p:spPr>
          <a:xfrm>
            <a:off x="14836933" y="6152433"/>
            <a:ext cx="8667166" cy="39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343957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35FEB6-DC48-40AC-935E-661865F2243C}"/>
              </a:ext>
            </a:extLst>
          </p:cNvPr>
          <p:cNvGrpSpPr/>
          <p:nvPr/>
        </p:nvGrpSpPr>
        <p:grpSpPr>
          <a:xfrm>
            <a:off x="2343884" y="5143243"/>
            <a:ext cx="19699405" cy="7416824"/>
            <a:chOff x="16868726" y="12273582"/>
            <a:chExt cx="3922588" cy="14768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B47E6EF-AE68-463E-A684-C9F682C9487C}"/>
                </a:ext>
              </a:extLst>
            </p:cNvPr>
            <p:cNvSpPr/>
            <p:nvPr/>
          </p:nvSpPr>
          <p:spPr>
            <a:xfrm>
              <a:off x="16943383" y="13362661"/>
              <a:ext cx="3798672" cy="277859"/>
            </a:xfrm>
            <a:custGeom>
              <a:avLst/>
              <a:gdLst>
                <a:gd name="connsiteX0" fmla="*/ 4489636 w 4659354"/>
                <a:gd name="connsiteY0" fmla="*/ 341783 h 340814"/>
                <a:gd name="connsiteX1" fmla="*/ 171750 w 4659354"/>
                <a:gd name="connsiteY1" fmla="*/ 341783 h 340814"/>
                <a:gd name="connsiteX2" fmla="*/ 1716 w 4659354"/>
                <a:gd name="connsiteY2" fmla="*/ 171750 h 340814"/>
                <a:gd name="connsiteX3" fmla="*/ 1716 w 4659354"/>
                <a:gd name="connsiteY3" fmla="*/ 171750 h 340814"/>
                <a:gd name="connsiteX4" fmla="*/ 171750 w 4659354"/>
                <a:gd name="connsiteY4" fmla="*/ 1716 h 340814"/>
                <a:gd name="connsiteX5" fmla="*/ 4489636 w 4659354"/>
                <a:gd name="connsiteY5" fmla="*/ 1716 h 340814"/>
                <a:gd name="connsiteX6" fmla="*/ 4659671 w 4659354"/>
                <a:gd name="connsiteY6" fmla="*/ 171750 h 340814"/>
                <a:gd name="connsiteX7" fmla="*/ 4659671 w 4659354"/>
                <a:gd name="connsiteY7" fmla="*/ 171750 h 340814"/>
                <a:gd name="connsiteX8" fmla="*/ 4489636 w 4659354"/>
                <a:gd name="connsiteY8" fmla="*/ 341783 h 34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59354" h="340814">
                  <a:moveTo>
                    <a:pt x="4489636" y="341783"/>
                  </a:moveTo>
                  <a:lnTo>
                    <a:pt x="171750" y="341783"/>
                  </a:lnTo>
                  <a:cubicBezTo>
                    <a:pt x="77863" y="341783"/>
                    <a:pt x="1716" y="265636"/>
                    <a:pt x="1716" y="171750"/>
                  </a:cubicBezTo>
                  <a:lnTo>
                    <a:pt x="1716" y="171750"/>
                  </a:lnTo>
                  <a:cubicBezTo>
                    <a:pt x="1716" y="77862"/>
                    <a:pt x="77863" y="1716"/>
                    <a:pt x="171750" y="1716"/>
                  </a:cubicBezTo>
                  <a:lnTo>
                    <a:pt x="4489636" y="1716"/>
                  </a:lnTo>
                  <a:cubicBezTo>
                    <a:pt x="4583525" y="1716"/>
                    <a:pt x="4659671" y="77862"/>
                    <a:pt x="4659671" y="171750"/>
                  </a:cubicBezTo>
                  <a:lnTo>
                    <a:pt x="4659671" y="171750"/>
                  </a:lnTo>
                  <a:cubicBezTo>
                    <a:pt x="4659671" y="265636"/>
                    <a:pt x="4583570" y="341783"/>
                    <a:pt x="4489636" y="341783"/>
                  </a:cubicBezTo>
                  <a:close/>
                </a:path>
              </a:pathLst>
            </a:custGeom>
            <a:solidFill>
              <a:srgbClr val="C9BEAD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41B5D9-DF4B-4D3B-9EFE-5C046677A5F0}"/>
                </a:ext>
              </a:extLst>
            </p:cNvPr>
            <p:cNvSpPr/>
            <p:nvPr/>
          </p:nvSpPr>
          <p:spPr>
            <a:xfrm>
              <a:off x="18091601" y="12273589"/>
              <a:ext cx="1476839" cy="1476839"/>
            </a:xfrm>
            <a:custGeom>
              <a:avLst/>
              <a:gdLst>
                <a:gd name="connsiteX0" fmla="*/ 1359480 w 1811452"/>
                <a:gd name="connsiteY0" fmla="*/ 456462 h 1811452"/>
                <a:gd name="connsiteX1" fmla="*/ 1359480 w 1811452"/>
                <a:gd name="connsiteY1" fmla="*/ 1359481 h 1811452"/>
                <a:gd name="connsiteX2" fmla="*/ 456461 w 1811452"/>
                <a:gd name="connsiteY2" fmla="*/ 1359481 h 1811452"/>
                <a:gd name="connsiteX3" fmla="*/ 456461 w 1811452"/>
                <a:gd name="connsiteY3" fmla="*/ 456462 h 1811452"/>
                <a:gd name="connsiteX4" fmla="*/ 1359480 w 1811452"/>
                <a:gd name="connsiteY4" fmla="*/ 456462 h 181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452" h="1811452">
                  <a:moveTo>
                    <a:pt x="1359480" y="456462"/>
                  </a:moveTo>
                  <a:cubicBezTo>
                    <a:pt x="1608842" y="705824"/>
                    <a:pt x="1608843" y="1110119"/>
                    <a:pt x="1359480" y="1359481"/>
                  </a:cubicBezTo>
                  <a:cubicBezTo>
                    <a:pt x="1110119" y="1608843"/>
                    <a:pt x="705823" y="1608843"/>
                    <a:pt x="456461" y="1359481"/>
                  </a:cubicBezTo>
                  <a:cubicBezTo>
                    <a:pt x="207100" y="1110120"/>
                    <a:pt x="207100" y="705824"/>
                    <a:pt x="456461" y="456462"/>
                  </a:cubicBezTo>
                  <a:cubicBezTo>
                    <a:pt x="705823" y="207100"/>
                    <a:pt x="1110119" y="207101"/>
                    <a:pt x="1359480" y="45646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51056B-8A99-4DD0-A4BD-3140B94A732F}"/>
                </a:ext>
              </a:extLst>
            </p:cNvPr>
            <p:cNvSpPr/>
            <p:nvPr/>
          </p:nvSpPr>
          <p:spPr>
            <a:xfrm>
              <a:off x="18308470" y="12509701"/>
              <a:ext cx="982022" cy="1023890"/>
            </a:xfrm>
            <a:custGeom>
              <a:avLst/>
              <a:gdLst>
                <a:gd name="connsiteX0" fmla="*/ 1203669 w 1204522"/>
                <a:gd name="connsiteY0" fmla="*/ 922628 h 1255878"/>
                <a:gd name="connsiteX1" fmla="*/ 1143584 w 1204522"/>
                <a:gd name="connsiteY1" fmla="*/ 982713 h 1255878"/>
                <a:gd name="connsiteX2" fmla="*/ 399814 w 1204522"/>
                <a:gd name="connsiteY2" fmla="*/ 811933 h 1255878"/>
                <a:gd name="connsiteX3" fmla="*/ 397153 w 1204522"/>
                <a:gd name="connsiteY3" fmla="*/ 48835 h 1255878"/>
                <a:gd name="connsiteX4" fmla="*/ 469004 w 1204522"/>
                <a:gd name="connsiteY4" fmla="*/ 3502 h 1255878"/>
                <a:gd name="connsiteX5" fmla="*/ 243412 w 1204522"/>
                <a:gd name="connsiteY5" fmla="*/ 119519 h 1255878"/>
                <a:gd name="connsiteX6" fmla="*/ 143269 w 1204522"/>
                <a:gd name="connsiteY6" fmla="*/ 1016982 h 1255878"/>
                <a:gd name="connsiteX7" fmla="*/ 1040732 w 1204522"/>
                <a:gd name="connsiteY7" fmla="*/ 1117125 h 1255878"/>
                <a:gd name="connsiteX8" fmla="*/ 1203669 w 1204522"/>
                <a:gd name="connsiteY8" fmla="*/ 922628 h 125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522" h="1255878">
                  <a:moveTo>
                    <a:pt x="1203669" y="922628"/>
                  </a:moveTo>
                  <a:cubicBezTo>
                    <a:pt x="1186115" y="944570"/>
                    <a:pt x="1166132" y="964739"/>
                    <a:pt x="1143584" y="982713"/>
                  </a:cubicBezTo>
                  <a:cubicBezTo>
                    <a:pt x="938954" y="1146257"/>
                    <a:pt x="605937" y="1069785"/>
                    <a:pt x="399814" y="811933"/>
                  </a:cubicBezTo>
                  <a:cubicBezTo>
                    <a:pt x="193691" y="554035"/>
                    <a:pt x="192477" y="212379"/>
                    <a:pt x="397153" y="48835"/>
                  </a:cubicBezTo>
                  <a:cubicBezTo>
                    <a:pt x="419655" y="30861"/>
                    <a:pt x="443747" y="15781"/>
                    <a:pt x="469004" y="3502"/>
                  </a:cubicBezTo>
                  <a:cubicBezTo>
                    <a:pt x="389123" y="25958"/>
                    <a:pt x="312322" y="64428"/>
                    <a:pt x="243412" y="119519"/>
                  </a:cubicBezTo>
                  <a:cubicBezTo>
                    <a:pt x="-32087" y="339694"/>
                    <a:pt x="-76906" y="741482"/>
                    <a:pt x="143269" y="1016982"/>
                  </a:cubicBezTo>
                  <a:cubicBezTo>
                    <a:pt x="363445" y="1292481"/>
                    <a:pt x="765232" y="1337301"/>
                    <a:pt x="1040732" y="1117125"/>
                  </a:cubicBezTo>
                  <a:cubicBezTo>
                    <a:pt x="1109736" y="1062034"/>
                    <a:pt x="1164172" y="995599"/>
                    <a:pt x="1203669" y="922628"/>
                  </a:cubicBezTo>
                  <a:close/>
                </a:path>
              </a:pathLst>
            </a:custGeom>
            <a:solidFill>
              <a:srgbClr val="F7F2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13EB00-C660-4EA3-A988-C0F66D8BF489}"/>
                </a:ext>
              </a:extLst>
            </p:cNvPr>
            <p:cNvSpPr/>
            <p:nvPr/>
          </p:nvSpPr>
          <p:spPr>
            <a:xfrm>
              <a:off x="18742403" y="12438943"/>
              <a:ext cx="696550" cy="734613"/>
            </a:xfrm>
            <a:custGeom>
              <a:avLst/>
              <a:gdLst>
                <a:gd name="connsiteX0" fmla="*/ 609106 w 854370"/>
                <a:gd name="connsiteY0" fmla="*/ 307674 h 901057"/>
                <a:gd name="connsiteX1" fmla="*/ 669933 w 854370"/>
                <a:gd name="connsiteY1" fmla="*/ 755168 h 901057"/>
                <a:gd name="connsiteX2" fmla="*/ 246868 w 854370"/>
                <a:gd name="connsiteY2" fmla="*/ 597158 h 901057"/>
                <a:gd name="connsiteX3" fmla="*/ 186041 w 854370"/>
                <a:gd name="connsiteY3" fmla="*/ 149663 h 901057"/>
                <a:gd name="connsiteX4" fmla="*/ 609106 w 854370"/>
                <a:gd name="connsiteY4" fmla="*/ 307674 h 90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70" h="901057">
                  <a:moveTo>
                    <a:pt x="609106" y="307674"/>
                  </a:moveTo>
                  <a:cubicBezTo>
                    <a:pt x="742729" y="474880"/>
                    <a:pt x="769963" y="675229"/>
                    <a:pt x="669933" y="755168"/>
                  </a:cubicBezTo>
                  <a:cubicBezTo>
                    <a:pt x="569904" y="835108"/>
                    <a:pt x="380492" y="764364"/>
                    <a:pt x="246868" y="597158"/>
                  </a:cubicBezTo>
                  <a:cubicBezTo>
                    <a:pt x="113245" y="429952"/>
                    <a:pt x="86012" y="229602"/>
                    <a:pt x="186041" y="149663"/>
                  </a:cubicBezTo>
                  <a:cubicBezTo>
                    <a:pt x="286070" y="69724"/>
                    <a:pt x="475482" y="140468"/>
                    <a:pt x="609106" y="307674"/>
                  </a:cubicBezTo>
                  <a:close/>
                </a:path>
              </a:pathLst>
            </a:custGeom>
            <a:solidFill>
              <a:srgbClr val="374C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C1C8C7E-DF61-4114-92C7-6B5C1F199629}"/>
                </a:ext>
              </a:extLst>
            </p:cNvPr>
            <p:cNvSpPr/>
            <p:nvPr/>
          </p:nvSpPr>
          <p:spPr>
            <a:xfrm>
              <a:off x="18799476" y="12483746"/>
              <a:ext cx="597587" cy="635650"/>
            </a:xfrm>
            <a:custGeom>
              <a:avLst/>
              <a:gdLst>
                <a:gd name="connsiteX0" fmla="*/ 516922 w 732984"/>
                <a:gd name="connsiteY0" fmla="*/ 270545 h 779671"/>
                <a:gd name="connsiteX1" fmla="*/ 579334 w 732984"/>
                <a:gd name="connsiteY1" fmla="*/ 655933 h 779671"/>
                <a:gd name="connsiteX2" fmla="*/ 217196 w 732984"/>
                <a:gd name="connsiteY2" fmla="*/ 510073 h 779671"/>
                <a:gd name="connsiteX3" fmla="*/ 154784 w 732984"/>
                <a:gd name="connsiteY3" fmla="*/ 124684 h 779671"/>
                <a:gd name="connsiteX4" fmla="*/ 516922 w 732984"/>
                <a:gd name="connsiteY4" fmla="*/ 270545 h 77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984" h="779671">
                  <a:moveTo>
                    <a:pt x="516922" y="270545"/>
                  </a:moveTo>
                  <a:cubicBezTo>
                    <a:pt x="634158" y="417245"/>
                    <a:pt x="662102" y="589789"/>
                    <a:pt x="579334" y="655933"/>
                  </a:cubicBezTo>
                  <a:cubicBezTo>
                    <a:pt x="496567" y="722077"/>
                    <a:pt x="334432" y="656773"/>
                    <a:pt x="217196" y="510073"/>
                  </a:cubicBezTo>
                  <a:cubicBezTo>
                    <a:pt x="99960" y="363372"/>
                    <a:pt x="72017" y="190828"/>
                    <a:pt x="154784" y="124684"/>
                  </a:cubicBezTo>
                  <a:cubicBezTo>
                    <a:pt x="237552" y="58540"/>
                    <a:pt x="399686" y="123845"/>
                    <a:pt x="516922" y="270545"/>
                  </a:cubicBezTo>
                  <a:close/>
                </a:path>
              </a:pathLst>
            </a:custGeom>
            <a:solidFill>
              <a:srgbClr val="ABC6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6ED8EC-750C-416A-ABB4-D3F7F6514934}"/>
                </a:ext>
              </a:extLst>
            </p:cNvPr>
            <p:cNvSpPr/>
            <p:nvPr/>
          </p:nvSpPr>
          <p:spPr>
            <a:xfrm>
              <a:off x="18978074" y="12600082"/>
              <a:ext cx="319728" cy="338760"/>
            </a:xfrm>
            <a:custGeom>
              <a:avLst/>
              <a:gdLst>
                <a:gd name="connsiteX0" fmla="*/ 275804 w 392170"/>
                <a:gd name="connsiteY0" fmla="*/ 145447 h 415513"/>
                <a:gd name="connsiteX1" fmla="*/ 308815 w 392170"/>
                <a:gd name="connsiteY1" fmla="*/ 349339 h 415513"/>
                <a:gd name="connsiteX2" fmla="*/ 117224 w 392170"/>
                <a:gd name="connsiteY2" fmla="*/ 272177 h 415513"/>
                <a:gd name="connsiteX3" fmla="*/ 84211 w 392170"/>
                <a:gd name="connsiteY3" fmla="*/ 68287 h 415513"/>
                <a:gd name="connsiteX4" fmla="*/ 275804 w 392170"/>
                <a:gd name="connsiteY4" fmla="*/ 145447 h 41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170" h="415513">
                  <a:moveTo>
                    <a:pt x="275804" y="145447"/>
                  </a:moveTo>
                  <a:cubicBezTo>
                    <a:pt x="337827" y="223058"/>
                    <a:pt x="352606" y="314343"/>
                    <a:pt x="308815" y="349339"/>
                  </a:cubicBezTo>
                  <a:cubicBezTo>
                    <a:pt x="265025" y="384334"/>
                    <a:pt x="179246" y="349788"/>
                    <a:pt x="117224" y="272177"/>
                  </a:cubicBezTo>
                  <a:cubicBezTo>
                    <a:pt x="55201" y="194567"/>
                    <a:pt x="40421" y="103282"/>
                    <a:pt x="84211" y="68287"/>
                  </a:cubicBezTo>
                  <a:cubicBezTo>
                    <a:pt x="128002" y="33291"/>
                    <a:pt x="213781" y="67837"/>
                    <a:pt x="275804" y="145447"/>
                  </a:cubicBezTo>
                  <a:close/>
                </a:path>
              </a:pathLst>
            </a:custGeom>
            <a:solidFill>
              <a:srgbClr val="6689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31F57F-018D-4724-9410-078B457950C9}"/>
                </a:ext>
              </a:extLst>
            </p:cNvPr>
            <p:cNvSpPr/>
            <p:nvPr/>
          </p:nvSpPr>
          <p:spPr>
            <a:xfrm>
              <a:off x="19091462" y="12694881"/>
              <a:ext cx="114189" cy="129414"/>
            </a:xfrm>
            <a:custGeom>
              <a:avLst/>
              <a:gdLst>
                <a:gd name="connsiteX0" fmla="*/ 127021 w 140060"/>
                <a:gd name="connsiteY0" fmla="*/ 149207 h 158735"/>
                <a:gd name="connsiteX1" fmla="*/ 32293 w 140060"/>
                <a:gd name="connsiteY1" fmla="*/ 111064 h 158735"/>
                <a:gd name="connsiteX2" fmla="*/ 15952 w 140060"/>
                <a:gd name="connsiteY2" fmla="*/ 10267 h 158735"/>
                <a:gd name="connsiteX3" fmla="*/ 110680 w 140060"/>
                <a:gd name="connsiteY3" fmla="*/ 48410 h 158735"/>
                <a:gd name="connsiteX4" fmla="*/ 127021 w 140060"/>
                <a:gd name="connsiteY4" fmla="*/ 149207 h 1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60" h="158735">
                  <a:moveTo>
                    <a:pt x="127021" y="149207"/>
                  </a:moveTo>
                  <a:cubicBezTo>
                    <a:pt x="105357" y="166528"/>
                    <a:pt x="62968" y="149441"/>
                    <a:pt x="32293" y="111064"/>
                  </a:cubicBezTo>
                  <a:cubicBezTo>
                    <a:pt x="1620" y="72687"/>
                    <a:pt x="-5710" y="27541"/>
                    <a:pt x="15952" y="10267"/>
                  </a:cubicBezTo>
                  <a:cubicBezTo>
                    <a:pt x="37616" y="-7054"/>
                    <a:pt x="80008" y="10033"/>
                    <a:pt x="110680" y="48410"/>
                  </a:cubicBezTo>
                  <a:cubicBezTo>
                    <a:pt x="141353" y="86739"/>
                    <a:pt x="148636" y="131886"/>
                    <a:pt x="127021" y="149207"/>
                  </a:cubicBezTo>
                  <a:close/>
                </a:path>
              </a:pathLst>
            </a:custGeom>
            <a:solidFill>
              <a:srgbClr val="374C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E402D4-86C8-44ED-BA6A-A4A847EF2BDE}"/>
                </a:ext>
              </a:extLst>
            </p:cNvPr>
            <p:cNvSpPr/>
            <p:nvPr/>
          </p:nvSpPr>
          <p:spPr>
            <a:xfrm>
              <a:off x="19071827" y="12820579"/>
              <a:ext cx="137026" cy="140833"/>
            </a:xfrm>
            <a:custGeom>
              <a:avLst/>
              <a:gdLst>
                <a:gd name="connsiteX0" fmla="*/ 125034 w 168072"/>
                <a:gd name="connsiteY0" fmla="*/ 57105 h 172741"/>
                <a:gd name="connsiteX1" fmla="*/ 127541 w 168072"/>
                <a:gd name="connsiteY1" fmla="*/ 140623 h 172741"/>
                <a:gd name="connsiteX2" fmla="*/ 46630 w 168072"/>
                <a:gd name="connsiteY2" fmla="*/ 119771 h 172741"/>
                <a:gd name="connsiteX3" fmla="*/ 44123 w 168072"/>
                <a:gd name="connsiteY3" fmla="*/ 36253 h 172741"/>
                <a:gd name="connsiteX4" fmla="*/ 125034 w 168072"/>
                <a:gd name="connsiteY4" fmla="*/ 57105 h 17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72" h="172741">
                  <a:moveTo>
                    <a:pt x="125034" y="57105"/>
                  </a:moveTo>
                  <a:cubicBezTo>
                    <a:pt x="148069" y="85926"/>
                    <a:pt x="149192" y="123318"/>
                    <a:pt x="127541" y="140623"/>
                  </a:cubicBezTo>
                  <a:cubicBezTo>
                    <a:pt x="105890" y="157927"/>
                    <a:pt x="69665" y="148592"/>
                    <a:pt x="46630" y="119771"/>
                  </a:cubicBezTo>
                  <a:cubicBezTo>
                    <a:pt x="23595" y="90950"/>
                    <a:pt x="22472" y="53558"/>
                    <a:pt x="44123" y="36253"/>
                  </a:cubicBezTo>
                  <a:cubicBezTo>
                    <a:pt x="65774" y="18949"/>
                    <a:pt x="101999" y="28284"/>
                    <a:pt x="125034" y="5710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CA24945-8EE9-4F57-A0E8-2A0D90CB6B81}"/>
                </a:ext>
              </a:extLst>
            </p:cNvPr>
            <p:cNvSpPr/>
            <p:nvPr/>
          </p:nvSpPr>
          <p:spPr>
            <a:xfrm>
              <a:off x="16868726" y="12273582"/>
              <a:ext cx="1476839" cy="1476839"/>
            </a:xfrm>
            <a:custGeom>
              <a:avLst/>
              <a:gdLst>
                <a:gd name="connsiteX0" fmla="*/ 1359481 w 1811452"/>
                <a:gd name="connsiteY0" fmla="*/ 456462 h 1811452"/>
                <a:gd name="connsiteX1" fmla="*/ 1359481 w 1811452"/>
                <a:gd name="connsiteY1" fmla="*/ 1359481 h 1811452"/>
                <a:gd name="connsiteX2" fmla="*/ 456462 w 1811452"/>
                <a:gd name="connsiteY2" fmla="*/ 1359481 h 1811452"/>
                <a:gd name="connsiteX3" fmla="*/ 456462 w 1811452"/>
                <a:gd name="connsiteY3" fmla="*/ 456462 h 1811452"/>
                <a:gd name="connsiteX4" fmla="*/ 1359481 w 1811452"/>
                <a:gd name="connsiteY4" fmla="*/ 456462 h 181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452" h="1811452">
                  <a:moveTo>
                    <a:pt x="1359481" y="456462"/>
                  </a:moveTo>
                  <a:cubicBezTo>
                    <a:pt x="1608843" y="705823"/>
                    <a:pt x="1608843" y="1110119"/>
                    <a:pt x="1359481" y="1359481"/>
                  </a:cubicBezTo>
                  <a:cubicBezTo>
                    <a:pt x="1110120" y="1608842"/>
                    <a:pt x="705823" y="1608842"/>
                    <a:pt x="456462" y="1359481"/>
                  </a:cubicBezTo>
                  <a:cubicBezTo>
                    <a:pt x="207100" y="1110119"/>
                    <a:pt x="207100" y="705823"/>
                    <a:pt x="456462" y="456462"/>
                  </a:cubicBezTo>
                  <a:cubicBezTo>
                    <a:pt x="705823" y="207100"/>
                    <a:pt x="1110120" y="207100"/>
                    <a:pt x="1359481" y="45646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671F1F-8AC3-4BE2-8BB6-22B1ADD005DD}"/>
                </a:ext>
              </a:extLst>
            </p:cNvPr>
            <p:cNvSpPr/>
            <p:nvPr/>
          </p:nvSpPr>
          <p:spPr>
            <a:xfrm>
              <a:off x="17155726" y="12505895"/>
              <a:ext cx="974409" cy="1027697"/>
            </a:xfrm>
            <a:custGeom>
              <a:avLst/>
              <a:gdLst>
                <a:gd name="connsiteX0" fmla="*/ 711556 w 1195185"/>
                <a:gd name="connsiteY0" fmla="*/ 3502 h 1260546"/>
                <a:gd name="connsiteX1" fmla="*/ 784714 w 1195185"/>
                <a:gd name="connsiteY1" fmla="*/ 46780 h 1260546"/>
                <a:gd name="connsiteX2" fmla="*/ 803856 w 1195185"/>
                <a:gd name="connsiteY2" fmla="*/ 809645 h 1260546"/>
                <a:gd name="connsiteX3" fmla="*/ 65268 w 1195185"/>
                <a:gd name="connsiteY3" fmla="*/ 1001621 h 1260546"/>
                <a:gd name="connsiteX4" fmla="*/ 3502 w 1195185"/>
                <a:gd name="connsiteY4" fmla="*/ 943263 h 1260546"/>
                <a:gd name="connsiteX5" fmla="*/ 171855 w 1195185"/>
                <a:gd name="connsiteY5" fmla="*/ 1132999 h 1260546"/>
                <a:gd name="connsiteX6" fmla="*/ 1066096 w 1195185"/>
                <a:gd name="connsiteY6" fmla="*/ 1007270 h 1260546"/>
                <a:gd name="connsiteX7" fmla="*/ 940369 w 1195185"/>
                <a:gd name="connsiteY7" fmla="*/ 113030 h 1260546"/>
                <a:gd name="connsiteX8" fmla="*/ 711556 w 1195185"/>
                <a:gd name="connsiteY8" fmla="*/ 3502 h 126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185" h="1260546">
                  <a:moveTo>
                    <a:pt x="711556" y="3502"/>
                  </a:moveTo>
                  <a:cubicBezTo>
                    <a:pt x="737187" y="15033"/>
                    <a:pt x="761651" y="29413"/>
                    <a:pt x="784714" y="46780"/>
                  </a:cubicBezTo>
                  <a:cubicBezTo>
                    <a:pt x="993965" y="204442"/>
                    <a:pt x="1002508" y="545958"/>
                    <a:pt x="803856" y="809645"/>
                  </a:cubicBezTo>
                  <a:cubicBezTo>
                    <a:pt x="605203" y="1073333"/>
                    <a:pt x="274519" y="1159283"/>
                    <a:pt x="65268" y="1001621"/>
                  </a:cubicBezTo>
                  <a:cubicBezTo>
                    <a:pt x="42252" y="984254"/>
                    <a:pt x="21663" y="964692"/>
                    <a:pt x="3502" y="943263"/>
                  </a:cubicBezTo>
                  <a:cubicBezTo>
                    <a:pt x="45100" y="1015068"/>
                    <a:pt x="101404" y="1079916"/>
                    <a:pt x="171855" y="1132999"/>
                  </a:cubicBezTo>
                  <a:cubicBezTo>
                    <a:pt x="453517" y="1345191"/>
                    <a:pt x="853858" y="1288933"/>
                    <a:pt x="1066096" y="1007270"/>
                  </a:cubicBezTo>
                  <a:cubicBezTo>
                    <a:pt x="1278288" y="725609"/>
                    <a:pt x="1222030" y="325269"/>
                    <a:pt x="940369" y="113030"/>
                  </a:cubicBezTo>
                  <a:cubicBezTo>
                    <a:pt x="869918" y="59900"/>
                    <a:pt x="792044" y="23624"/>
                    <a:pt x="711556" y="3502"/>
                  </a:cubicBezTo>
                  <a:close/>
                </a:path>
              </a:pathLst>
            </a:custGeom>
            <a:solidFill>
              <a:srgbClr val="F7F2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383C57-B126-4441-BE94-09F4C07C8958}"/>
                </a:ext>
              </a:extLst>
            </p:cNvPr>
            <p:cNvSpPr/>
            <p:nvPr/>
          </p:nvSpPr>
          <p:spPr>
            <a:xfrm>
              <a:off x="17000026" y="12444372"/>
              <a:ext cx="688937" cy="738419"/>
            </a:xfrm>
            <a:custGeom>
              <a:avLst/>
              <a:gdLst>
                <a:gd name="connsiteX0" fmla="*/ 656533 w 845033"/>
                <a:gd name="connsiteY0" fmla="*/ 144429 h 905726"/>
                <a:gd name="connsiteX1" fmla="*/ 608483 w 845033"/>
                <a:gd name="connsiteY1" fmla="*/ 593490 h 905726"/>
                <a:gd name="connsiteX2" fmla="*/ 190080 w 845033"/>
                <a:gd name="connsiteY2" fmla="*/ 763499 h 905726"/>
                <a:gd name="connsiteX3" fmla="*/ 238130 w 845033"/>
                <a:gd name="connsiteY3" fmla="*/ 314439 h 905726"/>
                <a:gd name="connsiteX4" fmla="*/ 656533 w 845033"/>
                <a:gd name="connsiteY4" fmla="*/ 144429 h 9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033" h="905726">
                  <a:moveTo>
                    <a:pt x="656533" y="144429"/>
                  </a:moveTo>
                  <a:cubicBezTo>
                    <a:pt x="758803" y="221487"/>
                    <a:pt x="737290" y="422538"/>
                    <a:pt x="608483" y="593490"/>
                  </a:cubicBezTo>
                  <a:cubicBezTo>
                    <a:pt x="479675" y="764441"/>
                    <a:pt x="292349" y="840556"/>
                    <a:pt x="190080" y="763499"/>
                  </a:cubicBezTo>
                  <a:cubicBezTo>
                    <a:pt x="87810" y="686441"/>
                    <a:pt x="109323" y="485390"/>
                    <a:pt x="238130" y="314439"/>
                  </a:cubicBezTo>
                  <a:cubicBezTo>
                    <a:pt x="366938" y="143487"/>
                    <a:pt x="554264" y="67372"/>
                    <a:pt x="656533" y="144429"/>
                  </a:cubicBezTo>
                  <a:close/>
                </a:path>
              </a:pathLst>
            </a:custGeom>
            <a:solidFill>
              <a:srgbClr val="5825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EB87E9-B766-42F2-BA9B-861D00B7E950}"/>
                </a:ext>
              </a:extLst>
            </p:cNvPr>
            <p:cNvSpPr/>
            <p:nvPr/>
          </p:nvSpPr>
          <p:spPr>
            <a:xfrm>
              <a:off x="17041847" y="12489277"/>
              <a:ext cx="589974" cy="635650"/>
            </a:xfrm>
            <a:custGeom>
              <a:avLst/>
              <a:gdLst>
                <a:gd name="connsiteX0" fmla="*/ 567373 w 723647"/>
                <a:gd name="connsiteY0" fmla="*/ 120351 h 779671"/>
                <a:gd name="connsiteX1" fmla="*/ 515968 w 723647"/>
                <a:gd name="connsiteY1" fmla="*/ 507373 h 779671"/>
                <a:gd name="connsiteX2" fmla="*/ 158123 w 723647"/>
                <a:gd name="connsiteY2" fmla="*/ 663501 h 779671"/>
                <a:gd name="connsiteX3" fmla="*/ 209528 w 723647"/>
                <a:gd name="connsiteY3" fmla="*/ 276478 h 779671"/>
                <a:gd name="connsiteX4" fmla="*/ 567373 w 723647"/>
                <a:gd name="connsiteY4" fmla="*/ 120351 h 77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47" h="779671">
                  <a:moveTo>
                    <a:pt x="567373" y="120351"/>
                  </a:moveTo>
                  <a:cubicBezTo>
                    <a:pt x="651994" y="184110"/>
                    <a:pt x="628979" y="357387"/>
                    <a:pt x="515968" y="507373"/>
                  </a:cubicBezTo>
                  <a:cubicBezTo>
                    <a:pt x="402957" y="657360"/>
                    <a:pt x="242744" y="727260"/>
                    <a:pt x="158123" y="663501"/>
                  </a:cubicBezTo>
                  <a:cubicBezTo>
                    <a:pt x="73502" y="599741"/>
                    <a:pt x="96517" y="426465"/>
                    <a:pt x="209528" y="276478"/>
                  </a:cubicBezTo>
                  <a:cubicBezTo>
                    <a:pt x="322539" y="126492"/>
                    <a:pt x="482752" y="56591"/>
                    <a:pt x="567373" y="120351"/>
                  </a:cubicBezTo>
                  <a:close/>
                </a:path>
              </a:pathLst>
            </a:custGeom>
            <a:solidFill>
              <a:srgbClr val="A0507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436BB6-6FEA-44F2-B67E-95BEA1704017}"/>
                </a:ext>
              </a:extLst>
            </p:cNvPr>
            <p:cNvSpPr/>
            <p:nvPr/>
          </p:nvSpPr>
          <p:spPr>
            <a:xfrm>
              <a:off x="17138794" y="12607396"/>
              <a:ext cx="315921" cy="338760"/>
            </a:xfrm>
            <a:custGeom>
              <a:avLst/>
              <a:gdLst>
                <a:gd name="connsiteX0" fmla="*/ 302479 w 387501"/>
                <a:gd name="connsiteY0" fmla="*/ 65985 h 415513"/>
                <a:gd name="connsiteX1" fmla="*/ 275290 w 387501"/>
                <a:gd name="connsiteY1" fmla="*/ 270740 h 415513"/>
                <a:gd name="connsiteX2" fmla="*/ 85969 w 387501"/>
                <a:gd name="connsiteY2" fmla="*/ 353333 h 415513"/>
                <a:gd name="connsiteX3" fmla="*/ 113158 w 387501"/>
                <a:gd name="connsiteY3" fmla="*/ 148578 h 415513"/>
                <a:gd name="connsiteX4" fmla="*/ 302479 w 387501"/>
                <a:gd name="connsiteY4" fmla="*/ 65985 h 41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01" h="415513">
                  <a:moveTo>
                    <a:pt x="302479" y="65985"/>
                  </a:moveTo>
                  <a:cubicBezTo>
                    <a:pt x="347250" y="99719"/>
                    <a:pt x="335077" y="191391"/>
                    <a:pt x="275290" y="270740"/>
                  </a:cubicBezTo>
                  <a:cubicBezTo>
                    <a:pt x="215502" y="350089"/>
                    <a:pt x="130740" y="387067"/>
                    <a:pt x="85969" y="353333"/>
                  </a:cubicBezTo>
                  <a:cubicBezTo>
                    <a:pt x="41198" y="319599"/>
                    <a:pt x="53370" y="227927"/>
                    <a:pt x="113158" y="148578"/>
                  </a:cubicBezTo>
                  <a:cubicBezTo>
                    <a:pt x="172945" y="69229"/>
                    <a:pt x="257707" y="32251"/>
                    <a:pt x="302479" y="65985"/>
                  </a:cubicBezTo>
                  <a:close/>
                </a:path>
              </a:pathLst>
            </a:custGeom>
            <a:solidFill>
              <a:srgbClr val="5825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A0ADE0-A6B2-4ED9-BAE7-A6B8CEBE3204}"/>
                </a:ext>
              </a:extLst>
            </p:cNvPr>
            <p:cNvSpPr/>
            <p:nvPr/>
          </p:nvSpPr>
          <p:spPr>
            <a:xfrm>
              <a:off x="17226912" y="12703245"/>
              <a:ext cx="114189" cy="129414"/>
            </a:xfrm>
            <a:custGeom>
              <a:avLst/>
              <a:gdLst>
                <a:gd name="connsiteX0" fmla="*/ 123896 w 140060"/>
                <a:gd name="connsiteY0" fmla="*/ 9672 h 158735"/>
                <a:gd name="connsiteX1" fmla="*/ 110451 w 140060"/>
                <a:gd name="connsiteY1" fmla="*/ 110936 h 158735"/>
                <a:gd name="connsiteX2" fmla="*/ 16843 w 140060"/>
                <a:gd name="connsiteY2" fmla="*/ 151787 h 158735"/>
                <a:gd name="connsiteX3" fmla="*/ 30290 w 140060"/>
                <a:gd name="connsiteY3" fmla="*/ 50523 h 158735"/>
                <a:gd name="connsiteX4" fmla="*/ 123896 w 140060"/>
                <a:gd name="connsiteY4" fmla="*/ 9672 h 1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60" h="158735">
                  <a:moveTo>
                    <a:pt x="123896" y="9672"/>
                  </a:moveTo>
                  <a:cubicBezTo>
                    <a:pt x="146025" y="26338"/>
                    <a:pt x="140004" y="71672"/>
                    <a:pt x="110451" y="110936"/>
                  </a:cubicBezTo>
                  <a:cubicBezTo>
                    <a:pt x="80897" y="150152"/>
                    <a:pt x="38973" y="168454"/>
                    <a:pt x="16843" y="151787"/>
                  </a:cubicBezTo>
                  <a:cubicBezTo>
                    <a:pt x="-5286" y="135119"/>
                    <a:pt x="736" y="89786"/>
                    <a:pt x="30290" y="50523"/>
                  </a:cubicBezTo>
                  <a:cubicBezTo>
                    <a:pt x="59842" y="11258"/>
                    <a:pt x="101766" y="-6996"/>
                    <a:pt x="123896" y="9672"/>
                  </a:cubicBezTo>
                  <a:close/>
                </a:path>
              </a:pathLst>
            </a:custGeom>
            <a:solidFill>
              <a:srgbClr val="421A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292DFB-145D-482D-9872-E62AFD968545}"/>
                </a:ext>
              </a:extLst>
            </p:cNvPr>
            <p:cNvSpPr/>
            <p:nvPr/>
          </p:nvSpPr>
          <p:spPr>
            <a:xfrm>
              <a:off x="17345775" y="12670753"/>
              <a:ext cx="137026" cy="140833"/>
            </a:xfrm>
            <a:custGeom>
              <a:avLst/>
              <a:gdLst>
                <a:gd name="connsiteX0" fmla="*/ 125401 w 168072"/>
                <a:gd name="connsiteY0" fmla="*/ 35108 h 172741"/>
                <a:gd name="connsiteX1" fmla="*/ 125281 w 168072"/>
                <a:gd name="connsiteY1" fmla="*/ 118672 h 172741"/>
                <a:gd name="connsiteX2" fmla="*/ 44989 w 168072"/>
                <a:gd name="connsiteY2" fmla="*/ 141829 h 172741"/>
                <a:gd name="connsiteX3" fmla="*/ 45110 w 168072"/>
                <a:gd name="connsiteY3" fmla="*/ 58265 h 172741"/>
                <a:gd name="connsiteX4" fmla="*/ 125401 w 168072"/>
                <a:gd name="connsiteY4" fmla="*/ 35108 h 17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72" h="172741">
                  <a:moveTo>
                    <a:pt x="125401" y="35108"/>
                  </a:moveTo>
                  <a:cubicBezTo>
                    <a:pt x="147539" y="51789"/>
                    <a:pt x="147486" y="89201"/>
                    <a:pt x="125281" y="118672"/>
                  </a:cubicBezTo>
                  <a:cubicBezTo>
                    <a:pt x="103076" y="148141"/>
                    <a:pt x="67128" y="158510"/>
                    <a:pt x="44989" y="141829"/>
                  </a:cubicBezTo>
                  <a:cubicBezTo>
                    <a:pt x="22851" y="125148"/>
                    <a:pt x="22904" y="87736"/>
                    <a:pt x="45110" y="58265"/>
                  </a:cubicBezTo>
                  <a:cubicBezTo>
                    <a:pt x="67314" y="28795"/>
                    <a:pt x="103263" y="18427"/>
                    <a:pt x="125401" y="351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FA6A24-8E1F-4398-9A3C-CC599D9C86F8}"/>
                </a:ext>
              </a:extLst>
            </p:cNvPr>
            <p:cNvSpPr/>
            <p:nvPr/>
          </p:nvSpPr>
          <p:spPr>
            <a:xfrm>
              <a:off x="17462393" y="13243548"/>
              <a:ext cx="483398" cy="106576"/>
            </a:xfrm>
            <a:custGeom>
              <a:avLst/>
              <a:gdLst>
                <a:gd name="connsiteX0" fmla="*/ 350205 w 592923"/>
                <a:gd name="connsiteY0" fmla="*/ 131384 h 130723"/>
                <a:gd name="connsiteX1" fmla="*/ 308373 w 592923"/>
                <a:gd name="connsiteY1" fmla="*/ 117144 h 130723"/>
                <a:gd name="connsiteX2" fmla="*/ 284656 w 592923"/>
                <a:gd name="connsiteY2" fmla="*/ 98935 h 130723"/>
                <a:gd name="connsiteX3" fmla="*/ 252862 w 592923"/>
                <a:gd name="connsiteY3" fmla="*/ 92820 h 130723"/>
                <a:gd name="connsiteX4" fmla="*/ 141701 w 592923"/>
                <a:gd name="connsiteY4" fmla="*/ 124100 h 130723"/>
                <a:gd name="connsiteX5" fmla="*/ 71344 w 592923"/>
                <a:gd name="connsiteY5" fmla="*/ 103231 h 130723"/>
                <a:gd name="connsiteX6" fmla="*/ 7570 w 592923"/>
                <a:gd name="connsiteY6" fmla="*/ 30633 h 130723"/>
                <a:gd name="connsiteX7" fmla="*/ 9063 w 592923"/>
                <a:gd name="connsiteY7" fmla="*/ 7570 h 130723"/>
                <a:gd name="connsiteX8" fmla="*/ 32127 w 592923"/>
                <a:gd name="connsiteY8" fmla="*/ 9063 h 130723"/>
                <a:gd name="connsiteX9" fmla="*/ 95901 w 592923"/>
                <a:gd name="connsiteY9" fmla="*/ 81661 h 130723"/>
                <a:gd name="connsiteX10" fmla="*/ 132877 w 592923"/>
                <a:gd name="connsiteY10" fmla="*/ 92633 h 130723"/>
                <a:gd name="connsiteX11" fmla="*/ 244039 w 592923"/>
                <a:gd name="connsiteY11" fmla="*/ 61353 h 130723"/>
                <a:gd name="connsiteX12" fmla="*/ 304591 w 592923"/>
                <a:gd name="connsiteY12" fmla="*/ 72978 h 130723"/>
                <a:gd name="connsiteX13" fmla="*/ 328309 w 592923"/>
                <a:gd name="connsiteY13" fmla="*/ 91186 h 130723"/>
                <a:gd name="connsiteX14" fmla="*/ 358468 w 592923"/>
                <a:gd name="connsiteY14" fmla="*/ 97721 h 130723"/>
                <a:gd name="connsiteX15" fmla="*/ 571547 w 592923"/>
                <a:gd name="connsiteY15" fmla="*/ 48468 h 130723"/>
                <a:gd name="connsiteX16" fmla="*/ 591156 w 592923"/>
                <a:gd name="connsiteY16" fmla="*/ 60699 h 130723"/>
                <a:gd name="connsiteX17" fmla="*/ 578924 w 592923"/>
                <a:gd name="connsiteY17" fmla="*/ 80307 h 130723"/>
                <a:gd name="connsiteX18" fmla="*/ 365845 w 592923"/>
                <a:gd name="connsiteY18" fmla="*/ 129562 h 130723"/>
                <a:gd name="connsiteX19" fmla="*/ 350205 w 592923"/>
                <a:gd name="connsiteY19" fmla="*/ 131384 h 13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2923" h="130723">
                  <a:moveTo>
                    <a:pt x="350205" y="131384"/>
                  </a:moveTo>
                  <a:cubicBezTo>
                    <a:pt x="335218" y="131384"/>
                    <a:pt x="320558" y="126481"/>
                    <a:pt x="308373" y="117144"/>
                  </a:cubicBezTo>
                  <a:lnTo>
                    <a:pt x="284656" y="98935"/>
                  </a:lnTo>
                  <a:cubicBezTo>
                    <a:pt x="275646" y="92026"/>
                    <a:pt x="263787" y="89785"/>
                    <a:pt x="252862" y="92820"/>
                  </a:cubicBezTo>
                  <a:lnTo>
                    <a:pt x="141701" y="124100"/>
                  </a:lnTo>
                  <a:cubicBezTo>
                    <a:pt x="116349" y="131243"/>
                    <a:pt x="88711" y="123026"/>
                    <a:pt x="71344" y="103231"/>
                  </a:cubicBezTo>
                  <a:lnTo>
                    <a:pt x="7570" y="30633"/>
                  </a:lnTo>
                  <a:cubicBezTo>
                    <a:pt x="1594" y="23863"/>
                    <a:pt x="2294" y="13546"/>
                    <a:pt x="9063" y="7570"/>
                  </a:cubicBezTo>
                  <a:cubicBezTo>
                    <a:pt x="15832" y="1594"/>
                    <a:pt x="26151" y="2294"/>
                    <a:pt x="32127" y="9063"/>
                  </a:cubicBezTo>
                  <a:lnTo>
                    <a:pt x="95901" y="81661"/>
                  </a:lnTo>
                  <a:cubicBezTo>
                    <a:pt x="105052" y="92072"/>
                    <a:pt x="119572" y="96368"/>
                    <a:pt x="132877" y="92633"/>
                  </a:cubicBezTo>
                  <a:lnTo>
                    <a:pt x="244039" y="61353"/>
                  </a:lnTo>
                  <a:cubicBezTo>
                    <a:pt x="264814" y="55517"/>
                    <a:pt x="287458" y="59859"/>
                    <a:pt x="304591" y="72978"/>
                  </a:cubicBezTo>
                  <a:lnTo>
                    <a:pt x="328309" y="91186"/>
                  </a:lnTo>
                  <a:cubicBezTo>
                    <a:pt x="336898" y="97768"/>
                    <a:pt x="347917" y="100149"/>
                    <a:pt x="358468" y="97721"/>
                  </a:cubicBezTo>
                  <a:lnTo>
                    <a:pt x="571547" y="48468"/>
                  </a:lnTo>
                  <a:cubicBezTo>
                    <a:pt x="580325" y="46413"/>
                    <a:pt x="589101" y="51922"/>
                    <a:pt x="591156" y="60699"/>
                  </a:cubicBezTo>
                  <a:cubicBezTo>
                    <a:pt x="593210" y="69477"/>
                    <a:pt x="587702" y="78253"/>
                    <a:pt x="578924" y="80307"/>
                  </a:cubicBezTo>
                  <a:lnTo>
                    <a:pt x="365845" y="129562"/>
                  </a:lnTo>
                  <a:cubicBezTo>
                    <a:pt x="360616" y="130823"/>
                    <a:pt x="355387" y="131384"/>
                    <a:pt x="350205" y="131384"/>
                  </a:cubicBez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11B007-79D3-4F40-8526-EEE21FB30A4E}"/>
                </a:ext>
              </a:extLst>
            </p:cNvPr>
            <p:cNvSpPr/>
            <p:nvPr/>
          </p:nvSpPr>
          <p:spPr>
            <a:xfrm>
              <a:off x="17649016" y="13056540"/>
              <a:ext cx="186508" cy="49482"/>
            </a:xfrm>
            <a:custGeom>
              <a:avLst/>
              <a:gdLst>
                <a:gd name="connsiteX0" fmla="*/ 19800 w 228765"/>
                <a:gd name="connsiteY0" fmla="*/ 57205 h 60692"/>
                <a:gd name="connsiteX1" fmla="*/ 3600 w 228765"/>
                <a:gd name="connsiteY1" fmla="*/ 42638 h 60692"/>
                <a:gd name="connsiteX2" fmla="*/ 18026 w 228765"/>
                <a:gd name="connsiteY2" fmla="*/ 24618 h 60692"/>
                <a:gd name="connsiteX3" fmla="*/ 207902 w 228765"/>
                <a:gd name="connsiteY3" fmla="*/ 3609 h 60692"/>
                <a:gd name="connsiteX4" fmla="*/ 225923 w 228765"/>
                <a:gd name="connsiteY4" fmla="*/ 18034 h 60692"/>
                <a:gd name="connsiteX5" fmla="*/ 211497 w 228765"/>
                <a:gd name="connsiteY5" fmla="*/ 36056 h 60692"/>
                <a:gd name="connsiteX6" fmla="*/ 21621 w 228765"/>
                <a:gd name="connsiteY6" fmla="*/ 57065 h 60692"/>
                <a:gd name="connsiteX7" fmla="*/ 19800 w 228765"/>
                <a:gd name="connsiteY7" fmla="*/ 57205 h 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765" h="60692">
                  <a:moveTo>
                    <a:pt x="19800" y="57205"/>
                  </a:moveTo>
                  <a:cubicBezTo>
                    <a:pt x="11583" y="57205"/>
                    <a:pt x="4487" y="51042"/>
                    <a:pt x="3600" y="42638"/>
                  </a:cubicBezTo>
                  <a:cubicBezTo>
                    <a:pt x="2620" y="33675"/>
                    <a:pt x="9062" y="25598"/>
                    <a:pt x="18026" y="24618"/>
                  </a:cubicBezTo>
                  <a:lnTo>
                    <a:pt x="207902" y="3609"/>
                  </a:lnTo>
                  <a:cubicBezTo>
                    <a:pt x="216912" y="2581"/>
                    <a:pt x="224942" y="9071"/>
                    <a:pt x="225923" y="18034"/>
                  </a:cubicBezTo>
                  <a:cubicBezTo>
                    <a:pt x="226904" y="26999"/>
                    <a:pt x="220461" y="35076"/>
                    <a:pt x="211497" y="36056"/>
                  </a:cubicBezTo>
                  <a:lnTo>
                    <a:pt x="21621" y="57065"/>
                  </a:lnTo>
                  <a:cubicBezTo>
                    <a:pt x="21014" y="57205"/>
                    <a:pt x="20407" y="57205"/>
                    <a:pt x="19800" y="57205"/>
                  </a:cubicBez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0C4F56-8B5F-425D-8F80-1918593E8D3E}"/>
                </a:ext>
              </a:extLst>
            </p:cNvPr>
            <p:cNvSpPr/>
            <p:nvPr/>
          </p:nvSpPr>
          <p:spPr>
            <a:xfrm>
              <a:off x="17776543" y="12813372"/>
              <a:ext cx="247408" cy="570943"/>
            </a:xfrm>
            <a:custGeom>
              <a:avLst/>
              <a:gdLst>
                <a:gd name="connsiteX0" fmla="*/ 246259 w 303464"/>
                <a:gd name="connsiteY0" fmla="*/ 701092 h 700303"/>
                <a:gd name="connsiteX1" fmla="*/ 232859 w 303464"/>
                <a:gd name="connsiteY1" fmla="*/ 694135 h 700303"/>
                <a:gd name="connsiteX2" fmla="*/ 197144 w 303464"/>
                <a:gd name="connsiteY2" fmla="*/ 643059 h 700303"/>
                <a:gd name="connsiteX3" fmla="*/ 164323 w 303464"/>
                <a:gd name="connsiteY3" fmla="*/ 532224 h 700303"/>
                <a:gd name="connsiteX4" fmla="*/ 164370 w 303464"/>
                <a:gd name="connsiteY4" fmla="*/ 530731 h 700303"/>
                <a:gd name="connsiteX5" fmla="*/ 125479 w 303464"/>
                <a:gd name="connsiteY5" fmla="*/ 422837 h 700303"/>
                <a:gd name="connsiteX6" fmla="*/ 111940 w 303464"/>
                <a:gd name="connsiteY6" fmla="*/ 409718 h 700303"/>
                <a:gd name="connsiteX7" fmla="*/ 50874 w 303464"/>
                <a:gd name="connsiteY7" fmla="*/ 342489 h 700303"/>
                <a:gd name="connsiteX8" fmla="*/ 9276 w 303464"/>
                <a:gd name="connsiteY8" fmla="*/ 235903 h 700303"/>
                <a:gd name="connsiteX9" fmla="*/ 3534 w 303464"/>
                <a:gd name="connsiteY9" fmla="*/ 141034 h 700303"/>
                <a:gd name="connsiteX10" fmla="*/ 18847 w 303464"/>
                <a:gd name="connsiteY10" fmla="*/ 123714 h 700303"/>
                <a:gd name="connsiteX11" fmla="*/ 36168 w 303464"/>
                <a:gd name="connsiteY11" fmla="*/ 139027 h 700303"/>
                <a:gd name="connsiteX12" fmla="*/ 41910 w 303464"/>
                <a:gd name="connsiteY12" fmla="*/ 233895 h 700303"/>
                <a:gd name="connsiteX13" fmla="*/ 76225 w 303464"/>
                <a:gd name="connsiteY13" fmla="*/ 321760 h 700303"/>
                <a:gd name="connsiteX14" fmla="*/ 131176 w 303464"/>
                <a:gd name="connsiteY14" fmla="*/ 383200 h 700303"/>
                <a:gd name="connsiteX15" fmla="*/ 149804 w 303464"/>
                <a:gd name="connsiteY15" fmla="*/ 400895 h 700303"/>
                <a:gd name="connsiteX16" fmla="*/ 197051 w 303464"/>
                <a:gd name="connsiteY16" fmla="*/ 531758 h 700303"/>
                <a:gd name="connsiteX17" fmla="*/ 197004 w 303464"/>
                <a:gd name="connsiteY17" fmla="*/ 533251 h 700303"/>
                <a:gd name="connsiteX18" fmla="*/ 223942 w 303464"/>
                <a:gd name="connsiteY18" fmla="*/ 624244 h 700303"/>
                <a:gd name="connsiteX19" fmla="*/ 236128 w 303464"/>
                <a:gd name="connsiteY19" fmla="*/ 641658 h 700303"/>
                <a:gd name="connsiteX20" fmla="*/ 269789 w 303464"/>
                <a:gd name="connsiteY20" fmla="*/ 413874 h 700303"/>
                <a:gd name="connsiteX21" fmla="*/ 249246 w 303464"/>
                <a:gd name="connsiteY21" fmla="*/ 347904 h 700303"/>
                <a:gd name="connsiteX22" fmla="*/ 242150 w 303464"/>
                <a:gd name="connsiteY22" fmla="*/ 335999 h 700303"/>
                <a:gd name="connsiteX23" fmla="*/ 223196 w 303464"/>
                <a:gd name="connsiteY23" fmla="*/ 316531 h 700303"/>
                <a:gd name="connsiteX24" fmla="*/ 209843 w 303464"/>
                <a:gd name="connsiteY24" fmla="*/ 250096 h 700303"/>
                <a:gd name="connsiteX25" fmla="*/ 213999 w 303464"/>
                <a:gd name="connsiteY25" fmla="*/ 237070 h 700303"/>
                <a:gd name="connsiteX26" fmla="*/ 238042 w 303464"/>
                <a:gd name="connsiteY26" fmla="*/ 150092 h 700303"/>
                <a:gd name="connsiteX27" fmla="*/ 223662 w 303464"/>
                <a:gd name="connsiteY27" fmla="*/ 98270 h 700303"/>
                <a:gd name="connsiteX28" fmla="*/ 153678 w 303464"/>
                <a:gd name="connsiteY28" fmla="*/ 31694 h 700303"/>
                <a:gd name="connsiteX29" fmla="*/ 153119 w 303464"/>
                <a:gd name="connsiteY29" fmla="*/ 8584 h 700303"/>
                <a:gd name="connsiteX30" fmla="*/ 176228 w 303464"/>
                <a:gd name="connsiteY30" fmla="*/ 8023 h 700303"/>
                <a:gd name="connsiteX31" fmla="*/ 246212 w 303464"/>
                <a:gd name="connsiteY31" fmla="*/ 74599 h 700303"/>
                <a:gd name="connsiteX32" fmla="*/ 269556 w 303464"/>
                <a:gd name="connsiteY32" fmla="*/ 158776 h 700303"/>
                <a:gd name="connsiteX33" fmla="*/ 245419 w 303464"/>
                <a:gd name="connsiteY33" fmla="*/ 246033 h 700303"/>
                <a:gd name="connsiteX34" fmla="*/ 245232 w 303464"/>
                <a:gd name="connsiteY34" fmla="*/ 246641 h 700303"/>
                <a:gd name="connsiteX35" fmla="*/ 240797 w 303464"/>
                <a:gd name="connsiteY35" fmla="*/ 260553 h 700303"/>
                <a:gd name="connsiteX36" fmla="*/ 240376 w 303464"/>
                <a:gd name="connsiteY36" fmla="*/ 261721 h 700303"/>
                <a:gd name="connsiteX37" fmla="*/ 246633 w 303464"/>
                <a:gd name="connsiteY37" fmla="*/ 293748 h 700303"/>
                <a:gd name="connsiteX38" fmla="*/ 265587 w 303464"/>
                <a:gd name="connsiteY38" fmla="*/ 313216 h 700303"/>
                <a:gd name="connsiteX39" fmla="*/ 280434 w 303464"/>
                <a:gd name="connsiteY39" fmla="*/ 338193 h 700303"/>
                <a:gd name="connsiteX40" fmla="*/ 302096 w 303464"/>
                <a:gd name="connsiteY40" fmla="*/ 407711 h 700303"/>
                <a:gd name="connsiteX41" fmla="*/ 302657 w 303464"/>
                <a:gd name="connsiteY41" fmla="*/ 414947 h 700303"/>
                <a:gd name="connsiteX42" fmla="*/ 262412 w 303464"/>
                <a:gd name="connsiteY42" fmla="*/ 687039 h 700303"/>
                <a:gd name="connsiteX43" fmla="*/ 249994 w 303464"/>
                <a:gd name="connsiteY43" fmla="*/ 700531 h 700303"/>
                <a:gd name="connsiteX44" fmla="*/ 246259 w 303464"/>
                <a:gd name="connsiteY44" fmla="*/ 701092 h 700303"/>
                <a:gd name="connsiteX45" fmla="*/ 229731 w 303464"/>
                <a:gd name="connsiteY45" fmla="*/ 241738 h 700303"/>
                <a:gd name="connsiteX46" fmla="*/ 229731 w 303464"/>
                <a:gd name="connsiteY46" fmla="*/ 241738 h 700303"/>
                <a:gd name="connsiteX47" fmla="*/ 229731 w 303464"/>
                <a:gd name="connsiteY47" fmla="*/ 241738 h 70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3464" h="700303">
                  <a:moveTo>
                    <a:pt x="246259" y="701092"/>
                  </a:moveTo>
                  <a:cubicBezTo>
                    <a:pt x="240983" y="701092"/>
                    <a:pt x="235988" y="698570"/>
                    <a:pt x="232859" y="694135"/>
                  </a:cubicBezTo>
                  <a:lnTo>
                    <a:pt x="197144" y="643059"/>
                  </a:lnTo>
                  <a:cubicBezTo>
                    <a:pt x="174641" y="610845"/>
                    <a:pt x="162969" y="571489"/>
                    <a:pt x="164323" y="532224"/>
                  </a:cubicBezTo>
                  <a:lnTo>
                    <a:pt x="164370" y="530731"/>
                  </a:lnTo>
                  <a:cubicBezTo>
                    <a:pt x="165724" y="490533"/>
                    <a:pt x="151905" y="452203"/>
                    <a:pt x="125479" y="422837"/>
                  </a:cubicBezTo>
                  <a:cubicBezTo>
                    <a:pt x="118383" y="414947"/>
                    <a:pt x="114181" y="411352"/>
                    <a:pt x="111940" y="409718"/>
                  </a:cubicBezTo>
                  <a:cubicBezTo>
                    <a:pt x="108205" y="407011"/>
                    <a:pt x="96767" y="398747"/>
                    <a:pt x="50874" y="342489"/>
                  </a:cubicBezTo>
                  <a:cubicBezTo>
                    <a:pt x="26037" y="312049"/>
                    <a:pt x="11657" y="275213"/>
                    <a:pt x="9276" y="235903"/>
                  </a:cubicBezTo>
                  <a:lnTo>
                    <a:pt x="3534" y="141034"/>
                  </a:lnTo>
                  <a:cubicBezTo>
                    <a:pt x="2973" y="132024"/>
                    <a:pt x="9836" y="124274"/>
                    <a:pt x="18847" y="123714"/>
                  </a:cubicBezTo>
                  <a:cubicBezTo>
                    <a:pt x="28044" y="123107"/>
                    <a:pt x="35607" y="130017"/>
                    <a:pt x="36168" y="139027"/>
                  </a:cubicBezTo>
                  <a:lnTo>
                    <a:pt x="41910" y="233895"/>
                  </a:lnTo>
                  <a:cubicBezTo>
                    <a:pt x="43871" y="266296"/>
                    <a:pt x="55729" y="296689"/>
                    <a:pt x="76225" y="321760"/>
                  </a:cubicBezTo>
                  <a:cubicBezTo>
                    <a:pt x="115255" y="369521"/>
                    <a:pt x="127628" y="380632"/>
                    <a:pt x="131176" y="383200"/>
                  </a:cubicBezTo>
                  <a:cubicBezTo>
                    <a:pt x="136404" y="386982"/>
                    <a:pt x="142474" y="392771"/>
                    <a:pt x="149804" y="400895"/>
                  </a:cubicBezTo>
                  <a:cubicBezTo>
                    <a:pt x="181924" y="436563"/>
                    <a:pt x="198732" y="483063"/>
                    <a:pt x="197051" y="531758"/>
                  </a:cubicBezTo>
                  <a:lnTo>
                    <a:pt x="197004" y="533251"/>
                  </a:lnTo>
                  <a:cubicBezTo>
                    <a:pt x="195883" y="565513"/>
                    <a:pt x="205501" y="597820"/>
                    <a:pt x="223942" y="624244"/>
                  </a:cubicBezTo>
                  <a:lnTo>
                    <a:pt x="236128" y="641658"/>
                  </a:lnTo>
                  <a:lnTo>
                    <a:pt x="269789" y="413874"/>
                  </a:lnTo>
                  <a:lnTo>
                    <a:pt x="249246" y="347904"/>
                  </a:lnTo>
                  <a:cubicBezTo>
                    <a:pt x="247847" y="343469"/>
                    <a:pt x="245419" y="339315"/>
                    <a:pt x="242150" y="335999"/>
                  </a:cubicBezTo>
                  <a:lnTo>
                    <a:pt x="223196" y="316531"/>
                  </a:lnTo>
                  <a:cubicBezTo>
                    <a:pt x="206061" y="298883"/>
                    <a:pt x="200879" y="272878"/>
                    <a:pt x="209843" y="250096"/>
                  </a:cubicBezTo>
                  <a:lnTo>
                    <a:pt x="213999" y="237070"/>
                  </a:lnTo>
                  <a:lnTo>
                    <a:pt x="238042" y="150092"/>
                  </a:lnTo>
                  <a:cubicBezTo>
                    <a:pt x="243178" y="131464"/>
                    <a:pt x="237668" y="111623"/>
                    <a:pt x="223662" y="98270"/>
                  </a:cubicBezTo>
                  <a:lnTo>
                    <a:pt x="153678" y="31694"/>
                  </a:lnTo>
                  <a:cubicBezTo>
                    <a:pt x="147143" y="25484"/>
                    <a:pt x="146862" y="15120"/>
                    <a:pt x="153119" y="8584"/>
                  </a:cubicBezTo>
                  <a:cubicBezTo>
                    <a:pt x="159327" y="2047"/>
                    <a:pt x="169646" y="1768"/>
                    <a:pt x="176228" y="8023"/>
                  </a:cubicBezTo>
                  <a:lnTo>
                    <a:pt x="246212" y="74599"/>
                  </a:lnTo>
                  <a:cubicBezTo>
                    <a:pt x="268995" y="96262"/>
                    <a:pt x="277913" y="128523"/>
                    <a:pt x="269556" y="158776"/>
                  </a:cubicBezTo>
                  <a:lnTo>
                    <a:pt x="245419" y="246033"/>
                  </a:lnTo>
                  <a:cubicBezTo>
                    <a:pt x="245372" y="246220"/>
                    <a:pt x="245325" y="246454"/>
                    <a:pt x="245232" y="246641"/>
                  </a:cubicBezTo>
                  <a:lnTo>
                    <a:pt x="240797" y="260553"/>
                  </a:lnTo>
                  <a:cubicBezTo>
                    <a:pt x="240657" y="260974"/>
                    <a:pt x="240516" y="261347"/>
                    <a:pt x="240376" y="261721"/>
                  </a:cubicBezTo>
                  <a:cubicBezTo>
                    <a:pt x="235941" y="272692"/>
                    <a:pt x="238369" y="285251"/>
                    <a:pt x="246633" y="293748"/>
                  </a:cubicBezTo>
                  <a:lnTo>
                    <a:pt x="265587" y="313216"/>
                  </a:lnTo>
                  <a:cubicBezTo>
                    <a:pt x="272404" y="320219"/>
                    <a:pt x="277539" y="328856"/>
                    <a:pt x="280434" y="338193"/>
                  </a:cubicBezTo>
                  <a:lnTo>
                    <a:pt x="302096" y="407711"/>
                  </a:lnTo>
                  <a:cubicBezTo>
                    <a:pt x="302843" y="410045"/>
                    <a:pt x="303030" y="412519"/>
                    <a:pt x="302657" y="414947"/>
                  </a:cubicBezTo>
                  <a:lnTo>
                    <a:pt x="262412" y="687039"/>
                  </a:lnTo>
                  <a:cubicBezTo>
                    <a:pt x="261432" y="693668"/>
                    <a:pt x="256530" y="699037"/>
                    <a:pt x="249994" y="700531"/>
                  </a:cubicBezTo>
                  <a:cubicBezTo>
                    <a:pt x="248780" y="700951"/>
                    <a:pt x="247519" y="701092"/>
                    <a:pt x="246259" y="701092"/>
                  </a:cubicBezTo>
                  <a:close/>
                  <a:moveTo>
                    <a:pt x="229731" y="241738"/>
                  </a:moveTo>
                  <a:lnTo>
                    <a:pt x="229731" y="241738"/>
                  </a:lnTo>
                  <a:lnTo>
                    <a:pt x="229731" y="241738"/>
                  </a:ln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0F74C7-247A-47FD-940B-62BE776254A7}"/>
                </a:ext>
              </a:extLst>
            </p:cNvPr>
            <p:cNvSpPr/>
            <p:nvPr/>
          </p:nvSpPr>
          <p:spPr>
            <a:xfrm>
              <a:off x="19314475" y="12273597"/>
              <a:ext cx="1476839" cy="1476839"/>
            </a:xfrm>
            <a:custGeom>
              <a:avLst/>
              <a:gdLst>
                <a:gd name="connsiteX0" fmla="*/ 1359481 w 1811452"/>
                <a:gd name="connsiteY0" fmla="*/ 456461 h 1811452"/>
                <a:gd name="connsiteX1" fmla="*/ 1359481 w 1811452"/>
                <a:gd name="connsiteY1" fmla="*/ 1359481 h 1811452"/>
                <a:gd name="connsiteX2" fmla="*/ 456462 w 1811452"/>
                <a:gd name="connsiteY2" fmla="*/ 1359481 h 1811452"/>
                <a:gd name="connsiteX3" fmla="*/ 456462 w 1811452"/>
                <a:gd name="connsiteY3" fmla="*/ 456461 h 1811452"/>
                <a:gd name="connsiteX4" fmla="*/ 1359481 w 1811452"/>
                <a:gd name="connsiteY4" fmla="*/ 456461 h 181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452" h="1811452">
                  <a:moveTo>
                    <a:pt x="1359481" y="456461"/>
                  </a:moveTo>
                  <a:cubicBezTo>
                    <a:pt x="1608843" y="705823"/>
                    <a:pt x="1608844" y="1110118"/>
                    <a:pt x="1359481" y="1359481"/>
                  </a:cubicBezTo>
                  <a:cubicBezTo>
                    <a:pt x="1110119" y="1608843"/>
                    <a:pt x="705823" y="1608842"/>
                    <a:pt x="456462" y="1359481"/>
                  </a:cubicBezTo>
                  <a:cubicBezTo>
                    <a:pt x="207100" y="1110119"/>
                    <a:pt x="207100" y="705824"/>
                    <a:pt x="456462" y="456461"/>
                  </a:cubicBezTo>
                  <a:cubicBezTo>
                    <a:pt x="705824" y="207099"/>
                    <a:pt x="1110120" y="207100"/>
                    <a:pt x="1359481" y="4564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6051305-9EB4-45F9-8F9B-C1AD5BBC5652}"/>
                </a:ext>
              </a:extLst>
            </p:cNvPr>
            <p:cNvSpPr/>
            <p:nvPr/>
          </p:nvSpPr>
          <p:spPr>
            <a:xfrm>
              <a:off x="19531309" y="12680833"/>
              <a:ext cx="1046728" cy="856414"/>
            </a:xfrm>
            <a:custGeom>
              <a:avLst/>
              <a:gdLst>
                <a:gd name="connsiteX0" fmla="*/ 1276834 w 1283890"/>
                <a:gd name="connsiteY0" fmla="*/ 336332 h 1050455"/>
                <a:gd name="connsiteX1" fmla="*/ 1262034 w 1283890"/>
                <a:gd name="connsiteY1" fmla="*/ 419995 h 1050455"/>
                <a:gd name="connsiteX2" fmla="*/ 554495 w 1283890"/>
                <a:gd name="connsiteY2" fmla="*/ 705906 h 1050455"/>
                <a:gd name="connsiteX3" fmla="*/ 115264 w 1283890"/>
                <a:gd name="connsiteY3" fmla="*/ 81841 h 1050455"/>
                <a:gd name="connsiteX4" fmla="*/ 148225 w 1283890"/>
                <a:gd name="connsiteY4" fmla="*/ 3502 h 1050455"/>
                <a:gd name="connsiteX5" fmla="*/ 29734 w 1283890"/>
                <a:gd name="connsiteY5" fmla="*/ 227785 h 1050455"/>
                <a:gd name="connsiteX6" fmla="*/ 461634 w 1283890"/>
                <a:gd name="connsiteY6" fmla="*/ 1020856 h 1050455"/>
                <a:gd name="connsiteX7" fmla="*/ 1254705 w 1283890"/>
                <a:gd name="connsiteY7" fmla="*/ 588955 h 1050455"/>
                <a:gd name="connsiteX8" fmla="*/ 1276834 w 1283890"/>
                <a:gd name="connsiteY8" fmla="*/ 336332 h 105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890" h="1050455">
                  <a:moveTo>
                    <a:pt x="1276834" y="336332"/>
                  </a:moveTo>
                  <a:cubicBezTo>
                    <a:pt x="1275015" y="364391"/>
                    <a:pt x="1270159" y="392356"/>
                    <a:pt x="1262034" y="419995"/>
                  </a:cubicBezTo>
                  <a:cubicBezTo>
                    <a:pt x="1187944" y="671264"/>
                    <a:pt x="871173" y="799280"/>
                    <a:pt x="554495" y="705906"/>
                  </a:cubicBezTo>
                  <a:cubicBezTo>
                    <a:pt x="237817" y="612532"/>
                    <a:pt x="41171" y="333157"/>
                    <a:pt x="115264" y="81841"/>
                  </a:cubicBezTo>
                  <a:cubicBezTo>
                    <a:pt x="123434" y="54203"/>
                    <a:pt x="134499" y="28058"/>
                    <a:pt x="148225" y="3502"/>
                  </a:cubicBezTo>
                  <a:cubicBezTo>
                    <a:pt x="95609" y="67649"/>
                    <a:pt x="54664" y="143188"/>
                    <a:pt x="29734" y="227785"/>
                  </a:cubicBezTo>
                  <a:cubicBezTo>
                    <a:pt x="-69991" y="566032"/>
                    <a:pt x="123341" y="921085"/>
                    <a:pt x="461634" y="1020856"/>
                  </a:cubicBezTo>
                  <a:cubicBezTo>
                    <a:pt x="799882" y="1120579"/>
                    <a:pt x="1154935" y="927248"/>
                    <a:pt x="1254705" y="588955"/>
                  </a:cubicBezTo>
                  <a:cubicBezTo>
                    <a:pt x="1279635" y="504405"/>
                    <a:pt x="1286219" y="418735"/>
                    <a:pt x="1276834" y="336332"/>
                  </a:cubicBezTo>
                  <a:close/>
                </a:path>
              </a:pathLst>
            </a:custGeom>
            <a:solidFill>
              <a:srgbClr val="F7F2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EB1AA-48CA-4A89-A171-24F8E556BC68}"/>
                </a:ext>
              </a:extLst>
            </p:cNvPr>
            <p:cNvSpPr/>
            <p:nvPr/>
          </p:nvSpPr>
          <p:spPr>
            <a:xfrm>
              <a:off x="19788557" y="12421001"/>
              <a:ext cx="719388" cy="548105"/>
            </a:xfrm>
            <a:custGeom>
              <a:avLst/>
              <a:gdLst>
                <a:gd name="connsiteX0" fmla="*/ 507218 w 882382"/>
                <a:gd name="connsiteY0" fmla="*/ 113947 h 672291"/>
                <a:gd name="connsiteX1" fmla="*/ 813388 w 882382"/>
                <a:gd name="connsiteY1" fmla="*/ 445934 h 672291"/>
                <a:gd name="connsiteX2" fmla="*/ 376085 w 882382"/>
                <a:gd name="connsiteY2" fmla="*/ 558724 h 672291"/>
                <a:gd name="connsiteX3" fmla="*/ 69915 w 882382"/>
                <a:gd name="connsiteY3" fmla="*/ 226737 h 672291"/>
                <a:gd name="connsiteX4" fmla="*/ 507218 w 882382"/>
                <a:gd name="connsiteY4" fmla="*/ 113947 h 67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82" h="672291">
                  <a:moveTo>
                    <a:pt x="507218" y="113947"/>
                  </a:moveTo>
                  <a:cubicBezTo>
                    <a:pt x="712523" y="174477"/>
                    <a:pt x="849600" y="323111"/>
                    <a:pt x="813388" y="445934"/>
                  </a:cubicBezTo>
                  <a:cubicBezTo>
                    <a:pt x="777177" y="568755"/>
                    <a:pt x="581390" y="619254"/>
                    <a:pt x="376085" y="558724"/>
                  </a:cubicBezTo>
                  <a:cubicBezTo>
                    <a:pt x="170781" y="498194"/>
                    <a:pt x="33704" y="349560"/>
                    <a:pt x="69915" y="226737"/>
                  </a:cubicBezTo>
                  <a:cubicBezTo>
                    <a:pt x="106127" y="103916"/>
                    <a:pt x="301914" y="53417"/>
                    <a:pt x="507218" y="113947"/>
                  </a:cubicBezTo>
                  <a:close/>
                </a:path>
              </a:pathLst>
            </a:custGeom>
            <a:solidFill>
              <a:srgbClr val="AA26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0A5995-9D2E-4847-9352-08AA868CECF5}"/>
                </a:ext>
              </a:extLst>
            </p:cNvPr>
            <p:cNvSpPr/>
            <p:nvPr/>
          </p:nvSpPr>
          <p:spPr>
            <a:xfrm>
              <a:off x="19837587" y="12454113"/>
              <a:ext cx="624231" cy="460561"/>
            </a:xfrm>
            <a:custGeom>
              <a:avLst/>
              <a:gdLst>
                <a:gd name="connsiteX0" fmla="*/ 438999 w 765665"/>
                <a:gd name="connsiteY0" fmla="*/ 100508 h 564911"/>
                <a:gd name="connsiteX1" fmla="*/ 710896 w 765665"/>
                <a:gd name="connsiteY1" fmla="*/ 380675 h 564911"/>
                <a:gd name="connsiteX2" fmla="*/ 330497 w 765665"/>
                <a:gd name="connsiteY2" fmla="*/ 468526 h 564911"/>
                <a:gd name="connsiteX3" fmla="*/ 58599 w 765665"/>
                <a:gd name="connsiteY3" fmla="*/ 188359 h 564911"/>
                <a:gd name="connsiteX4" fmla="*/ 438999 w 765665"/>
                <a:gd name="connsiteY4" fmla="*/ 100508 h 56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665" h="564911">
                  <a:moveTo>
                    <a:pt x="438999" y="100508"/>
                  </a:moveTo>
                  <a:cubicBezTo>
                    <a:pt x="619126" y="153614"/>
                    <a:pt x="740858" y="279049"/>
                    <a:pt x="710896" y="380675"/>
                  </a:cubicBezTo>
                  <a:cubicBezTo>
                    <a:pt x="680934" y="482300"/>
                    <a:pt x="510623" y="521632"/>
                    <a:pt x="330497" y="468526"/>
                  </a:cubicBezTo>
                  <a:cubicBezTo>
                    <a:pt x="150370" y="415419"/>
                    <a:pt x="28637" y="289984"/>
                    <a:pt x="58599" y="188359"/>
                  </a:cubicBezTo>
                  <a:cubicBezTo>
                    <a:pt x="88562" y="86733"/>
                    <a:pt x="258872" y="47401"/>
                    <a:pt x="438999" y="100508"/>
                  </a:cubicBez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4FA6F35-710D-40E3-B751-27509F3A1727}"/>
                </a:ext>
              </a:extLst>
            </p:cNvPr>
            <p:cNvSpPr/>
            <p:nvPr/>
          </p:nvSpPr>
          <p:spPr>
            <a:xfrm>
              <a:off x="19998002" y="12513153"/>
              <a:ext cx="334953" cy="247408"/>
            </a:xfrm>
            <a:custGeom>
              <a:avLst/>
              <a:gdLst>
                <a:gd name="connsiteX0" fmla="*/ 234301 w 410844"/>
                <a:gd name="connsiteY0" fmla="*/ 55220 h 303464"/>
                <a:gd name="connsiteX1" fmla="*/ 378143 w 410844"/>
                <a:gd name="connsiteY1" fmla="*/ 203449 h 303464"/>
                <a:gd name="connsiteX2" fmla="*/ 176893 w 410844"/>
                <a:gd name="connsiteY2" fmla="*/ 249935 h 303464"/>
                <a:gd name="connsiteX3" fmla="*/ 33051 w 410844"/>
                <a:gd name="connsiteY3" fmla="*/ 101706 h 303464"/>
                <a:gd name="connsiteX4" fmla="*/ 234301 w 410844"/>
                <a:gd name="connsiteY4" fmla="*/ 55220 h 30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844" h="303464">
                  <a:moveTo>
                    <a:pt x="234301" y="55220"/>
                  </a:moveTo>
                  <a:cubicBezTo>
                    <a:pt x="329595" y="83316"/>
                    <a:pt x="393995" y="149680"/>
                    <a:pt x="378143" y="203449"/>
                  </a:cubicBezTo>
                  <a:cubicBezTo>
                    <a:pt x="362290" y="257218"/>
                    <a:pt x="272187" y="278031"/>
                    <a:pt x="176893" y="249935"/>
                  </a:cubicBezTo>
                  <a:cubicBezTo>
                    <a:pt x="81599" y="221840"/>
                    <a:pt x="17199" y="155475"/>
                    <a:pt x="33051" y="101706"/>
                  </a:cubicBezTo>
                  <a:cubicBezTo>
                    <a:pt x="48904" y="47937"/>
                    <a:pt x="139007" y="27125"/>
                    <a:pt x="234301" y="55220"/>
                  </a:cubicBezTo>
                  <a:close/>
                </a:path>
              </a:pathLst>
            </a:custGeom>
            <a:solidFill>
              <a:srgbClr val="A526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466D73-1D09-4990-A599-96FC3031555F}"/>
                </a:ext>
              </a:extLst>
            </p:cNvPr>
            <p:cNvSpPr/>
            <p:nvPr/>
          </p:nvSpPr>
          <p:spPr>
            <a:xfrm>
              <a:off x="20085227" y="12559801"/>
              <a:ext cx="167476" cy="125608"/>
            </a:xfrm>
            <a:custGeom>
              <a:avLst/>
              <a:gdLst>
                <a:gd name="connsiteX0" fmla="*/ 118046 w 205422"/>
                <a:gd name="connsiteY0" fmla="*/ 29502 h 154066"/>
                <a:gd name="connsiteX1" fmla="*/ 189162 w 205422"/>
                <a:gd name="connsiteY1" fmla="*/ 102794 h 154066"/>
                <a:gd name="connsiteX2" fmla="*/ 89659 w 205422"/>
                <a:gd name="connsiteY2" fmla="*/ 125783 h 154066"/>
                <a:gd name="connsiteX3" fmla="*/ 18542 w 205422"/>
                <a:gd name="connsiteY3" fmla="*/ 52490 h 154066"/>
                <a:gd name="connsiteX4" fmla="*/ 118046 w 205422"/>
                <a:gd name="connsiteY4" fmla="*/ 29502 h 15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22" h="154066">
                  <a:moveTo>
                    <a:pt x="118046" y="29502"/>
                  </a:moveTo>
                  <a:cubicBezTo>
                    <a:pt x="165161" y="43393"/>
                    <a:pt x="197001" y="76207"/>
                    <a:pt x="189162" y="102794"/>
                  </a:cubicBezTo>
                  <a:cubicBezTo>
                    <a:pt x="181324" y="129381"/>
                    <a:pt x="136774" y="139674"/>
                    <a:pt x="89659" y="125783"/>
                  </a:cubicBezTo>
                  <a:cubicBezTo>
                    <a:pt x="42544" y="111892"/>
                    <a:pt x="10703" y="79078"/>
                    <a:pt x="18542" y="52490"/>
                  </a:cubicBezTo>
                  <a:cubicBezTo>
                    <a:pt x="26381" y="25903"/>
                    <a:pt x="70930" y="15611"/>
                    <a:pt x="118046" y="29502"/>
                  </a:cubicBezTo>
                  <a:close/>
                </a:path>
              </a:pathLst>
            </a:custGeom>
            <a:solidFill>
              <a:srgbClr val="6014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1D90F0-63FF-4172-BD0E-65F0E4AD7D1F}"/>
                </a:ext>
              </a:extLst>
            </p:cNvPr>
            <p:cNvSpPr/>
            <p:nvPr/>
          </p:nvSpPr>
          <p:spPr>
            <a:xfrm>
              <a:off x="20183946" y="12691182"/>
              <a:ext cx="110382" cy="87545"/>
            </a:xfrm>
            <a:custGeom>
              <a:avLst/>
              <a:gdLst>
                <a:gd name="connsiteX0" fmla="*/ 133270 w 135392"/>
                <a:gd name="connsiteY0" fmla="*/ 74142 h 107379"/>
                <a:gd name="connsiteX1" fmla="*/ 54976 w 135392"/>
                <a:gd name="connsiteY1" fmla="*/ 103368 h 107379"/>
                <a:gd name="connsiteX2" fmla="*/ 5068 w 135392"/>
                <a:gd name="connsiteY2" fmla="*/ 36326 h 107379"/>
                <a:gd name="connsiteX3" fmla="*/ 83362 w 135392"/>
                <a:gd name="connsiteY3" fmla="*/ 7100 h 107379"/>
                <a:gd name="connsiteX4" fmla="*/ 133270 w 135392"/>
                <a:gd name="connsiteY4" fmla="*/ 74142 h 10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92" h="107379">
                  <a:moveTo>
                    <a:pt x="133270" y="74142"/>
                  </a:moveTo>
                  <a:cubicBezTo>
                    <a:pt x="125428" y="100706"/>
                    <a:pt x="90365" y="113826"/>
                    <a:pt x="54976" y="103368"/>
                  </a:cubicBezTo>
                  <a:cubicBezTo>
                    <a:pt x="19590" y="92910"/>
                    <a:pt x="-2774" y="62937"/>
                    <a:pt x="5068" y="36326"/>
                  </a:cubicBezTo>
                  <a:cubicBezTo>
                    <a:pt x="12913" y="9760"/>
                    <a:pt x="47973" y="-3358"/>
                    <a:pt x="83362" y="7100"/>
                  </a:cubicBezTo>
                  <a:cubicBezTo>
                    <a:pt x="118751" y="17558"/>
                    <a:pt x="141115" y="47577"/>
                    <a:pt x="133270" y="741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6F3B9D-59EE-4863-B46E-63317D8C3E9D}"/>
                </a:ext>
              </a:extLst>
            </p:cNvPr>
            <p:cNvSpPr/>
            <p:nvPr/>
          </p:nvSpPr>
          <p:spPr>
            <a:xfrm>
              <a:off x="19720415" y="12961798"/>
              <a:ext cx="197927" cy="468173"/>
            </a:xfrm>
            <a:custGeom>
              <a:avLst/>
              <a:gdLst>
                <a:gd name="connsiteX0" fmla="*/ 224967 w 242771"/>
                <a:gd name="connsiteY0" fmla="*/ 571792 h 574249"/>
                <a:gd name="connsiteX1" fmla="*/ 211335 w 242771"/>
                <a:gd name="connsiteY1" fmla="*/ 564509 h 574249"/>
                <a:gd name="connsiteX2" fmla="*/ 90368 w 242771"/>
                <a:gd name="connsiteY2" fmla="*/ 382337 h 574249"/>
                <a:gd name="connsiteX3" fmla="*/ 81870 w 242771"/>
                <a:gd name="connsiteY3" fmla="*/ 324211 h 574249"/>
                <a:gd name="connsiteX4" fmla="*/ 90555 w 242771"/>
                <a:gd name="connsiteY4" fmla="*/ 295592 h 574249"/>
                <a:gd name="connsiteX5" fmla="*/ 85093 w 242771"/>
                <a:gd name="connsiteY5" fmla="*/ 263658 h 574249"/>
                <a:gd name="connsiteX6" fmla="*/ 16789 w 242771"/>
                <a:gd name="connsiteY6" fmla="*/ 170565 h 574249"/>
                <a:gd name="connsiteX7" fmla="*/ 11607 w 242771"/>
                <a:gd name="connsiteY7" fmla="*/ 97360 h 574249"/>
                <a:gd name="connsiteX8" fmla="*/ 57175 w 242771"/>
                <a:gd name="connsiteY8" fmla="*/ 12156 h 574249"/>
                <a:gd name="connsiteX9" fmla="*/ 79303 w 242771"/>
                <a:gd name="connsiteY9" fmla="*/ 5434 h 574249"/>
                <a:gd name="connsiteX10" fmla="*/ 86026 w 242771"/>
                <a:gd name="connsiteY10" fmla="*/ 27563 h 574249"/>
                <a:gd name="connsiteX11" fmla="*/ 40460 w 242771"/>
                <a:gd name="connsiteY11" fmla="*/ 112767 h 574249"/>
                <a:gd name="connsiteX12" fmla="*/ 43214 w 242771"/>
                <a:gd name="connsiteY12" fmla="*/ 151237 h 574249"/>
                <a:gd name="connsiteX13" fmla="*/ 111517 w 242771"/>
                <a:gd name="connsiteY13" fmla="*/ 244330 h 574249"/>
                <a:gd name="connsiteX14" fmla="*/ 121882 w 242771"/>
                <a:gd name="connsiteY14" fmla="*/ 305117 h 574249"/>
                <a:gd name="connsiteX15" fmla="*/ 113199 w 242771"/>
                <a:gd name="connsiteY15" fmla="*/ 333735 h 574249"/>
                <a:gd name="connsiteX16" fmla="*/ 117681 w 242771"/>
                <a:gd name="connsiteY16" fmla="*/ 364269 h 574249"/>
                <a:gd name="connsiteX17" fmla="*/ 238645 w 242771"/>
                <a:gd name="connsiteY17" fmla="*/ 546441 h 574249"/>
                <a:gd name="connsiteX18" fmla="*/ 234070 w 242771"/>
                <a:gd name="connsiteY18" fmla="*/ 569085 h 574249"/>
                <a:gd name="connsiteX19" fmla="*/ 224967 w 242771"/>
                <a:gd name="connsiteY19" fmla="*/ 571792 h 57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771" h="574249">
                  <a:moveTo>
                    <a:pt x="224967" y="571792"/>
                  </a:moveTo>
                  <a:cubicBezTo>
                    <a:pt x="219690" y="571792"/>
                    <a:pt x="214463" y="569225"/>
                    <a:pt x="211335" y="564509"/>
                  </a:cubicBezTo>
                  <a:lnTo>
                    <a:pt x="90368" y="382337"/>
                  </a:lnTo>
                  <a:cubicBezTo>
                    <a:pt x="78929" y="365155"/>
                    <a:pt x="75849" y="343960"/>
                    <a:pt x="81870" y="324211"/>
                  </a:cubicBezTo>
                  <a:lnTo>
                    <a:pt x="90555" y="295592"/>
                  </a:lnTo>
                  <a:cubicBezTo>
                    <a:pt x="93870" y="284761"/>
                    <a:pt x="91816" y="272810"/>
                    <a:pt x="85093" y="263658"/>
                  </a:cubicBezTo>
                  <a:lnTo>
                    <a:pt x="16789" y="170565"/>
                  </a:lnTo>
                  <a:cubicBezTo>
                    <a:pt x="1196" y="149322"/>
                    <a:pt x="-858" y="120563"/>
                    <a:pt x="11607" y="97360"/>
                  </a:cubicBezTo>
                  <a:lnTo>
                    <a:pt x="57175" y="12156"/>
                  </a:lnTo>
                  <a:cubicBezTo>
                    <a:pt x="61422" y="4173"/>
                    <a:pt x="71320" y="1184"/>
                    <a:pt x="79303" y="5434"/>
                  </a:cubicBezTo>
                  <a:cubicBezTo>
                    <a:pt x="87286" y="9682"/>
                    <a:pt x="90275" y="19579"/>
                    <a:pt x="86026" y="27563"/>
                  </a:cubicBezTo>
                  <a:lnTo>
                    <a:pt x="40460" y="112767"/>
                  </a:lnTo>
                  <a:cubicBezTo>
                    <a:pt x="33925" y="124998"/>
                    <a:pt x="34998" y="140078"/>
                    <a:pt x="43214" y="151237"/>
                  </a:cubicBezTo>
                  <a:lnTo>
                    <a:pt x="111517" y="244330"/>
                  </a:lnTo>
                  <a:cubicBezTo>
                    <a:pt x="124262" y="261744"/>
                    <a:pt x="128137" y="284435"/>
                    <a:pt x="121882" y="305117"/>
                  </a:cubicBezTo>
                  <a:lnTo>
                    <a:pt x="113199" y="333735"/>
                  </a:lnTo>
                  <a:cubicBezTo>
                    <a:pt x="110023" y="344100"/>
                    <a:pt x="111658" y="355258"/>
                    <a:pt x="117681" y="364269"/>
                  </a:cubicBezTo>
                  <a:lnTo>
                    <a:pt x="238645" y="546441"/>
                  </a:lnTo>
                  <a:cubicBezTo>
                    <a:pt x="243642" y="553958"/>
                    <a:pt x="241588" y="564089"/>
                    <a:pt x="234070" y="569085"/>
                  </a:cubicBezTo>
                  <a:cubicBezTo>
                    <a:pt x="231223" y="570905"/>
                    <a:pt x="228047" y="571792"/>
                    <a:pt x="224967" y="571792"/>
                  </a:cubicBez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11B554-904F-4B82-BFFE-4DE6DCA5831A}"/>
                </a:ext>
              </a:extLst>
            </p:cNvPr>
            <p:cNvSpPr/>
            <p:nvPr/>
          </p:nvSpPr>
          <p:spPr>
            <a:xfrm>
              <a:off x="19987159" y="13076807"/>
              <a:ext cx="98963" cy="167476"/>
            </a:xfrm>
            <a:custGeom>
              <a:avLst/>
              <a:gdLst>
                <a:gd name="connsiteX0" fmla="*/ 106242 w 121385"/>
                <a:gd name="connsiteY0" fmla="*/ 206580 h 205422"/>
                <a:gd name="connsiteX1" fmla="*/ 91629 w 121385"/>
                <a:gd name="connsiteY1" fmla="*/ 197617 h 205422"/>
                <a:gd name="connsiteX2" fmla="*/ 5259 w 121385"/>
                <a:gd name="connsiteY2" fmla="*/ 27210 h 205422"/>
                <a:gd name="connsiteX3" fmla="*/ 12449 w 121385"/>
                <a:gd name="connsiteY3" fmla="*/ 5267 h 205422"/>
                <a:gd name="connsiteX4" fmla="*/ 34390 w 121385"/>
                <a:gd name="connsiteY4" fmla="*/ 12457 h 205422"/>
                <a:gd name="connsiteX5" fmla="*/ 120761 w 121385"/>
                <a:gd name="connsiteY5" fmla="*/ 182864 h 205422"/>
                <a:gd name="connsiteX6" fmla="*/ 113571 w 121385"/>
                <a:gd name="connsiteY6" fmla="*/ 204807 h 205422"/>
                <a:gd name="connsiteX7" fmla="*/ 106242 w 121385"/>
                <a:gd name="connsiteY7" fmla="*/ 206580 h 20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385" h="205422">
                  <a:moveTo>
                    <a:pt x="106242" y="206580"/>
                  </a:moveTo>
                  <a:cubicBezTo>
                    <a:pt x="100265" y="206580"/>
                    <a:pt x="94522" y="203313"/>
                    <a:pt x="91629" y="197617"/>
                  </a:cubicBezTo>
                  <a:lnTo>
                    <a:pt x="5259" y="27210"/>
                  </a:lnTo>
                  <a:cubicBezTo>
                    <a:pt x="1196" y="19180"/>
                    <a:pt x="4417" y="9328"/>
                    <a:pt x="12449" y="5267"/>
                  </a:cubicBezTo>
                  <a:cubicBezTo>
                    <a:pt x="20478" y="1205"/>
                    <a:pt x="30328" y="4380"/>
                    <a:pt x="34390" y="12457"/>
                  </a:cubicBezTo>
                  <a:lnTo>
                    <a:pt x="120761" y="182864"/>
                  </a:lnTo>
                  <a:cubicBezTo>
                    <a:pt x="124823" y="190894"/>
                    <a:pt x="121648" y="200745"/>
                    <a:pt x="113571" y="204807"/>
                  </a:cubicBezTo>
                  <a:cubicBezTo>
                    <a:pt x="111237" y="206021"/>
                    <a:pt x="108715" y="206580"/>
                    <a:pt x="106242" y="206580"/>
                  </a:cubicBez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6798C7-FEAE-4630-8722-146EC2D29B58}"/>
                </a:ext>
              </a:extLst>
            </p:cNvPr>
            <p:cNvSpPr/>
            <p:nvPr/>
          </p:nvSpPr>
          <p:spPr>
            <a:xfrm>
              <a:off x="19833014" y="13139199"/>
              <a:ext cx="513848" cy="357791"/>
            </a:xfrm>
            <a:custGeom>
              <a:avLst/>
              <a:gdLst>
                <a:gd name="connsiteX0" fmla="*/ 19860 w 630273"/>
                <a:gd name="connsiteY0" fmla="*/ 439540 h 438857"/>
                <a:gd name="connsiteX1" fmla="*/ 6274 w 630273"/>
                <a:gd name="connsiteY1" fmla="*/ 432303 h 438857"/>
                <a:gd name="connsiteX2" fmla="*/ 6367 w 630273"/>
                <a:gd name="connsiteY2" fmla="*/ 413955 h 438857"/>
                <a:gd name="connsiteX3" fmla="*/ 41617 w 630273"/>
                <a:gd name="connsiteY3" fmla="*/ 362553 h 438857"/>
                <a:gd name="connsiteX4" fmla="*/ 133824 w 630273"/>
                <a:gd name="connsiteY4" fmla="*/ 292897 h 438857"/>
                <a:gd name="connsiteX5" fmla="*/ 135223 w 630273"/>
                <a:gd name="connsiteY5" fmla="*/ 292429 h 438857"/>
                <a:gd name="connsiteX6" fmla="*/ 222574 w 630273"/>
                <a:gd name="connsiteY6" fmla="*/ 218104 h 438857"/>
                <a:gd name="connsiteX7" fmla="*/ 230090 w 630273"/>
                <a:gd name="connsiteY7" fmla="*/ 200830 h 438857"/>
                <a:gd name="connsiteX8" fmla="*/ 271550 w 630273"/>
                <a:gd name="connsiteY8" fmla="*/ 120015 h 438857"/>
                <a:gd name="connsiteX9" fmla="*/ 356706 w 630273"/>
                <a:gd name="connsiteY9" fmla="*/ 43634 h 438857"/>
                <a:gd name="connsiteX10" fmla="*/ 443496 w 630273"/>
                <a:gd name="connsiteY10" fmla="*/ 4932 h 438857"/>
                <a:gd name="connsiteX11" fmla="*/ 465066 w 630273"/>
                <a:gd name="connsiteY11" fmla="*/ 13196 h 438857"/>
                <a:gd name="connsiteX12" fmla="*/ 456802 w 630273"/>
                <a:gd name="connsiteY12" fmla="*/ 34764 h 438857"/>
                <a:gd name="connsiteX13" fmla="*/ 370012 w 630273"/>
                <a:gd name="connsiteY13" fmla="*/ 73468 h 438857"/>
                <a:gd name="connsiteX14" fmla="*/ 299795 w 630273"/>
                <a:gd name="connsiteY14" fmla="*/ 136449 h 438857"/>
                <a:gd name="connsiteX15" fmla="*/ 261604 w 630273"/>
                <a:gd name="connsiteY15" fmla="*/ 209466 h 438857"/>
                <a:gd name="connsiteX16" fmla="*/ 251567 w 630273"/>
                <a:gd name="connsiteY16" fmla="*/ 233137 h 438857"/>
                <a:gd name="connsiteX17" fmla="*/ 145634 w 630273"/>
                <a:gd name="connsiteY17" fmla="*/ 323337 h 438857"/>
                <a:gd name="connsiteX18" fmla="*/ 144235 w 630273"/>
                <a:gd name="connsiteY18" fmla="*/ 323803 h 438857"/>
                <a:gd name="connsiteX19" fmla="*/ 68508 w 630273"/>
                <a:gd name="connsiteY19" fmla="*/ 380994 h 438857"/>
                <a:gd name="connsiteX20" fmla="*/ 56510 w 630273"/>
                <a:gd name="connsiteY20" fmla="*/ 398502 h 438857"/>
                <a:gd name="connsiteX21" fmla="*/ 281587 w 630273"/>
                <a:gd name="connsiteY21" fmla="*/ 350041 h 438857"/>
                <a:gd name="connsiteX22" fmla="*/ 336116 w 630273"/>
                <a:gd name="connsiteY22" fmla="*/ 307649 h 438857"/>
                <a:gd name="connsiteX23" fmla="*/ 344802 w 630273"/>
                <a:gd name="connsiteY23" fmla="*/ 296819 h 438857"/>
                <a:gd name="connsiteX24" fmla="*/ 356380 w 630273"/>
                <a:gd name="connsiteY24" fmla="*/ 272261 h 438857"/>
                <a:gd name="connsiteX25" fmla="*/ 413897 w 630273"/>
                <a:gd name="connsiteY25" fmla="*/ 236405 h 438857"/>
                <a:gd name="connsiteX26" fmla="*/ 427577 w 630273"/>
                <a:gd name="connsiteY26" fmla="*/ 235705 h 438857"/>
                <a:gd name="connsiteX27" fmla="*/ 517450 w 630273"/>
                <a:gd name="connsiteY27" fmla="*/ 227675 h 438857"/>
                <a:gd name="connsiteX28" fmla="*/ 560916 w 630273"/>
                <a:gd name="connsiteY28" fmla="*/ 196021 h 438857"/>
                <a:gd name="connsiteX29" fmla="*/ 598637 w 630273"/>
                <a:gd name="connsiteY29" fmla="*/ 107129 h 438857"/>
                <a:gd name="connsiteX30" fmla="*/ 620068 w 630273"/>
                <a:gd name="connsiteY30" fmla="*/ 98492 h 438857"/>
                <a:gd name="connsiteX31" fmla="*/ 628705 w 630273"/>
                <a:gd name="connsiteY31" fmla="*/ 119921 h 438857"/>
                <a:gd name="connsiteX32" fmla="*/ 590982 w 630273"/>
                <a:gd name="connsiteY32" fmla="*/ 208813 h 438857"/>
                <a:gd name="connsiteX33" fmla="*/ 520343 w 630273"/>
                <a:gd name="connsiteY33" fmla="*/ 260262 h 438857"/>
                <a:gd name="connsiteX34" fmla="*/ 430144 w 630273"/>
                <a:gd name="connsiteY34" fmla="*/ 268339 h 438857"/>
                <a:gd name="connsiteX35" fmla="*/ 429490 w 630273"/>
                <a:gd name="connsiteY35" fmla="*/ 268386 h 438857"/>
                <a:gd name="connsiteX36" fmla="*/ 414925 w 630273"/>
                <a:gd name="connsiteY36" fmla="*/ 269132 h 438857"/>
                <a:gd name="connsiteX37" fmla="*/ 413665 w 630273"/>
                <a:gd name="connsiteY37" fmla="*/ 269132 h 438857"/>
                <a:gd name="connsiteX38" fmla="*/ 385885 w 630273"/>
                <a:gd name="connsiteY38" fmla="*/ 286221 h 438857"/>
                <a:gd name="connsiteX39" fmla="*/ 374307 w 630273"/>
                <a:gd name="connsiteY39" fmla="*/ 310778 h 438857"/>
                <a:gd name="connsiteX40" fmla="*/ 356145 w 630273"/>
                <a:gd name="connsiteY40" fmla="*/ 333467 h 438857"/>
                <a:gd name="connsiteX41" fmla="*/ 298673 w 630273"/>
                <a:gd name="connsiteY41" fmla="*/ 378147 h 438857"/>
                <a:gd name="connsiteX42" fmla="*/ 292092 w 630273"/>
                <a:gd name="connsiteY42" fmla="*/ 381228 h 438857"/>
                <a:gd name="connsiteX43" fmla="*/ 23220 w 630273"/>
                <a:gd name="connsiteY43" fmla="*/ 439167 h 438857"/>
                <a:gd name="connsiteX44" fmla="*/ 19860 w 630273"/>
                <a:gd name="connsiteY44" fmla="*/ 439540 h 43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30273" h="438857">
                  <a:moveTo>
                    <a:pt x="19860" y="439540"/>
                  </a:moveTo>
                  <a:cubicBezTo>
                    <a:pt x="14492" y="439540"/>
                    <a:pt x="9356" y="436879"/>
                    <a:pt x="6274" y="432303"/>
                  </a:cubicBezTo>
                  <a:cubicBezTo>
                    <a:pt x="2539" y="426748"/>
                    <a:pt x="2585" y="419464"/>
                    <a:pt x="6367" y="413955"/>
                  </a:cubicBezTo>
                  <a:lnTo>
                    <a:pt x="41617" y="362553"/>
                  </a:lnTo>
                  <a:cubicBezTo>
                    <a:pt x="63839" y="330153"/>
                    <a:pt x="96613" y="305408"/>
                    <a:pt x="133824" y="292897"/>
                  </a:cubicBezTo>
                  <a:lnTo>
                    <a:pt x="135223" y="292429"/>
                  </a:lnTo>
                  <a:cubicBezTo>
                    <a:pt x="173366" y="279590"/>
                    <a:pt x="204413" y="253166"/>
                    <a:pt x="222574" y="218104"/>
                  </a:cubicBezTo>
                  <a:cubicBezTo>
                    <a:pt x="227476" y="208673"/>
                    <a:pt x="229345" y="203490"/>
                    <a:pt x="230090" y="200830"/>
                  </a:cubicBezTo>
                  <a:cubicBezTo>
                    <a:pt x="231305" y="196348"/>
                    <a:pt x="235039" y="182762"/>
                    <a:pt x="271550" y="120015"/>
                  </a:cubicBezTo>
                  <a:cubicBezTo>
                    <a:pt x="291299" y="86073"/>
                    <a:pt x="320756" y="59649"/>
                    <a:pt x="356706" y="43634"/>
                  </a:cubicBezTo>
                  <a:lnTo>
                    <a:pt x="443496" y="4932"/>
                  </a:lnTo>
                  <a:cubicBezTo>
                    <a:pt x="451760" y="1243"/>
                    <a:pt x="461425" y="4932"/>
                    <a:pt x="465066" y="13196"/>
                  </a:cubicBezTo>
                  <a:cubicBezTo>
                    <a:pt x="468754" y="21458"/>
                    <a:pt x="465066" y="31076"/>
                    <a:pt x="456802" y="34764"/>
                  </a:cubicBezTo>
                  <a:lnTo>
                    <a:pt x="370012" y="73468"/>
                  </a:lnTo>
                  <a:cubicBezTo>
                    <a:pt x="340365" y="86681"/>
                    <a:pt x="316087" y="108483"/>
                    <a:pt x="299795" y="136449"/>
                  </a:cubicBezTo>
                  <a:cubicBezTo>
                    <a:pt x="268748" y="189765"/>
                    <a:pt x="262726" y="205265"/>
                    <a:pt x="261604" y="209466"/>
                  </a:cubicBezTo>
                  <a:cubicBezTo>
                    <a:pt x="259924" y="215676"/>
                    <a:pt x="256609" y="223426"/>
                    <a:pt x="251567" y="233137"/>
                  </a:cubicBezTo>
                  <a:cubicBezTo>
                    <a:pt x="229438" y="275763"/>
                    <a:pt x="191854" y="307789"/>
                    <a:pt x="145634" y="323337"/>
                  </a:cubicBezTo>
                  <a:lnTo>
                    <a:pt x="144235" y="323803"/>
                  </a:lnTo>
                  <a:cubicBezTo>
                    <a:pt x="113608" y="334121"/>
                    <a:pt x="86763" y="354430"/>
                    <a:pt x="68508" y="380994"/>
                  </a:cubicBezTo>
                  <a:lnTo>
                    <a:pt x="56510" y="398502"/>
                  </a:lnTo>
                  <a:lnTo>
                    <a:pt x="281587" y="350041"/>
                  </a:lnTo>
                  <a:lnTo>
                    <a:pt x="336116" y="307649"/>
                  </a:lnTo>
                  <a:cubicBezTo>
                    <a:pt x="339805" y="304802"/>
                    <a:pt x="342793" y="301020"/>
                    <a:pt x="344802" y="296819"/>
                  </a:cubicBezTo>
                  <a:lnTo>
                    <a:pt x="356380" y="272261"/>
                  </a:lnTo>
                  <a:cubicBezTo>
                    <a:pt x="366837" y="250038"/>
                    <a:pt x="389435" y="236126"/>
                    <a:pt x="413897" y="236405"/>
                  </a:cubicBezTo>
                  <a:lnTo>
                    <a:pt x="427577" y="235705"/>
                  </a:lnTo>
                  <a:lnTo>
                    <a:pt x="517450" y="227675"/>
                  </a:lnTo>
                  <a:cubicBezTo>
                    <a:pt x="536683" y="225947"/>
                    <a:pt x="553352" y="213809"/>
                    <a:pt x="560916" y="196021"/>
                  </a:cubicBezTo>
                  <a:lnTo>
                    <a:pt x="598637" y="107129"/>
                  </a:lnTo>
                  <a:cubicBezTo>
                    <a:pt x="602138" y="98819"/>
                    <a:pt x="611756" y="94943"/>
                    <a:pt x="620068" y="98492"/>
                  </a:cubicBezTo>
                  <a:cubicBezTo>
                    <a:pt x="628377" y="102040"/>
                    <a:pt x="632252" y="111611"/>
                    <a:pt x="628705" y="119921"/>
                  </a:cubicBezTo>
                  <a:lnTo>
                    <a:pt x="590982" y="208813"/>
                  </a:lnTo>
                  <a:cubicBezTo>
                    <a:pt x="578701" y="237759"/>
                    <a:pt x="551624" y="257461"/>
                    <a:pt x="520343" y="260262"/>
                  </a:cubicBezTo>
                  <a:lnTo>
                    <a:pt x="430144" y="268339"/>
                  </a:lnTo>
                  <a:cubicBezTo>
                    <a:pt x="429957" y="268339"/>
                    <a:pt x="429725" y="268386"/>
                    <a:pt x="429490" y="268386"/>
                  </a:cubicBezTo>
                  <a:lnTo>
                    <a:pt x="414925" y="269132"/>
                  </a:lnTo>
                  <a:cubicBezTo>
                    <a:pt x="414504" y="269132"/>
                    <a:pt x="414084" y="269132"/>
                    <a:pt x="413665" y="269132"/>
                  </a:cubicBezTo>
                  <a:cubicBezTo>
                    <a:pt x="401758" y="268713"/>
                    <a:pt x="390928" y="275529"/>
                    <a:pt x="385885" y="286221"/>
                  </a:cubicBezTo>
                  <a:lnTo>
                    <a:pt x="374307" y="310778"/>
                  </a:lnTo>
                  <a:cubicBezTo>
                    <a:pt x="370151" y="319601"/>
                    <a:pt x="363850" y="327444"/>
                    <a:pt x="356145" y="333467"/>
                  </a:cubicBezTo>
                  <a:lnTo>
                    <a:pt x="298673" y="378147"/>
                  </a:lnTo>
                  <a:cubicBezTo>
                    <a:pt x="296713" y="379641"/>
                    <a:pt x="294472" y="380715"/>
                    <a:pt x="292092" y="381228"/>
                  </a:cubicBezTo>
                  <a:lnTo>
                    <a:pt x="23220" y="439167"/>
                  </a:lnTo>
                  <a:cubicBezTo>
                    <a:pt x="22147" y="439446"/>
                    <a:pt x="21027" y="439540"/>
                    <a:pt x="19860" y="439540"/>
                  </a:cubicBezTo>
                  <a:close/>
                </a:path>
              </a:pathLst>
            </a:custGeom>
            <a:solidFill>
              <a:srgbClr val="ED96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216F8-6573-465F-8246-790C867704A5}"/>
              </a:ext>
            </a:extLst>
          </p:cNvPr>
          <p:cNvSpPr/>
          <p:nvPr/>
        </p:nvSpPr>
        <p:spPr>
          <a:xfrm>
            <a:off x="2454146" y="1000286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9E9606-FF5F-4ADC-88E3-D0C0BE9F0A14}"/>
              </a:ext>
            </a:extLst>
          </p:cNvPr>
          <p:cNvSpPr/>
          <p:nvPr/>
        </p:nvSpPr>
        <p:spPr>
          <a:xfrm>
            <a:off x="2656737" y="2495036"/>
            <a:ext cx="20266042" cy="1688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30656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DAB373-C5A4-4210-86D5-B556ABD57EA7}"/>
              </a:ext>
            </a:extLst>
          </p:cNvPr>
          <p:cNvGrpSpPr/>
          <p:nvPr/>
        </p:nvGrpSpPr>
        <p:grpSpPr>
          <a:xfrm>
            <a:off x="1896443" y="1422190"/>
            <a:ext cx="10927730" cy="10873208"/>
            <a:chOff x="17041880" y="6526295"/>
            <a:chExt cx="3821510" cy="380244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49D9940-F371-4552-A398-A7A16A41AF50}"/>
                </a:ext>
              </a:extLst>
            </p:cNvPr>
            <p:cNvSpPr/>
            <p:nvPr/>
          </p:nvSpPr>
          <p:spPr>
            <a:xfrm>
              <a:off x="17214152" y="8012310"/>
              <a:ext cx="2725300" cy="837382"/>
            </a:xfrm>
            <a:custGeom>
              <a:avLst/>
              <a:gdLst>
                <a:gd name="connsiteX0" fmla="*/ 3247495 w 3342783"/>
                <a:gd name="connsiteY0" fmla="*/ 410612 h 1027112"/>
                <a:gd name="connsiteX1" fmla="*/ 1773076 w 3342783"/>
                <a:gd name="connsiteY1" fmla="*/ 410612 h 1027112"/>
                <a:gd name="connsiteX2" fmla="*/ 1766167 w 3342783"/>
                <a:gd name="connsiteY2" fmla="*/ 410238 h 1027112"/>
                <a:gd name="connsiteX3" fmla="*/ 1764953 w 3342783"/>
                <a:gd name="connsiteY3" fmla="*/ 410238 h 1027112"/>
                <a:gd name="connsiteX4" fmla="*/ 1765325 w 3342783"/>
                <a:gd name="connsiteY4" fmla="*/ 410191 h 1027112"/>
                <a:gd name="connsiteX5" fmla="*/ 1670458 w 3342783"/>
                <a:gd name="connsiteY5" fmla="*/ 307994 h 1027112"/>
                <a:gd name="connsiteX6" fmla="*/ 1773029 w 3342783"/>
                <a:gd name="connsiteY6" fmla="*/ 205422 h 1027112"/>
                <a:gd name="connsiteX7" fmla="*/ 2256426 w 3342783"/>
                <a:gd name="connsiteY7" fmla="*/ 205422 h 1027112"/>
                <a:gd name="connsiteX8" fmla="*/ 2334019 w 3342783"/>
                <a:gd name="connsiteY8" fmla="*/ 106073 h 1027112"/>
                <a:gd name="connsiteX9" fmla="*/ 2231448 w 3342783"/>
                <a:gd name="connsiteY9" fmla="*/ 3502 h 1027112"/>
                <a:gd name="connsiteX10" fmla="*/ 794191 w 3342783"/>
                <a:gd name="connsiteY10" fmla="*/ 3502 h 1027112"/>
                <a:gd name="connsiteX11" fmla="*/ 691620 w 3342783"/>
                <a:gd name="connsiteY11" fmla="*/ 106073 h 1027112"/>
                <a:gd name="connsiteX12" fmla="*/ 769214 w 3342783"/>
                <a:gd name="connsiteY12" fmla="*/ 205422 h 1027112"/>
                <a:gd name="connsiteX13" fmla="*/ 1345517 w 3342783"/>
                <a:gd name="connsiteY13" fmla="*/ 205422 h 1027112"/>
                <a:gd name="connsiteX14" fmla="*/ 1448088 w 3342783"/>
                <a:gd name="connsiteY14" fmla="*/ 307994 h 1027112"/>
                <a:gd name="connsiteX15" fmla="*/ 1345517 w 3342783"/>
                <a:gd name="connsiteY15" fmla="*/ 410565 h 1027112"/>
                <a:gd name="connsiteX16" fmla="*/ 844706 w 3342783"/>
                <a:gd name="connsiteY16" fmla="*/ 410565 h 1027112"/>
                <a:gd name="connsiteX17" fmla="*/ 837797 w 3342783"/>
                <a:gd name="connsiteY17" fmla="*/ 410191 h 1027112"/>
                <a:gd name="connsiteX18" fmla="*/ 106073 w 3342783"/>
                <a:gd name="connsiteY18" fmla="*/ 410191 h 1027112"/>
                <a:gd name="connsiteX19" fmla="*/ 3502 w 3342783"/>
                <a:gd name="connsiteY19" fmla="*/ 512763 h 1027112"/>
                <a:gd name="connsiteX20" fmla="*/ 3502 w 3342783"/>
                <a:gd name="connsiteY20" fmla="*/ 512763 h 1027112"/>
                <a:gd name="connsiteX21" fmla="*/ 106073 w 3342783"/>
                <a:gd name="connsiteY21" fmla="*/ 615334 h 1027112"/>
                <a:gd name="connsiteX22" fmla="*/ 2106233 w 3342783"/>
                <a:gd name="connsiteY22" fmla="*/ 615334 h 1027112"/>
                <a:gd name="connsiteX23" fmla="*/ 2208804 w 3342783"/>
                <a:gd name="connsiteY23" fmla="*/ 717905 h 1027112"/>
                <a:gd name="connsiteX24" fmla="*/ 2106233 w 3342783"/>
                <a:gd name="connsiteY24" fmla="*/ 820476 h 1027112"/>
                <a:gd name="connsiteX25" fmla="*/ 1588943 w 3342783"/>
                <a:gd name="connsiteY25" fmla="*/ 820476 h 1027112"/>
                <a:gd name="connsiteX26" fmla="*/ 1486371 w 3342783"/>
                <a:gd name="connsiteY26" fmla="*/ 923048 h 1027112"/>
                <a:gd name="connsiteX27" fmla="*/ 1588943 w 3342783"/>
                <a:gd name="connsiteY27" fmla="*/ 1025619 h 1027112"/>
                <a:gd name="connsiteX28" fmla="*/ 2663956 w 3342783"/>
                <a:gd name="connsiteY28" fmla="*/ 1025619 h 1027112"/>
                <a:gd name="connsiteX29" fmla="*/ 2766526 w 3342783"/>
                <a:gd name="connsiteY29" fmla="*/ 923048 h 1027112"/>
                <a:gd name="connsiteX30" fmla="*/ 2663956 w 3342783"/>
                <a:gd name="connsiteY30" fmla="*/ 820476 h 1027112"/>
                <a:gd name="connsiteX31" fmla="*/ 2533794 w 3342783"/>
                <a:gd name="connsiteY31" fmla="*/ 820476 h 1027112"/>
                <a:gd name="connsiteX32" fmla="*/ 2518805 w 3342783"/>
                <a:gd name="connsiteY32" fmla="*/ 820476 h 1027112"/>
                <a:gd name="connsiteX33" fmla="*/ 2526323 w 3342783"/>
                <a:gd name="connsiteY33" fmla="*/ 820103 h 1027112"/>
                <a:gd name="connsiteX34" fmla="*/ 2431222 w 3342783"/>
                <a:gd name="connsiteY34" fmla="*/ 717905 h 1027112"/>
                <a:gd name="connsiteX35" fmla="*/ 2526323 w 3342783"/>
                <a:gd name="connsiteY35" fmla="*/ 615707 h 1027112"/>
                <a:gd name="connsiteX36" fmla="*/ 2518805 w 3342783"/>
                <a:gd name="connsiteY36" fmla="*/ 615334 h 1027112"/>
                <a:gd name="connsiteX37" fmla="*/ 3240585 w 3342783"/>
                <a:gd name="connsiteY37" fmla="*/ 615334 h 1027112"/>
                <a:gd name="connsiteX38" fmla="*/ 3343158 w 3342783"/>
                <a:gd name="connsiteY38" fmla="*/ 512763 h 1027112"/>
                <a:gd name="connsiteX39" fmla="*/ 3343158 w 3342783"/>
                <a:gd name="connsiteY39" fmla="*/ 512763 h 1027112"/>
                <a:gd name="connsiteX40" fmla="*/ 3247495 w 3342783"/>
                <a:gd name="connsiteY40" fmla="*/ 410612 h 102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342783" h="1027112">
                  <a:moveTo>
                    <a:pt x="3247495" y="410612"/>
                  </a:moveTo>
                  <a:lnTo>
                    <a:pt x="1773076" y="410612"/>
                  </a:lnTo>
                  <a:cubicBezTo>
                    <a:pt x="1770742" y="410612"/>
                    <a:pt x="1768454" y="410425"/>
                    <a:pt x="1766167" y="410238"/>
                  </a:cubicBezTo>
                  <a:lnTo>
                    <a:pt x="1764953" y="410238"/>
                  </a:lnTo>
                  <a:cubicBezTo>
                    <a:pt x="1765093" y="410238"/>
                    <a:pt x="1765186" y="410191"/>
                    <a:pt x="1765325" y="410191"/>
                  </a:cubicBezTo>
                  <a:cubicBezTo>
                    <a:pt x="1712477" y="406176"/>
                    <a:pt x="1670458" y="361824"/>
                    <a:pt x="1670458" y="307994"/>
                  </a:cubicBezTo>
                  <a:cubicBezTo>
                    <a:pt x="1670458" y="251549"/>
                    <a:pt x="1716631" y="205422"/>
                    <a:pt x="1773029" y="205422"/>
                  </a:cubicBezTo>
                  <a:lnTo>
                    <a:pt x="2256426" y="205422"/>
                  </a:lnTo>
                  <a:cubicBezTo>
                    <a:pt x="2300825" y="194171"/>
                    <a:pt x="2334019" y="153834"/>
                    <a:pt x="2334019" y="106073"/>
                  </a:cubicBezTo>
                  <a:cubicBezTo>
                    <a:pt x="2334019" y="49628"/>
                    <a:pt x="2287846" y="3502"/>
                    <a:pt x="2231448" y="3502"/>
                  </a:cubicBezTo>
                  <a:lnTo>
                    <a:pt x="794191" y="3502"/>
                  </a:lnTo>
                  <a:cubicBezTo>
                    <a:pt x="737747" y="3502"/>
                    <a:pt x="691620" y="49675"/>
                    <a:pt x="691620" y="106073"/>
                  </a:cubicBezTo>
                  <a:cubicBezTo>
                    <a:pt x="691620" y="153880"/>
                    <a:pt x="724768" y="194171"/>
                    <a:pt x="769214" y="205422"/>
                  </a:cubicBezTo>
                  <a:lnTo>
                    <a:pt x="1345517" y="205422"/>
                  </a:lnTo>
                  <a:cubicBezTo>
                    <a:pt x="1401962" y="205422"/>
                    <a:pt x="1448088" y="251596"/>
                    <a:pt x="1448088" y="307994"/>
                  </a:cubicBezTo>
                  <a:cubicBezTo>
                    <a:pt x="1448088" y="364392"/>
                    <a:pt x="1401915" y="410565"/>
                    <a:pt x="1345517" y="410565"/>
                  </a:cubicBezTo>
                  <a:lnTo>
                    <a:pt x="844706" y="410565"/>
                  </a:lnTo>
                  <a:cubicBezTo>
                    <a:pt x="842372" y="410565"/>
                    <a:pt x="840084" y="410378"/>
                    <a:pt x="837797" y="410191"/>
                  </a:cubicBezTo>
                  <a:lnTo>
                    <a:pt x="106073" y="410191"/>
                  </a:lnTo>
                  <a:cubicBezTo>
                    <a:pt x="49628" y="410191"/>
                    <a:pt x="3502" y="456365"/>
                    <a:pt x="3502" y="512763"/>
                  </a:cubicBezTo>
                  <a:lnTo>
                    <a:pt x="3502" y="512763"/>
                  </a:lnTo>
                  <a:cubicBezTo>
                    <a:pt x="3502" y="569207"/>
                    <a:pt x="49674" y="615334"/>
                    <a:pt x="106073" y="615334"/>
                  </a:cubicBezTo>
                  <a:lnTo>
                    <a:pt x="2106233" y="615334"/>
                  </a:lnTo>
                  <a:cubicBezTo>
                    <a:pt x="2162678" y="615334"/>
                    <a:pt x="2208804" y="661507"/>
                    <a:pt x="2208804" y="717905"/>
                  </a:cubicBezTo>
                  <a:cubicBezTo>
                    <a:pt x="2208804" y="774303"/>
                    <a:pt x="2162632" y="820476"/>
                    <a:pt x="2106233" y="820476"/>
                  </a:cubicBezTo>
                  <a:lnTo>
                    <a:pt x="1588943" y="820476"/>
                  </a:lnTo>
                  <a:cubicBezTo>
                    <a:pt x="1532498" y="820476"/>
                    <a:pt x="1486371" y="866649"/>
                    <a:pt x="1486371" y="923048"/>
                  </a:cubicBezTo>
                  <a:cubicBezTo>
                    <a:pt x="1486371" y="979492"/>
                    <a:pt x="1532545" y="1025619"/>
                    <a:pt x="1588943" y="1025619"/>
                  </a:cubicBezTo>
                  <a:lnTo>
                    <a:pt x="2663956" y="1025619"/>
                  </a:lnTo>
                  <a:cubicBezTo>
                    <a:pt x="2720400" y="1025619"/>
                    <a:pt x="2766526" y="979445"/>
                    <a:pt x="2766526" y="923048"/>
                  </a:cubicBezTo>
                  <a:cubicBezTo>
                    <a:pt x="2766526" y="866603"/>
                    <a:pt x="2720354" y="820476"/>
                    <a:pt x="2663956" y="820476"/>
                  </a:cubicBezTo>
                  <a:lnTo>
                    <a:pt x="2533794" y="820476"/>
                  </a:lnTo>
                  <a:lnTo>
                    <a:pt x="2518805" y="820476"/>
                  </a:lnTo>
                  <a:cubicBezTo>
                    <a:pt x="2521326" y="820476"/>
                    <a:pt x="2523802" y="820290"/>
                    <a:pt x="2526323" y="820103"/>
                  </a:cubicBezTo>
                  <a:cubicBezTo>
                    <a:pt x="2473379" y="816228"/>
                    <a:pt x="2431222" y="771782"/>
                    <a:pt x="2431222" y="717905"/>
                  </a:cubicBezTo>
                  <a:cubicBezTo>
                    <a:pt x="2431222" y="664028"/>
                    <a:pt x="2473379" y="619583"/>
                    <a:pt x="2526323" y="615707"/>
                  </a:cubicBezTo>
                  <a:cubicBezTo>
                    <a:pt x="2523848" y="615521"/>
                    <a:pt x="2521374" y="615334"/>
                    <a:pt x="2518805" y="615334"/>
                  </a:cubicBezTo>
                  <a:lnTo>
                    <a:pt x="3240585" y="615334"/>
                  </a:lnTo>
                  <a:cubicBezTo>
                    <a:pt x="3297031" y="615334"/>
                    <a:pt x="3343158" y="569160"/>
                    <a:pt x="3343158" y="512763"/>
                  </a:cubicBezTo>
                  <a:lnTo>
                    <a:pt x="3343158" y="512763"/>
                  </a:lnTo>
                  <a:cubicBezTo>
                    <a:pt x="3343158" y="458746"/>
                    <a:pt x="3300718" y="414207"/>
                    <a:pt x="3247495" y="410612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15B56F-CD4F-4837-8AD4-0F589261597E}"/>
                </a:ext>
              </a:extLst>
            </p:cNvPr>
            <p:cNvSpPr/>
            <p:nvPr/>
          </p:nvSpPr>
          <p:spPr>
            <a:xfrm>
              <a:off x="17041880" y="10058492"/>
              <a:ext cx="3821510" cy="270246"/>
            </a:xfrm>
            <a:custGeom>
              <a:avLst/>
              <a:gdLst>
                <a:gd name="connsiteX0" fmla="*/ 4521069 w 4687366"/>
                <a:gd name="connsiteY0" fmla="*/ 331617 h 331477"/>
                <a:gd name="connsiteX1" fmla="*/ 167559 w 4687366"/>
                <a:gd name="connsiteY1" fmla="*/ 331617 h 331477"/>
                <a:gd name="connsiteX2" fmla="*/ 3502 w 4687366"/>
                <a:gd name="connsiteY2" fmla="*/ 167559 h 331477"/>
                <a:gd name="connsiteX3" fmla="*/ 3502 w 4687366"/>
                <a:gd name="connsiteY3" fmla="*/ 167559 h 331477"/>
                <a:gd name="connsiteX4" fmla="*/ 167559 w 4687366"/>
                <a:gd name="connsiteY4" fmla="*/ 3502 h 331477"/>
                <a:gd name="connsiteX5" fmla="*/ 4521069 w 4687366"/>
                <a:gd name="connsiteY5" fmla="*/ 3502 h 331477"/>
                <a:gd name="connsiteX6" fmla="*/ 4685125 w 4687366"/>
                <a:gd name="connsiteY6" fmla="*/ 167559 h 331477"/>
                <a:gd name="connsiteX7" fmla="*/ 4685125 w 4687366"/>
                <a:gd name="connsiteY7" fmla="*/ 167559 h 331477"/>
                <a:gd name="connsiteX8" fmla="*/ 4521069 w 4687366"/>
                <a:gd name="connsiteY8" fmla="*/ 331617 h 3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7366" h="331477">
                  <a:moveTo>
                    <a:pt x="4521069" y="331617"/>
                  </a:moveTo>
                  <a:lnTo>
                    <a:pt x="167559" y="331617"/>
                  </a:lnTo>
                  <a:cubicBezTo>
                    <a:pt x="76940" y="331617"/>
                    <a:pt x="3502" y="258178"/>
                    <a:pt x="3502" y="167559"/>
                  </a:cubicBezTo>
                  <a:lnTo>
                    <a:pt x="3502" y="167559"/>
                  </a:lnTo>
                  <a:cubicBezTo>
                    <a:pt x="3502" y="76940"/>
                    <a:pt x="76940" y="3502"/>
                    <a:pt x="167559" y="3502"/>
                  </a:cubicBezTo>
                  <a:lnTo>
                    <a:pt x="4521069" y="3502"/>
                  </a:lnTo>
                  <a:cubicBezTo>
                    <a:pt x="4611687" y="3502"/>
                    <a:pt x="4685125" y="76940"/>
                    <a:pt x="4685125" y="167559"/>
                  </a:cubicBezTo>
                  <a:lnTo>
                    <a:pt x="4685125" y="167559"/>
                  </a:lnTo>
                  <a:cubicBezTo>
                    <a:pt x="4685125" y="258178"/>
                    <a:pt x="4611687" y="331617"/>
                    <a:pt x="4521069" y="331617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CFDE48-5213-4A10-8329-9BB808B6C855}"/>
                </a:ext>
              </a:extLst>
            </p:cNvPr>
            <p:cNvSpPr/>
            <p:nvPr/>
          </p:nvSpPr>
          <p:spPr>
            <a:xfrm>
              <a:off x="18387260" y="9206606"/>
              <a:ext cx="483398" cy="350178"/>
            </a:xfrm>
            <a:custGeom>
              <a:avLst/>
              <a:gdLst>
                <a:gd name="connsiteX0" fmla="*/ 157090 w 592923"/>
                <a:gd name="connsiteY0" fmla="*/ 425087 h 429519"/>
                <a:gd name="connsiteX1" fmla="*/ 186175 w 592923"/>
                <a:gd name="connsiteY1" fmla="*/ 426674 h 429519"/>
                <a:gd name="connsiteX2" fmla="*/ 186548 w 592923"/>
                <a:gd name="connsiteY2" fmla="*/ 426674 h 429519"/>
                <a:gd name="connsiteX3" fmla="*/ 343604 w 592923"/>
                <a:gd name="connsiteY3" fmla="*/ 317240 h 429519"/>
                <a:gd name="connsiteX4" fmla="*/ 378991 w 592923"/>
                <a:gd name="connsiteY4" fmla="*/ 269059 h 429519"/>
                <a:gd name="connsiteX5" fmla="*/ 428574 w 592923"/>
                <a:gd name="connsiteY5" fmla="*/ 257668 h 429519"/>
                <a:gd name="connsiteX6" fmla="*/ 501172 w 592923"/>
                <a:gd name="connsiteY6" fmla="*/ 251225 h 429519"/>
                <a:gd name="connsiteX7" fmla="*/ 591697 w 592923"/>
                <a:gd name="connsiteY7" fmla="*/ 20451 h 429519"/>
                <a:gd name="connsiteX8" fmla="*/ 575591 w 592923"/>
                <a:gd name="connsiteY8" fmla="*/ 3738 h 429519"/>
                <a:gd name="connsiteX9" fmla="*/ 555188 w 592923"/>
                <a:gd name="connsiteY9" fmla="*/ 14802 h 429519"/>
                <a:gd name="connsiteX10" fmla="*/ 470732 w 592923"/>
                <a:gd name="connsiteY10" fmla="*/ 108736 h 429519"/>
                <a:gd name="connsiteX11" fmla="*/ 451124 w 592923"/>
                <a:gd name="connsiteY11" fmla="*/ 105141 h 429519"/>
                <a:gd name="connsiteX12" fmla="*/ 372830 w 592923"/>
                <a:gd name="connsiteY12" fmla="*/ 76196 h 429519"/>
                <a:gd name="connsiteX13" fmla="*/ 297850 w 592923"/>
                <a:gd name="connsiteY13" fmla="*/ 123396 h 429519"/>
                <a:gd name="connsiteX14" fmla="*/ 261761 w 592923"/>
                <a:gd name="connsiteY14" fmla="*/ 123769 h 429519"/>
                <a:gd name="connsiteX15" fmla="*/ 165632 w 592923"/>
                <a:gd name="connsiteY15" fmla="*/ 108176 h 429519"/>
                <a:gd name="connsiteX16" fmla="*/ 39952 w 592923"/>
                <a:gd name="connsiteY16" fmla="*/ 160792 h 429519"/>
                <a:gd name="connsiteX17" fmla="*/ 4096 w 592923"/>
                <a:gd name="connsiteY17" fmla="*/ 280684 h 429519"/>
                <a:gd name="connsiteX18" fmla="*/ 86358 w 592923"/>
                <a:gd name="connsiteY18" fmla="*/ 403891 h 429519"/>
                <a:gd name="connsiteX19" fmla="*/ 157090 w 592923"/>
                <a:gd name="connsiteY19" fmla="*/ 425087 h 42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2923" h="429519">
                  <a:moveTo>
                    <a:pt x="157090" y="425087"/>
                  </a:moveTo>
                  <a:cubicBezTo>
                    <a:pt x="167407" y="426441"/>
                    <a:pt x="177257" y="426674"/>
                    <a:pt x="186175" y="426674"/>
                  </a:cubicBezTo>
                  <a:cubicBezTo>
                    <a:pt x="186314" y="426674"/>
                    <a:pt x="186455" y="426674"/>
                    <a:pt x="186548" y="426674"/>
                  </a:cubicBezTo>
                  <a:cubicBezTo>
                    <a:pt x="282864" y="426674"/>
                    <a:pt x="317973" y="363413"/>
                    <a:pt x="343604" y="317240"/>
                  </a:cubicBezTo>
                  <a:cubicBezTo>
                    <a:pt x="355088" y="296558"/>
                    <a:pt x="365920" y="276996"/>
                    <a:pt x="378991" y="269059"/>
                  </a:cubicBezTo>
                  <a:cubicBezTo>
                    <a:pt x="405464" y="252952"/>
                    <a:pt x="414147" y="254773"/>
                    <a:pt x="428574" y="257668"/>
                  </a:cubicBezTo>
                  <a:cubicBezTo>
                    <a:pt x="444447" y="260842"/>
                    <a:pt x="464195" y="264810"/>
                    <a:pt x="501172" y="251225"/>
                  </a:cubicBezTo>
                  <a:cubicBezTo>
                    <a:pt x="612520" y="210280"/>
                    <a:pt x="592584" y="28201"/>
                    <a:pt x="591697" y="20451"/>
                  </a:cubicBezTo>
                  <a:cubicBezTo>
                    <a:pt x="590717" y="11908"/>
                    <a:pt x="584135" y="5044"/>
                    <a:pt x="575591" y="3738"/>
                  </a:cubicBezTo>
                  <a:cubicBezTo>
                    <a:pt x="567093" y="2383"/>
                    <a:pt x="558736" y="6959"/>
                    <a:pt x="555188" y="14802"/>
                  </a:cubicBezTo>
                  <a:cubicBezTo>
                    <a:pt x="529231" y="72227"/>
                    <a:pt x="494075" y="103367"/>
                    <a:pt x="470732" y="108736"/>
                  </a:cubicBezTo>
                  <a:cubicBezTo>
                    <a:pt x="462655" y="110604"/>
                    <a:pt x="456259" y="109437"/>
                    <a:pt x="451124" y="105141"/>
                  </a:cubicBezTo>
                  <a:cubicBezTo>
                    <a:pt x="423998" y="82592"/>
                    <a:pt x="398414" y="73114"/>
                    <a:pt x="372830" y="76196"/>
                  </a:cubicBezTo>
                  <a:cubicBezTo>
                    <a:pt x="347618" y="79230"/>
                    <a:pt x="323107" y="94684"/>
                    <a:pt x="297850" y="123396"/>
                  </a:cubicBezTo>
                  <a:cubicBezTo>
                    <a:pt x="290007" y="132313"/>
                    <a:pt x="287346" y="132313"/>
                    <a:pt x="261761" y="123769"/>
                  </a:cubicBezTo>
                  <a:cubicBezTo>
                    <a:pt x="239959" y="116440"/>
                    <a:pt x="210079" y="106449"/>
                    <a:pt x="165632" y="108176"/>
                  </a:cubicBezTo>
                  <a:cubicBezTo>
                    <a:pt x="112270" y="110277"/>
                    <a:pt x="68804" y="128485"/>
                    <a:pt x="39952" y="160792"/>
                  </a:cubicBezTo>
                  <a:cubicBezTo>
                    <a:pt x="12920" y="191092"/>
                    <a:pt x="548" y="232597"/>
                    <a:pt x="4096" y="280684"/>
                  </a:cubicBezTo>
                  <a:cubicBezTo>
                    <a:pt x="8859" y="344738"/>
                    <a:pt x="44574" y="382602"/>
                    <a:pt x="86358" y="403891"/>
                  </a:cubicBezTo>
                  <a:cubicBezTo>
                    <a:pt x="86358" y="403891"/>
                    <a:pt x="110869" y="414349"/>
                    <a:pt x="157090" y="425087"/>
                  </a:cubicBezTo>
                  <a:close/>
                </a:path>
              </a:pathLst>
            </a:custGeom>
            <a:solidFill>
              <a:srgbClr val="F97B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1E0975A-7B42-40C0-ADFC-2F29F30735F9}"/>
                </a:ext>
              </a:extLst>
            </p:cNvPr>
            <p:cNvSpPr/>
            <p:nvPr/>
          </p:nvSpPr>
          <p:spPr>
            <a:xfrm>
              <a:off x="18117555" y="9562322"/>
              <a:ext cx="761257" cy="643262"/>
            </a:xfrm>
            <a:custGeom>
              <a:avLst/>
              <a:gdLst>
                <a:gd name="connsiteX0" fmla="*/ 840668 w 933738"/>
                <a:gd name="connsiteY0" fmla="*/ 420629 h 789008"/>
                <a:gd name="connsiteX1" fmla="*/ 840668 w 933738"/>
                <a:gd name="connsiteY1" fmla="*/ 420302 h 789008"/>
                <a:gd name="connsiteX2" fmla="*/ 931894 w 933738"/>
                <a:gd name="connsiteY2" fmla="*/ 394624 h 789008"/>
                <a:gd name="connsiteX3" fmla="*/ 856402 w 933738"/>
                <a:gd name="connsiteY3" fmla="*/ 137846 h 789008"/>
                <a:gd name="connsiteX4" fmla="*/ 762048 w 933738"/>
                <a:gd name="connsiteY4" fmla="*/ 12165 h 789008"/>
                <a:gd name="connsiteX5" fmla="*/ 451533 w 933738"/>
                <a:gd name="connsiteY5" fmla="*/ 69263 h 789008"/>
                <a:gd name="connsiteX6" fmla="*/ 380055 w 933738"/>
                <a:gd name="connsiteY6" fmla="*/ 63240 h 789008"/>
                <a:gd name="connsiteX7" fmla="*/ 131167 w 933738"/>
                <a:gd name="connsiteY7" fmla="*/ 8103 h 789008"/>
                <a:gd name="connsiteX8" fmla="*/ 39287 w 933738"/>
                <a:gd name="connsiteY8" fmla="*/ 241911 h 789008"/>
                <a:gd name="connsiteX9" fmla="*/ 54180 w 933738"/>
                <a:gd name="connsiteY9" fmla="*/ 433841 h 789008"/>
                <a:gd name="connsiteX10" fmla="*/ 31723 w 933738"/>
                <a:gd name="connsiteY10" fmla="*/ 730723 h 789008"/>
                <a:gd name="connsiteX11" fmla="*/ 462317 w 933738"/>
                <a:gd name="connsiteY11" fmla="*/ 789969 h 789008"/>
                <a:gd name="connsiteX12" fmla="*/ 888662 w 933738"/>
                <a:gd name="connsiteY12" fmla="*/ 719005 h 789008"/>
                <a:gd name="connsiteX13" fmla="*/ 840808 w 933738"/>
                <a:gd name="connsiteY13" fmla="*/ 451722 h 789008"/>
                <a:gd name="connsiteX14" fmla="*/ 840668 w 933738"/>
                <a:gd name="connsiteY14" fmla="*/ 420629 h 78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3738" h="789008">
                  <a:moveTo>
                    <a:pt x="840668" y="420629"/>
                  </a:moveTo>
                  <a:cubicBezTo>
                    <a:pt x="840668" y="420629"/>
                    <a:pt x="840668" y="420302"/>
                    <a:pt x="840668" y="420302"/>
                  </a:cubicBezTo>
                  <a:cubicBezTo>
                    <a:pt x="873349" y="441125"/>
                    <a:pt x="918402" y="442618"/>
                    <a:pt x="931894" y="394624"/>
                  </a:cubicBezTo>
                  <a:cubicBezTo>
                    <a:pt x="948094" y="336779"/>
                    <a:pt x="868867" y="273425"/>
                    <a:pt x="856402" y="137846"/>
                  </a:cubicBezTo>
                  <a:cubicBezTo>
                    <a:pt x="851219" y="81308"/>
                    <a:pt x="835019" y="25658"/>
                    <a:pt x="762048" y="12165"/>
                  </a:cubicBezTo>
                  <a:cubicBezTo>
                    <a:pt x="692250" y="-767"/>
                    <a:pt x="567223" y="64128"/>
                    <a:pt x="451533" y="69263"/>
                  </a:cubicBezTo>
                  <a:cubicBezTo>
                    <a:pt x="451533" y="69263"/>
                    <a:pt x="424548" y="72811"/>
                    <a:pt x="380055" y="63240"/>
                  </a:cubicBezTo>
                  <a:cubicBezTo>
                    <a:pt x="378607" y="62914"/>
                    <a:pt x="224167" y="-16081"/>
                    <a:pt x="131167" y="8103"/>
                  </a:cubicBezTo>
                  <a:cubicBezTo>
                    <a:pt x="38541" y="32240"/>
                    <a:pt x="4085" y="166979"/>
                    <a:pt x="39287" y="241911"/>
                  </a:cubicBezTo>
                  <a:cubicBezTo>
                    <a:pt x="75376" y="318805"/>
                    <a:pt x="69026" y="355641"/>
                    <a:pt x="54180" y="433841"/>
                  </a:cubicBezTo>
                  <a:cubicBezTo>
                    <a:pt x="35505" y="532211"/>
                    <a:pt x="-35225" y="662888"/>
                    <a:pt x="31723" y="730723"/>
                  </a:cubicBezTo>
                  <a:cubicBezTo>
                    <a:pt x="79205" y="778858"/>
                    <a:pt x="235279" y="789969"/>
                    <a:pt x="462317" y="789969"/>
                  </a:cubicBezTo>
                  <a:cubicBezTo>
                    <a:pt x="689356" y="789969"/>
                    <a:pt x="854301" y="776803"/>
                    <a:pt x="888662" y="719005"/>
                  </a:cubicBezTo>
                  <a:cubicBezTo>
                    <a:pt x="934836" y="641364"/>
                    <a:pt x="844683" y="540381"/>
                    <a:pt x="840808" y="451722"/>
                  </a:cubicBezTo>
                  <a:cubicBezTo>
                    <a:pt x="841648" y="435896"/>
                    <a:pt x="840668" y="420629"/>
                    <a:pt x="840668" y="420629"/>
                  </a:cubicBezTo>
                  <a:close/>
                </a:path>
              </a:pathLst>
            </a:custGeom>
            <a:solidFill>
              <a:srgbClr val="5825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A05C42-CA92-4758-B668-B4997BC41B53}"/>
                </a:ext>
              </a:extLst>
            </p:cNvPr>
            <p:cNvSpPr/>
            <p:nvPr/>
          </p:nvSpPr>
          <p:spPr>
            <a:xfrm>
              <a:off x="18387288" y="9206616"/>
              <a:ext cx="483398" cy="350178"/>
            </a:xfrm>
            <a:custGeom>
              <a:avLst/>
              <a:gdLst>
                <a:gd name="connsiteX0" fmla="*/ 145616 w 592923"/>
                <a:gd name="connsiteY0" fmla="*/ 382822 h 429519"/>
                <a:gd name="connsiteX1" fmla="*/ 186280 w 592923"/>
                <a:gd name="connsiteY1" fmla="*/ 388658 h 429519"/>
                <a:gd name="connsiteX2" fmla="*/ 186467 w 592923"/>
                <a:gd name="connsiteY2" fmla="*/ 388658 h 429519"/>
                <a:gd name="connsiteX3" fmla="*/ 310047 w 592923"/>
                <a:gd name="connsiteY3" fmla="*/ 298786 h 429519"/>
                <a:gd name="connsiteX4" fmla="*/ 359068 w 592923"/>
                <a:gd name="connsiteY4" fmla="*/ 236553 h 429519"/>
                <a:gd name="connsiteX5" fmla="*/ 436055 w 592923"/>
                <a:gd name="connsiteY5" fmla="*/ 220165 h 429519"/>
                <a:gd name="connsiteX6" fmla="*/ 487925 w 592923"/>
                <a:gd name="connsiteY6" fmla="*/ 215263 h 429519"/>
                <a:gd name="connsiteX7" fmla="*/ 551560 w 592923"/>
                <a:gd name="connsiteY7" fmla="*/ 111525 h 429519"/>
                <a:gd name="connsiteX8" fmla="*/ 553940 w 592923"/>
                <a:gd name="connsiteY8" fmla="*/ 91216 h 429519"/>
                <a:gd name="connsiteX9" fmla="*/ 479334 w 592923"/>
                <a:gd name="connsiteY9" fmla="*/ 146073 h 429519"/>
                <a:gd name="connsiteX10" fmla="*/ 426625 w 592923"/>
                <a:gd name="connsiteY10" fmla="*/ 134588 h 429519"/>
                <a:gd name="connsiteX11" fmla="*/ 326668 w 592923"/>
                <a:gd name="connsiteY11" fmla="*/ 148687 h 429519"/>
                <a:gd name="connsiteX12" fmla="*/ 249588 w 592923"/>
                <a:gd name="connsiteY12" fmla="*/ 160079 h 429519"/>
                <a:gd name="connsiteX13" fmla="*/ 175637 w 592923"/>
                <a:gd name="connsiteY13" fmla="*/ 146260 h 429519"/>
                <a:gd name="connsiteX14" fmla="*/ 167139 w 592923"/>
                <a:gd name="connsiteY14" fmla="*/ 146447 h 429519"/>
                <a:gd name="connsiteX15" fmla="*/ 68583 w 592923"/>
                <a:gd name="connsiteY15" fmla="*/ 186224 h 429519"/>
                <a:gd name="connsiteX16" fmla="*/ 42345 w 592923"/>
                <a:gd name="connsiteY16" fmla="*/ 277824 h 429519"/>
                <a:gd name="connsiteX17" fmla="*/ 103365 w 592923"/>
                <a:gd name="connsiteY17" fmla="*/ 369984 h 429519"/>
                <a:gd name="connsiteX18" fmla="*/ 96875 w 592923"/>
                <a:gd name="connsiteY18" fmla="*/ 407753 h 429519"/>
                <a:gd name="connsiteX19" fmla="*/ 4109 w 592923"/>
                <a:gd name="connsiteY19" fmla="*/ 280671 h 429519"/>
                <a:gd name="connsiteX20" fmla="*/ 39964 w 592923"/>
                <a:gd name="connsiteY20" fmla="*/ 160780 h 429519"/>
                <a:gd name="connsiteX21" fmla="*/ 165645 w 592923"/>
                <a:gd name="connsiteY21" fmla="*/ 108163 h 429519"/>
                <a:gd name="connsiteX22" fmla="*/ 261774 w 592923"/>
                <a:gd name="connsiteY22" fmla="*/ 123757 h 429519"/>
                <a:gd name="connsiteX23" fmla="*/ 297863 w 592923"/>
                <a:gd name="connsiteY23" fmla="*/ 123383 h 429519"/>
                <a:gd name="connsiteX24" fmla="*/ 372842 w 592923"/>
                <a:gd name="connsiteY24" fmla="*/ 76183 h 429519"/>
                <a:gd name="connsiteX25" fmla="*/ 451136 w 592923"/>
                <a:gd name="connsiteY25" fmla="*/ 105129 h 429519"/>
                <a:gd name="connsiteX26" fmla="*/ 470744 w 592923"/>
                <a:gd name="connsiteY26" fmla="*/ 108724 h 429519"/>
                <a:gd name="connsiteX27" fmla="*/ 555200 w 592923"/>
                <a:gd name="connsiteY27" fmla="*/ 14790 h 429519"/>
                <a:gd name="connsiteX28" fmla="*/ 575603 w 592923"/>
                <a:gd name="connsiteY28" fmla="*/ 3725 h 429519"/>
                <a:gd name="connsiteX29" fmla="*/ 591710 w 592923"/>
                <a:gd name="connsiteY29" fmla="*/ 20439 h 429519"/>
                <a:gd name="connsiteX30" fmla="*/ 501184 w 592923"/>
                <a:gd name="connsiteY30" fmla="*/ 251212 h 429519"/>
                <a:gd name="connsiteX31" fmla="*/ 428586 w 592923"/>
                <a:gd name="connsiteY31" fmla="*/ 257608 h 429519"/>
                <a:gd name="connsiteX32" fmla="*/ 379004 w 592923"/>
                <a:gd name="connsiteY32" fmla="*/ 268953 h 429519"/>
                <a:gd name="connsiteX33" fmla="*/ 343616 w 592923"/>
                <a:gd name="connsiteY33" fmla="*/ 317087 h 429519"/>
                <a:gd name="connsiteX34" fmla="*/ 186561 w 592923"/>
                <a:gd name="connsiteY34" fmla="*/ 426428 h 429519"/>
                <a:gd name="connsiteX35" fmla="*/ 137586 w 592923"/>
                <a:gd name="connsiteY35" fmla="*/ 421199 h 429519"/>
                <a:gd name="connsiteX36" fmla="*/ 145616 w 592923"/>
                <a:gd name="connsiteY36" fmla="*/ 382822 h 42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2923" h="429519">
                  <a:moveTo>
                    <a:pt x="145616" y="382822"/>
                  </a:moveTo>
                  <a:cubicBezTo>
                    <a:pt x="161910" y="387165"/>
                    <a:pt x="182825" y="388658"/>
                    <a:pt x="186280" y="388658"/>
                  </a:cubicBezTo>
                  <a:cubicBezTo>
                    <a:pt x="186327" y="388658"/>
                    <a:pt x="186420" y="388658"/>
                    <a:pt x="186467" y="388658"/>
                  </a:cubicBezTo>
                  <a:cubicBezTo>
                    <a:pt x="260233" y="388658"/>
                    <a:pt x="285583" y="342905"/>
                    <a:pt x="310047" y="298786"/>
                  </a:cubicBezTo>
                  <a:cubicBezTo>
                    <a:pt x="324053" y="273528"/>
                    <a:pt x="337313" y="249765"/>
                    <a:pt x="359068" y="236553"/>
                  </a:cubicBezTo>
                  <a:cubicBezTo>
                    <a:pt x="395438" y="214470"/>
                    <a:pt x="414673" y="215917"/>
                    <a:pt x="436055" y="220165"/>
                  </a:cubicBezTo>
                  <a:cubicBezTo>
                    <a:pt x="448941" y="222733"/>
                    <a:pt x="461080" y="225114"/>
                    <a:pt x="487925" y="215263"/>
                  </a:cubicBezTo>
                  <a:cubicBezTo>
                    <a:pt x="521679" y="202845"/>
                    <a:pt x="543109" y="167922"/>
                    <a:pt x="551560" y="111525"/>
                  </a:cubicBezTo>
                  <a:cubicBezTo>
                    <a:pt x="552587" y="104615"/>
                    <a:pt x="553380" y="97799"/>
                    <a:pt x="553940" y="91216"/>
                  </a:cubicBezTo>
                  <a:cubicBezTo>
                    <a:pt x="530970" y="120489"/>
                    <a:pt x="504733" y="140237"/>
                    <a:pt x="479334" y="146073"/>
                  </a:cubicBezTo>
                  <a:cubicBezTo>
                    <a:pt x="459679" y="150602"/>
                    <a:pt x="440958" y="146540"/>
                    <a:pt x="426625" y="134588"/>
                  </a:cubicBezTo>
                  <a:cubicBezTo>
                    <a:pt x="384374" y="99433"/>
                    <a:pt x="357995" y="113112"/>
                    <a:pt x="326668" y="148687"/>
                  </a:cubicBezTo>
                  <a:cubicBezTo>
                    <a:pt x="301364" y="177447"/>
                    <a:pt x="275032" y="168623"/>
                    <a:pt x="249588" y="160079"/>
                  </a:cubicBezTo>
                  <a:cubicBezTo>
                    <a:pt x="231100" y="153870"/>
                    <a:pt x="208411" y="146260"/>
                    <a:pt x="175637" y="146260"/>
                  </a:cubicBezTo>
                  <a:cubicBezTo>
                    <a:pt x="172882" y="146260"/>
                    <a:pt x="170033" y="146306"/>
                    <a:pt x="167139" y="146447"/>
                  </a:cubicBezTo>
                  <a:cubicBezTo>
                    <a:pt x="124420" y="148127"/>
                    <a:pt x="90339" y="161853"/>
                    <a:pt x="68583" y="186224"/>
                  </a:cubicBezTo>
                  <a:cubicBezTo>
                    <a:pt x="48368" y="208867"/>
                    <a:pt x="39543" y="239820"/>
                    <a:pt x="42345" y="277824"/>
                  </a:cubicBezTo>
                  <a:cubicBezTo>
                    <a:pt x="45566" y="320916"/>
                    <a:pt x="78013" y="353783"/>
                    <a:pt x="103365" y="369984"/>
                  </a:cubicBezTo>
                  <a:cubicBezTo>
                    <a:pt x="100657" y="383336"/>
                    <a:pt x="98089" y="394214"/>
                    <a:pt x="96875" y="407753"/>
                  </a:cubicBezTo>
                  <a:cubicBezTo>
                    <a:pt x="45753" y="387491"/>
                    <a:pt x="8917" y="344679"/>
                    <a:pt x="4109" y="280671"/>
                  </a:cubicBezTo>
                  <a:cubicBezTo>
                    <a:pt x="514" y="232584"/>
                    <a:pt x="12932" y="191080"/>
                    <a:pt x="39964" y="160780"/>
                  </a:cubicBezTo>
                  <a:cubicBezTo>
                    <a:pt x="68816" y="128472"/>
                    <a:pt x="112282" y="110217"/>
                    <a:pt x="165645" y="108163"/>
                  </a:cubicBezTo>
                  <a:cubicBezTo>
                    <a:pt x="210044" y="106436"/>
                    <a:pt x="239970" y="116427"/>
                    <a:pt x="261774" y="123757"/>
                  </a:cubicBezTo>
                  <a:cubicBezTo>
                    <a:pt x="287311" y="132347"/>
                    <a:pt x="290019" y="132300"/>
                    <a:pt x="297863" y="123383"/>
                  </a:cubicBezTo>
                  <a:cubicBezTo>
                    <a:pt x="323120" y="94671"/>
                    <a:pt x="347630" y="79217"/>
                    <a:pt x="372842" y="76183"/>
                  </a:cubicBezTo>
                  <a:cubicBezTo>
                    <a:pt x="398380" y="73102"/>
                    <a:pt x="424011" y="82532"/>
                    <a:pt x="451136" y="105129"/>
                  </a:cubicBezTo>
                  <a:cubicBezTo>
                    <a:pt x="456271" y="109377"/>
                    <a:pt x="462668" y="110545"/>
                    <a:pt x="470744" y="108724"/>
                  </a:cubicBezTo>
                  <a:cubicBezTo>
                    <a:pt x="494088" y="103355"/>
                    <a:pt x="529243" y="72214"/>
                    <a:pt x="555200" y="14790"/>
                  </a:cubicBezTo>
                  <a:cubicBezTo>
                    <a:pt x="558749" y="6946"/>
                    <a:pt x="567106" y="2417"/>
                    <a:pt x="575603" y="3725"/>
                  </a:cubicBezTo>
                  <a:cubicBezTo>
                    <a:pt x="584100" y="5032"/>
                    <a:pt x="590683" y="11895"/>
                    <a:pt x="591710" y="20439"/>
                  </a:cubicBezTo>
                  <a:cubicBezTo>
                    <a:pt x="592597" y="28189"/>
                    <a:pt x="612532" y="210268"/>
                    <a:pt x="501184" y="251212"/>
                  </a:cubicBezTo>
                  <a:cubicBezTo>
                    <a:pt x="464208" y="264798"/>
                    <a:pt x="444459" y="260783"/>
                    <a:pt x="428586" y="257608"/>
                  </a:cubicBezTo>
                  <a:cubicBezTo>
                    <a:pt x="414206" y="254714"/>
                    <a:pt x="405476" y="252893"/>
                    <a:pt x="379004" y="268953"/>
                  </a:cubicBezTo>
                  <a:cubicBezTo>
                    <a:pt x="365932" y="276890"/>
                    <a:pt x="355101" y="296405"/>
                    <a:pt x="343616" y="317087"/>
                  </a:cubicBezTo>
                  <a:cubicBezTo>
                    <a:pt x="317985" y="363261"/>
                    <a:pt x="282876" y="426428"/>
                    <a:pt x="186561" y="426428"/>
                  </a:cubicBezTo>
                  <a:cubicBezTo>
                    <a:pt x="186420" y="426428"/>
                    <a:pt x="156962" y="428062"/>
                    <a:pt x="137586" y="421199"/>
                  </a:cubicBezTo>
                  <a:lnTo>
                    <a:pt x="145616" y="382822"/>
                  </a:ln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9CA9974-CE7F-44CA-93BA-01FD0587FFD4}"/>
                </a:ext>
              </a:extLst>
            </p:cNvPr>
            <p:cNvSpPr/>
            <p:nvPr/>
          </p:nvSpPr>
          <p:spPr>
            <a:xfrm>
              <a:off x="18236749" y="9897182"/>
              <a:ext cx="175089" cy="209346"/>
            </a:xfrm>
            <a:custGeom>
              <a:avLst/>
              <a:gdLst>
                <a:gd name="connsiteX0" fmla="*/ 96875 w 214759"/>
                <a:gd name="connsiteY0" fmla="*/ 193191 h 256778"/>
                <a:gd name="connsiteX1" fmla="*/ 96875 w 214759"/>
                <a:gd name="connsiteY1" fmla="*/ 120499 h 256778"/>
                <a:gd name="connsiteX2" fmla="*/ 62981 w 214759"/>
                <a:gd name="connsiteY2" fmla="*/ 131517 h 256778"/>
                <a:gd name="connsiteX3" fmla="*/ 3502 w 214759"/>
                <a:gd name="connsiteY3" fmla="*/ 71244 h 256778"/>
                <a:gd name="connsiteX4" fmla="*/ 3502 w 214759"/>
                <a:gd name="connsiteY4" fmla="*/ 16294 h 256778"/>
                <a:gd name="connsiteX5" fmla="*/ 12839 w 214759"/>
                <a:gd name="connsiteY5" fmla="*/ 3502 h 256778"/>
                <a:gd name="connsiteX6" fmla="*/ 22176 w 214759"/>
                <a:gd name="connsiteY6" fmla="*/ 16294 h 256778"/>
                <a:gd name="connsiteX7" fmla="*/ 22176 w 214759"/>
                <a:gd name="connsiteY7" fmla="*/ 71244 h 256778"/>
                <a:gd name="connsiteX8" fmla="*/ 59526 w 214759"/>
                <a:gd name="connsiteY8" fmla="*/ 105932 h 256778"/>
                <a:gd name="connsiteX9" fmla="*/ 96875 w 214759"/>
                <a:gd name="connsiteY9" fmla="*/ 71244 h 256778"/>
                <a:gd name="connsiteX10" fmla="*/ 96875 w 214759"/>
                <a:gd name="connsiteY10" fmla="*/ 67509 h 256778"/>
                <a:gd name="connsiteX11" fmla="*/ 96875 w 214759"/>
                <a:gd name="connsiteY11" fmla="*/ 16294 h 256778"/>
                <a:gd name="connsiteX12" fmla="*/ 110881 w 214759"/>
                <a:gd name="connsiteY12" fmla="*/ 3502 h 256778"/>
                <a:gd name="connsiteX13" fmla="*/ 124888 w 214759"/>
                <a:gd name="connsiteY13" fmla="*/ 16294 h 256778"/>
                <a:gd name="connsiteX14" fmla="*/ 124888 w 214759"/>
                <a:gd name="connsiteY14" fmla="*/ 67509 h 256778"/>
                <a:gd name="connsiteX15" fmla="*/ 124888 w 214759"/>
                <a:gd name="connsiteY15" fmla="*/ 71244 h 256778"/>
                <a:gd name="connsiteX16" fmla="*/ 124888 w 214759"/>
                <a:gd name="connsiteY16" fmla="*/ 193144 h 256778"/>
                <a:gd name="connsiteX17" fmla="*/ 157568 w 214759"/>
                <a:gd name="connsiteY17" fmla="*/ 227832 h 256778"/>
                <a:gd name="connsiteX18" fmla="*/ 190249 w 214759"/>
                <a:gd name="connsiteY18" fmla="*/ 193144 h 256778"/>
                <a:gd name="connsiteX19" fmla="*/ 190249 w 214759"/>
                <a:gd name="connsiteY19" fmla="*/ 67509 h 256778"/>
                <a:gd name="connsiteX20" fmla="*/ 201921 w 214759"/>
                <a:gd name="connsiteY20" fmla="*/ 54717 h 256778"/>
                <a:gd name="connsiteX21" fmla="*/ 213593 w 214759"/>
                <a:gd name="connsiteY21" fmla="*/ 67509 h 256778"/>
                <a:gd name="connsiteX22" fmla="*/ 213593 w 214759"/>
                <a:gd name="connsiteY22" fmla="*/ 193144 h 256778"/>
                <a:gd name="connsiteX23" fmla="*/ 155234 w 214759"/>
                <a:gd name="connsiteY23" fmla="*/ 253416 h 256778"/>
                <a:gd name="connsiteX24" fmla="*/ 96875 w 214759"/>
                <a:gd name="connsiteY24" fmla="*/ 193191 h 2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4759" h="256778">
                  <a:moveTo>
                    <a:pt x="96875" y="193191"/>
                  </a:moveTo>
                  <a:lnTo>
                    <a:pt x="96875" y="120499"/>
                  </a:lnTo>
                  <a:cubicBezTo>
                    <a:pt x="82869" y="127455"/>
                    <a:pt x="75866" y="131517"/>
                    <a:pt x="62981" y="131517"/>
                  </a:cubicBezTo>
                  <a:cubicBezTo>
                    <a:pt x="29740" y="131517"/>
                    <a:pt x="3502" y="104485"/>
                    <a:pt x="3502" y="71244"/>
                  </a:cubicBezTo>
                  <a:lnTo>
                    <a:pt x="3502" y="16294"/>
                  </a:lnTo>
                  <a:cubicBezTo>
                    <a:pt x="3502" y="9244"/>
                    <a:pt x="5789" y="3502"/>
                    <a:pt x="12839" y="3502"/>
                  </a:cubicBezTo>
                  <a:cubicBezTo>
                    <a:pt x="19889" y="3502"/>
                    <a:pt x="22176" y="9244"/>
                    <a:pt x="22176" y="16294"/>
                  </a:cubicBezTo>
                  <a:lnTo>
                    <a:pt x="22176" y="71244"/>
                  </a:lnTo>
                  <a:cubicBezTo>
                    <a:pt x="22176" y="90386"/>
                    <a:pt x="40385" y="105932"/>
                    <a:pt x="59526" y="105932"/>
                  </a:cubicBezTo>
                  <a:cubicBezTo>
                    <a:pt x="78668" y="105932"/>
                    <a:pt x="96875" y="90386"/>
                    <a:pt x="96875" y="71244"/>
                  </a:cubicBezTo>
                  <a:lnTo>
                    <a:pt x="96875" y="67509"/>
                  </a:lnTo>
                  <a:lnTo>
                    <a:pt x="96875" y="16294"/>
                  </a:lnTo>
                  <a:cubicBezTo>
                    <a:pt x="96875" y="9244"/>
                    <a:pt x="103832" y="3502"/>
                    <a:pt x="110881" y="3502"/>
                  </a:cubicBezTo>
                  <a:cubicBezTo>
                    <a:pt x="117931" y="3502"/>
                    <a:pt x="124888" y="9244"/>
                    <a:pt x="124888" y="16294"/>
                  </a:cubicBezTo>
                  <a:lnTo>
                    <a:pt x="124888" y="67509"/>
                  </a:lnTo>
                  <a:lnTo>
                    <a:pt x="124888" y="71244"/>
                  </a:lnTo>
                  <a:lnTo>
                    <a:pt x="124888" y="193144"/>
                  </a:lnTo>
                  <a:cubicBezTo>
                    <a:pt x="124888" y="212285"/>
                    <a:pt x="138427" y="227832"/>
                    <a:pt x="157568" y="227832"/>
                  </a:cubicBezTo>
                  <a:cubicBezTo>
                    <a:pt x="176710" y="227832"/>
                    <a:pt x="190249" y="212285"/>
                    <a:pt x="190249" y="193144"/>
                  </a:cubicBezTo>
                  <a:lnTo>
                    <a:pt x="190249" y="67509"/>
                  </a:lnTo>
                  <a:cubicBezTo>
                    <a:pt x="190249" y="60459"/>
                    <a:pt x="194871" y="54717"/>
                    <a:pt x="201921" y="54717"/>
                  </a:cubicBezTo>
                  <a:cubicBezTo>
                    <a:pt x="208971" y="54717"/>
                    <a:pt x="213593" y="60459"/>
                    <a:pt x="213593" y="67509"/>
                  </a:cubicBezTo>
                  <a:lnTo>
                    <a:pt x="213593" y="193144"/>
                  </a:lnTo>
                  <a:cubicBezTo>
                    <a:pt x="213593" y="226385"/>
                    <a:pt x="188476" y="253416"/>
                    <a:pt x="155234" y="253416"/>
                  </a:cubicBezTo>
                  <a:cubicBezTo>
                    <a:pt x="122040" y="253463"/>
                    <a:pt x="96875" y="226432"/>
                    <a:pt x="96875" y="193191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DB2C85-02C3-4239-8E52-D1EF9E1FC66D}"/>
                </a:ext>
              </a:extLst>
            </p:cNvPr>
            <p:cNvSpPr/>
            <p:nvPr/>
          </p:nvSpPr>
          <p:spPr>
            <a:xfrm>
              <a:off x="18487963" y="10062718"/>
              <a:ext cx="91351" cy="64707"/>
            </a:xfrm>
            <a:custGeom>
              <a:avLst/>
              <a:gdLst>
                <a:gd name="connsiteX0" fmla="*/ 110881 w 112048"/>
                <a:gd name="connsiteY0" fmla="*/ 23810 h 79367"/>
                <a:gd name="connsiteX1" fmla="*/ 57191 w 112048"/>
                <a:gd name="connsiteY1" fmla="*/ 77453 h 79367"/>
                <a:gd name="connsiteX2" fmla="*/ 3502 w 112048"/>
                <a:gd name="connsiteY2" fmla="*/ 23810 h 79367"/>
                <a:gd name="connsiteX3" fmla="*/ 3502 w 112048"/>
                <a:gd name="connsiteY3" fmla="*/ 16294 h 79367"/>
                <a:gd name="connsiteX4" fmla="*/ 15173 w 112048"/>
                <a:gd name="connsiteY4" fmla="*/ 3502 h 79367"/>
                <a:gd name="connsiteX5" fmla="*/ 26845 w 112048"/>
                <a:gd name="connsiteY5" fmla="*/ 16294 h 79367"/>
                <a:gd name="connsiteX6" fmla="*/ 26845 w 112048"/>
                <a:gd name="connsiteY6" fmla="*/ 23810 h 79367"/>
                <a:gd name="connsiteX7" fmla="*/ 57191 w 112048"/>
                <a:gd name="connsiteY7" fmla="*/ 51916 h 79367"/>
                <a:gd name="connsiteX8" fmla="*/ 87538 w 112048"/>
                <a:gd name="connsiteY8" fmla="*/ 23810 h 79367"/>
                <a:gd name="connsiteX9" fmla="*/ 87538 w 112048"/>
                <a:gd name="connsiteY9" fmla="*/ 16294 h 79367"/>
                <a:gd name="connsiteX10" fmla="*/ 99210 w 112048"/>
                <a:gd name="connsiteY10" fmla="*/ 3502 h 79367"/>
                <a:gd name="connsiteX11" fmla="*/ 110881 w 112048"/>
                <a:gd name="connsiteY11" fmla="*/ 16294 h 79367"/>
                <a:gd name="connsiteX12" fmla="*/ 110881 w 112048"/>
                <a:gd name="connsiteY12" fmla="*/ 23810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79367">
                  <a:moveTo>
                    <a:pt x="110881" y="23810"/>
                  </a:moveTo>
                  <a:cubicBezTo>
                    <a:pt x="110881" y="53410"/>
                    <a:pt x="86791" y="77453"/>
                    <a:pt x="57191" y="77453"/>
                  </a:cubicBezTo>
                  <a:cubicBezTo>
                    <a:pt x="27593" y="77453"/>
                    <a:pt x="3502" y="53410"/>
                    <a:pt x="3502" y="23810"/>
                  </a:cubicBezTo>
                  <a:lnTo>
                    <a:pt x="3502" y="16294"/>
                  </a:lnTo>
                  <a:cubicBezTo>
                    <a:pt x="3502" y="9244"/>
                    <a:pt x="8123" y="3502"/>
                    <a:pt x="15173" y="3502"/>
                  </a:cubicBezTo>
                  <a:cubicBezTo>
                    <a:pt x="22223" y="3502"/>
                    <a:pt x="26845" y="9244"/>
                    <a:pt x="26845" y="16294"/>
                  </a:cubicBezTo>
                  <a:lnTo>
                    <a:pt x="26845" y="23810"/>
                  </a:lnTo>
                  <a:cubicBezTo>
                    <a:pt x="26845" y="39310"/>
                    <a:pt x="41692" y="51916"/>
                    <a:pt x="57191" y="51916"/>
                  </a:cubicBezTo>
                  <a:cubicBezTo>
                    <a:pt x="72692" y="51916"/>
                    <a:pt x="87538" y="39310"/>
                    <a:pt x="87538" y="23810"/>
                  </a:cubicBezTo>
                  <a:lnTo>
                    <a:pt x="87538" y="16294"/>
                  </a:lnTo>
                  <a:cubicBezTo>
                    <a:pt x="87538" y="9244"/>
                    <a:pt x="92160" y="3502"/>
                    <a:pt x="99210" y="3502"/>
                  </a:cubicBezTo>
                  <a:cubicBezTo>
                    <a:pt x="106259" y="3502"/>
                    <a:pt x="110881" y="9244"/>
                    <a:pt x="110881" y="16294"/>
                  </a:cubicBezTo>
                  <a:lnTo>
                    <a:pt x="110881" y="23810"/>
                  </a:ln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13E6E6-118E-40F7-9F16-D6B31F59B98F}"/>
                </a:ext>
              </a:extLst>
            </p:cNvPr>
            <p:cNvSpPr/>
            <p:nvPr/>
          </p:nvSpPr>
          <p:spPr>
            <a:xfrm>
              <a:off x="18533639" y="9797914"/>
              <a:ext cx="178896" cy="159864"/>
            </a:xfrm>
            <a:custGeom>
              <a:avLst/>
              <a:gdLst>
                <a:gd name="connsiteX0" fmla="*/ 101544 w 219428"/>
                <a:gd name="connsiteY0" fmla="*/ 132918 h 196085"/>
                <a:gd name="connsiteX1" fmla="*/ 101544 w 219428"/>
                <a:gd name="connsiteY1" fmla="*/ 146924 h 196085"/>
                <a:gd name="connsiteX2" fmla="*/ 52523 w 219428"/>
                <a:gd name="connsiteY2" fmla="*/ 196599 h 196085"/>
                <a:gd name="connsiteX3" fmla="*/ 3502 w 219428"/>
                <a:gd name="connsiteY3" fmla="*/ 146924 h 196085"/>
                <a:gd name="connsiteX4" fmla="*/ 3502 w 219428"/>
                <a:gd name="connsiteY4" fmla="*/ 108874 h 196085"/>
                <a:gd name="connsiteX5" fmla="*/ 15173 w 219428"/>
                <a:gd name="connsiteY5" fmla="*/ 96082 h 196085"/>
                <a:gd name="connsiteX6" fmla="*/ 26845 w 219428"/>
                <a:gd name="connsiteY6" fmla="*/ 108874 h 196085"/>
                <a:gd name="connsiteX7" fmla="*/ 26845 w 219428"/>
                <a:gd name="connsiteY7" fmla="*/ 146924 h 196085"/>
                <a:gd name="connsiteX8" fmla="*/ 52523 w 219428"/>
                <a:gd name="connsiteY8" fmla="*/ 171061 h 196085"/>
                <a:gd name="connsiteX9" fmla="*/ 78201 w 219428"/>
                <a:gd name="connsiteY9" fmla="*/ 146924 h 196085"/>
                <a:gd name="connsiteX10" fmla="*/ 78201 w 219428"/>
                <a:gd name="connsiteY10" fmla="*/ 77781 h 196085"/>
                <a:gd name="connsiteX11" fmla="*/ 78201 w 219428"/>
                <a:gd name="connsiteY11" fmla="*/ 29600 h 196085"/>
                <a:gd name="connsiteX12" fmla="*/ 78201 w 219428"/>
                <a:gd name="connsiteY12" fmla="*/ 16294 h 196085"/>
                <a:gd name="connsiteX13" fmla="*/ 89872 w 219428"/>
                <a:gd name="connsiteY13" fmla="*/ 3502 h 196085"/>
                <a:gd name="connsiteX14" fmla="*/ 101544 w 219428"/>
                <a:gd name="connsiteY14" fmla="*/ 16294 h 196085"/>
                <a:gd name="connsiteX15" fmla="*/ 101544 w 219428"/>
                <a:gd name="connsiteY15" fmla="*/ 29600 h 196085"/>
                <a:gd name="connsiteX16" fmla="*/ 101544 w 219428"/>
                <a:gd name="connsiteY16" fmla="*/ 77781 h 196085"/>
                <a:gd name="connsiteX17" fmla="*/ 148231 w 219428"/>
                <a:gd name="connsiteY17" fmla="*/ 124608 h 196085"/>
                <a:gd name="connsiteX18" fmla="*/ 194918 w 219428"/>
                <a:gd name="connsiteY18" fmla="*/ 77781 h 196085"/>
                <a:gd name="connsiteX19" fmla="*/ 194918 w 219428"/>
                <a:gd name="connsiteY19" fmla="*/ 16340 h 196085"/>
                <a:gd name="connsiteX20" fmla="*/ 206590 w 219428"/>
                <a:gd name="connsiteY20" fmla="*/ 3548 h 196085"/>
                <a:gd name="connsiteX21" fmla="*/ 218261 w 219428"/>
                <a:gd name="connsiteY21" fmla="*/ 16340 h 196085"/>
                <a:gd name="connsiteX22" fmla="*/ 218261 w 219428"/>
                <a:gd name="connsiteY22" fmla="*/ 77781 h 196085"/>
                <a:gd name="connsiteX23" fmla="*/ 147111 w 219428"/>
                <a:gd name="connsiteY23" fmla="*/ 150192 h 196085"/>
                <a:gd name="connsiteX24" fmla="*/ 101544 w 219428"/>
                <a:gd name="connsiteY24" fmla="*/ 132918 h 19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196085">
                  <a:moveTo>
                    <a:pt x="101544" y="132918"/>
                  </a:moveTo>
                  <a:lnTo>
                    <a:pt x="101544" y="146924"/>
                  </a:lnTo>
                  <a:cubicBezTo>
                    <a:pt x="101544" y="174329"/>
                    <a:pt x="79929" y="196599"/>
                    <a:pt x="52523" y="196599"/>
                  </a:cubicBezTo>
                  <a:cubicBezTo>
                    <a:pt x="25118" y="196599"/>
                    <a:pt x="3502" y="174329"/>
                    <a:pt x="3502" y="146924"/>
                  </a:cubicBezTo>
                  <a:lnTo>
                    <a:pt x="3502" y="108874"/>
                  </a:lnTo>
                  <a:cubicBezTo>
                    <a:pt x="3502" y="101824"/>
                    <a:pt x="8123" y="96082"/>
                    <a:pt x="15173" y="96082"/>
                  </a:cubicBezTo>
                  <a:cubicBezTo>
                    <a:pt x="22223" y="96082"/>
                    <a:pt x="26845" y="101824"/>
                    <a:pt x="26845" y="108874"/>
                  </a:cubicBezTo>
                  <a:lnTo>
                    <a:pt x="26845" y="146924"/>
                  </a:lnTo>
                  <a:cubicBezTo>
                    <a:pt x="26845" y="160230"/>
                    <a:pt x="39218" y="171061"/>
                    <a:pt x="52523" y="171061"/>
                  </a:cubicBezTo>
                  <a:cubicBezTo>
                    <a:pt x="65829" y="171061"/>
                    <a:pt x="78201" y="160230"/>
                    <a:pt x="78201" y="146924"/>
                  </a:cubicBezTo>
                  <a:lnTo>
                    <a:pt x="78201" y="77781"/>
                  </a:lnTo>
                  <a:lnTo>
                    <a:pt x="78201" y="29600"/>
                  </a:lnTo>
                  <a:lnTo>
                    <a:pt x="78201" y="16294"/>
                  </a:lnTo>
                  <a:cubicBezTo>
                    <a:pt x="78201" y="9244"/>
                    <a:pt x="82823" y="3502"/>
                    <a:pt x="89872" y="3502"/>
                  </a:cubicBezTo>
                  <a:cubicBezTo>
                    <a:pt x="96922" y="3502"/>
                    <a:pt x="101544" y="9244"/>
                    <a:pt x="101544" y="16294"/>
                  </a:cubicBezTo>
                  <a:lnTo>
                    <a:pt x="101544" y="29600"/>
                  </a:lnTo>
                  <a:lnTo>
                    <a:pt x="101544" y="77781"/>
                  </a:lnTo>
                  <a:cubicBezTo>
                    <a:pt x="101544" y="103599"/>
                    <a:pt x="122413" y="124608"/>
                    <a:pt x="148231" y="124608"/>
                  </a:cubicBezTo>
                  <a:cubicBezTo>
                    <a:pt x="174049" y="124608"/>
                    <a:pt x="194918" y="103599"/>
                    <a:pt x="194918" y="77781"/>
                  </a:cubicBezTo>
                  <a:lnTo>
                    <a:pt x="194918" y="16340"/>
                  </a:lnTo>
                  <a:cubicBezTo>
                    <a:pt x="194918" y="9291"/>
                    <a:pt x="199540" y="3548"/>
                    <a:pt x="206590" y="3548"/>
                  </a:cubicBezTo>
                  <a:cubicBezTo>
                    <a:pt x="213639" y="3548"/>
                    <a:pt x="218261" y="9291"/>
                    <a:pt x="218261" y="16340"/>
                  </a:cubicBezTo>
                  <a:lnTo>
                    <a:pt x="218261" y="77781"/>
                  </a:lnTo>
                  <a:cubicBezTo>
                    <a:pt x="218261" y="117698"/>
                    <a:pt x="187028" y="150192"/>
                    <a:pt x="147111" y="150192"/>
                  </a:cubicBezTo>
                  <a:cubicBezTo>
                    <a:pt x="129277" y="150145"/>
                    <a:pt x="110881" y="143656"/>
                    <a:pt x="101544" y="132918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1FF31B-6A3D-495A-B57B-23113B0916A5}"/>
                </a:ext>
              </a:extLst>
            </p:cNvPr>
            <p:cNvSpPr/>
            <p:nvPr/>
          </p:nvSpPr>
          <p:spPr>
            <a:xfrm>
              <a:off x="18685890" y="9975630"/>
              <a:ext cx="64707" cy="49482"/>
            </a:xfrm>
            <a:custGeom>
              <a:avLst/>
              <a:gdLst>
                <a:gd name="connsiteX0" fmla="*/ 78201 w 79367"/>
                <a:gd name="connsiteY0" fmla="*/ 21056 h 60692"/>
                <a:gd name="connsiteX1" fmla="*/ 40851 w 79367"/>
                <a:gd name="connsiteY1" fmla="*/ 59712 h 60692"/>
                <a:gd name="connsiteX2" fmla="*/ 3502 w 79367"/>
                <a:gd name="connsiteY2" fmla="*/ 21056 h 60692"/>
                <a:gd name="connsiteX3" fmla="*/ 3502 w 79367"/>
                <a:gd name="connsiteY3" fmla="*/ 16294 h 60692"/>
                <a:gd name="connsiteX4" fmla="*/ 15173 w 79367"/>
                <a:gd name="connsiteY4" fmla="*/ 3502 h 60692"/>
                <a:gd name="connsiteX5" fmla="*/ 26845 w 79367"/>
                <a:gd name="connsiteY5" fmla="*/ 16294 h 60692"/>
                <a:gd name="connsiteX6" fmla="*/ 26845 w 79367"/>
                <a:gd name="connsiteY6" fmla="*/ 21056 h 60692"/>
                <a:gd name="connsiteX7" fmla="*/ 40851 w 79367"/>
                <a:gd name="connsiteY7" fmla="*/ 34175 h 60692"/>
                <a:gd name="connsiteX8" fmla="*/ 54857 w 79367"/>
                <a:gd name="connsiteY8" fmla="*/ 21056 h 60692"/>
                <a:gd name="connsiteX9" fmla="*/ 54857 w 79367"/>
                <a:gd name="connsiteY9" fmla="*/ 16294 h 60692"/>
                <a:gd name="connsiteX10" fmla="*/ 66529 w 79367"/>
                <a:gd name="connsiteY10" fmla="*/ 3502 h 60692"/>
                <a:gd name="connsiteX11" fmla="*/ 78201 w 79367"/>
                <a:gd name="connsiteY11" fmla="*/ 16294 h 60692"/>
                <a:gd name="connsiteX12" fmla="*/ 78201 w 79367"/>
                <a:gd name="connsiteY12" fmla="*/ 21056 h 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60692">
                  <a:moveTo>
                    <a:pt x="78201" y="21056"/>
                  </a:moveTo>
                  <a:cubicBezTo>
                    <a:pt x="78201" y="42392"/>
                    <a:pt x="62187" y="59712"/>
                    <a:pt x="40851" y="59712"/>
                  </a:cubicBezTo>
                  <a:cubicBezTo>
                    <a:pt x="19516" y="59712"/>
                    <a:pt x="3502" y="42345"/>
                    <a:pt x="3502" y="21056"/>
                  </a:cubicBezTo>
                  <a:lnTo>
                    <a:pt x="3502" y="16294"/>
                  </a:lnTo>
                  <a:cubicBezTo>
                    <a:pt x="3502" y="9244"/>
                    <a:pt x="8123" y="3502"/>
                    <a:pt x="15173" y="3502"/>
                  </a:cubicBezTo>
                  <a:cubicBezTo>
                    <a:pt x="22223" y="3502"/>
                    <a:pt x="26845" y="9244"/>
                    <a:pt x="26845" y="16294"/>
                  </a:cubicBezTo>
                  <a:lnTo>
                    <a:pt x="26845" y="21056"/>
                  </a:lnTo>
                  <a:cubicBezTo>
                    <a:pt x="26845" y="28292"/>
                    <a:pt x="33614" y="34175"/>
                    <a:pt x="40851" y="34175"/>
                  </a:cubicBezTo>
                  <a:cubicBezTo>
                    <a:pt x="48088" y="34175"/>
                    <a:pt x="54857" y="28292"/>
                    <a:pt x="54857" y="21056"/>
                  </a:cubicBezTo>
                  <a:lnTo>
                    <a:pt x="54857" y="16294"/>
                  </a:lnTo>
                  <a:cubicBezTo>
                    <a:pt x="54857" y="9244"/>
                    <a:pt x="59479" y="3502"/>
                    <a:pt x="66529" y="3502"/>
                  </a:cubicBezTo>
                  <a:cubicBezTo>
                    <a:pt x="73579" y="3502"/>
                    <a:pt x="78201" y="9244"/>
                    <a:pt x="78201" y="16294"/>
                  </a:cubicBezTo>
                  <a:lnTo>
                    <a:pt x="78201" y="21056"/>
                  </a:ln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167DE-3B6F-4C62-AA00-96BAC7107296}"/>
                </a:ext>
              </a:extLst>
            </p:cNvPr>
            <p:cNvSpPr/>
            <p:nvPr/>
          </p:nvSpPr>
          <p:spPr>
            <a:xfrm>
              <a:off x="18159329" y="9718809"/>
              <a:ext cx="647069" cy="228377"/>
            </a:xfrm>
            <a:custGeom>
              <a:avLst/>
              <a:gdLst>
                <a:gd name="connsiteX0" fmla="*/ 3502 w 793677"/>
                <a:gd name="connsiteY0" fmla="*/ 87738 h 280121"/>
                <a:gd name="connsiteX1" fmla="*/ 145803 w 793677"/>
                <a:gd name="connsiteY1" fmla="*/ 68456 h 280121"/>
                <a:gd name="connsiteX2" fmla="*/ 355427 w 793677"/>
                <a:gd name="connsiteY2" fmla="*/ 100530 h 280121"/>
                <a:gd name="connsiteX3" fmla="*/ 472984 w 793677"/>
                <a:gd name="connsiteY3" fmla="*/ 19481 h 280121"/>
                <a:gd name="connsiteX4" fmla="*/ 635595 w 793677"/>
                <a:gd name="connsiteY4" fmla="*/ 46933 h 280121"/>
                <a:gd name="connsiteX5" fmla="*/ 713983 w 793677"/>
                <a:gd name="connsiteY5" fmla="*/ 37129 h 280121"/>
                <a:gd name="connsiteX6" fmla="*/ 791390 w 793677"/>
                <a:gd name="connsiteY6" fmla="*/ 228686 h 280121"/>
                <a:gd name="connsiteX7" fmla="*/ 791390 w 793677"/>
                <a:gd name="connsiteY7" fmla="*/ 280835 h 280121"/>
                <a:gd name="connsiteX8" fmla="*/ 621870 w 793677"/>
                <a:gd name="connsiteY8" fmla="*/ 109867 h 280121"/>
                <a:gd name="connsiteX9" fmla="*/ 435728 w 793677"/>
                <a:gd name="connsiteY9" fmla="*/ 142175 h 280121"/>
                <a:gd name="connsiteX10" fmla="*/ 251549 w 793677"/>
                <a:gd name="connsiteY10" fmla="*/ 142175 h 280121"/>
                <a:gd name="connsiteX11" fmla="*/ 13632 w 793677"/>
                <a:gd name="connsiteY11" fmla="*/ 174435 h 280121"/>
                <a:gd name="connsiteX12" fmla="*/ 3502 w 793677"/>
                <a:gd name="connsiteY12" fmla="*/ 87738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7" h="280121">
                  <a:moveTo>
                    <a:pt x="3502" y="87738"/>
                  </a:moveTo>
                  <a:cubicBezTo>
                    <a:pt x="3502" y="87738"/>
                    <a:pt x="38049" y="146843"/>
                    <a:pt x="145803" y="68456"/>
                  </a:cubicBezTo>
                  <a:cubicBezTo>
                    <a:pt x="253556" y="-9931"/>
                    <a:pt x="273165" y="120792"/>
                    <a:pt x="355427" y="100530"/>
                  </a:cubicBezTo>
                  <a:cubicBezTo>
                    <a:pt x="437737" y="80221"/>
                    <a:pt x="418127" y="17521"/>
                    <a:pt x="472984" y="19481"/>
                  </a:cubicBezTo>
                  <a:cubicBezTo>
                    <a:pt x="527841" y="21442"/>
                    <a:pt x="596425" y="64534"/>
                    <a:pt x="635595" y="46933"/>
                  </a:cubicBezTo>
                  <a:cubicBezTo>
                    <a:pt x="674766" y="29285"/>
                    <a:pt x="694375" y="-35376"/>
                    <a:pt x="713983" y="37129"/>
                  </a:cubicBezTo>
                  <a:cubicBezTo>
                    <a:pt x="733591" y="109634"/>
                    <a:pt x="749325" y="177283"/>
                    <a:pt x="791390" y="228686"/>
                  </a:cubicBezTo>
                  <a:cubicBezTo>
                    <a:pt x="791390" y="228686"/>
                    <a:pt x="785274" y="260339"/>
                    <a:pt x="791390" y="280835"/>
                  </a:cubicBezTo>
                  <a:cubicBezTo>
                    <a:pt x="791390" y="280835"/>
                    <a:pt x="682469" y="93107"/>
                    <a:pt x="621870" y="109867"/>
                  </a:cubicBezTo>
                  <a:cubicBezTo>
                    <a:pt x="561270" y="126628"/>
                    <a:pt x="480829" y="110054"/>
                    <a:pt x="435728" y="142175"/>
                  </a:cubicBezTo>
                  <a:cubicBezTo>
                    <a:pt x="390676" y="174295"/>
                    <a:pt x="306406" y="196285"/>
                    <a:pt x="251549" y="142175"/>
                  </a:cubicBezTo>
                  <a:cubicBezTo>
                    <a:pt x="196691" y="88065"/>
                    <a:pt x="145149" y="211785"/>
                    <a:pt x="13632" y="174435"/>
                  </a:cubicBezTo>
                  <a:cubicBezTo>
                    <a:pt x="13679" y="174435"/>
                    <a:pt x="15639" y="130876"/>
                    <a:pt x="3502" y="87738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8BF9CF-9683-40EF-B363-42E63890A618}"/>
                </a:ext>
              </a:extLst>
            </p:cNvPr>
            <p:cNvSpPr/>
            <p:nvPr/>
          </p:nvSpPr>
          <p:spPr>
            <a:xfrm>
              <a:off x="18460728" y="9414704"/>
              <a:ext cx="95157" cy="277859"/>
            </a:xfrm>
            <a:custGeom>
              <a:avLst/>
              <a:gdLst>
                <a:gd name="connsiteX0" fmla="*/ 35415 w 116717"/>
                <a:gd name="connsiteY0" fmla="*/ 339218 h 340814"/>
                <a:gd name="connsiteX1" fmla="*/ 12818 w 116717"/>
                <a:gd name="connsiteY1" fmla="*/ 320451 h 340814"/>
                <a:gd name="connsiteX2" fmla="*/ 3714 w 116717"/>
                <a:gd name="connsiteY2" fmla="*/ 195143 h 340814"/>
                <a:gd name="connsiteX3" fmla="*/ 79253 w 116717"/>
                <a:gd name="connsiteY3" fmla="*/ 7321 h 340814"/>
                <a:gd name="connsiteX4" fmla="*/ 111141 w 116717"/>
                <a:gd name="connsiteY4" fmla="*/ 13811 h 340814"/>
                <a:gd name="connsiteX5" fmla="*/ 104651 w 116717"/>
                <a:gd name="connsiteY5" fmla="*/ 45698 h 340814"/>
                <a:gd name="connsiteX6" fmla="*/ 58057 w 116717"/>
                <a:gd name="connsiteY6" fmla="*/ 312000 h 340814"/>
                <a:gd name="connsiteX7" fmla="*/ 39663 w 116717"/>
                <a:gd name="connsiteY7" fmla="*/ 338845 h 340814"/>
                <a:gd name="connsiteX8" fmla="*/ 35415 w 116717"/>
                <a:gd name="connsiteY8" fmla="*/ 339218 h 34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17" h="340814">
                  <a:moveTo>
                    <a:pt x="35415" y="339218"/>
                  </a:moveTo>
                  <a:cubicBezTo>
                    <a:pt x="24536" y="339218"/>
                    <a:pt x="14919" y="331515"/>
                    <a:pt x="12818" y="320451"/>
                  </a:cubicBezTo>
                  <a:cubicBezTo>
                    <a:pt x="12351" y="318070"/>
                    <a:pt x="1893" y="261111"/>
                    <a:pt x="3714" y="195143"/>
                  </a:cubicBezTo>
                  <a:cubicBezTo>
                    <a:pt x="6328" y="101909"/>
                    <a:pt x="31726" y="38695"/>
                    <a:pt x="79253" y="7321"/>
                  </a:cubicBezTo>
                  <a:cubicBezTo>
                    <a:pt x="89851" y="318"/>
                    <a:pt x="104138" y="3213"/>
                    <a:pt x="111141" y="13811"/>
                  </a:cubicBezTo>
                  <a:cubicBezTo>
                    <a:pt x="118144" y="24409"/>
                    <a:pt x="115249" y="38695"/>
                    <a:pt x="104651" y="45698"/>
                  </a:cubicBezTo>
                  <a:cubicBezTo>
                    <a:pt x="34434" y="92105"/>
                    <a:pt x="47226" y="253641"/>
                    <a:pt x="58057" y="312000"/>
                  </a:cubicBezTo>
                  <a:cubicBezTo>
                    <a:pt x="60392" y="324466"/>
                    <a:pt x="52128" y="336511"/>
                    <a:pt x="39663" y="338845"/>
                  </a:cubicBezTo>
                  <a:cubicBezTo>
                    <a:pt x="38215" y="339079"/>
                    <a:pt x="36815" y="339218"/>
                    <a:pt x="35415" y="339218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3737AFF-309D-4AFA-90E6-65A7B749FAE0}"/>
                </a:ext>
              </a:extLst>
            </p:cNvPr>
            <p:cNvSpPr/>
            <p:nvPr/>
          </p:nvSpPr>
          <p:spPr>
            <a:xfrm>
              <a:off x="18250464" y="9607954"/>
              <a:ext cx="487205" cy="87545"/>
            </a:xfrm>
            <a:custGeom>
              <a:avLst/>
              <a:gdLst>
                <a:gd name="connsiteX0" fmla="*/ 293320 w 597592"/>
                <a:gd name="connsiteY0" fmla="*/ 104751 h 107379"/>
                <a:gd name="connsiteX1" fmla="*/ 6755 w 597592"/>
                <a:gd name="connsiteY1" fmla="*/ 24823 h 107379"/>
                <a:gd name="connsiteX2" fmla="*/ 7782 w 597592"/>
                <a:gd name="connsiteY2" fmla="*/ 6756 h 107379"/>
                <a:gd name="connsiteX3" fmla="*/ 25851 w 597592"/>
                <a:gd name="connsiteY3" fmla="*/ 7783 h 107379"/>
                <a:gd name="connsiteX4" fmla="*/ 83462 w 597592"/>
                <a:gd name="connsiteY4" fmla="*/ 43311 h 107379"/>
                <a:gd name="connsiteX5" fmla="*/ 293367 w 597592"/>
                <a:gd name="connsiteY5" fmla="*/ 79167 h 107379"/>
                <a:gd name="connsiteX6" fmla="*/ 510321 w 597592"/>
                <a:gd name="connsiteY6" fmla="*/ 46813 h 107379"/>
                <a:gd name="connsiteX7" fmla="*/ 574329 w 597592"/>
                <a:gd name="connsiteY7" fmla="*/ 14599 h 107379"/>
                <a:gd name="connsiteX8" fmla="*/ 592302 w 597592"/>
                <a:gd name="connsiteY8" fmla="*/ 16186 h 107379"/>
                <a:gd name="connsiteX9" fmla="*/ 590809 w 597592"/>
                <a:gd name="connsiteY9" fmla="*/ 34161 h 107379"/>
                <a:gd name="connsiteX10" fmla="*/ 293320 w 597592"/>
                <a:gd name="connsiteY10" fmla="*/ 104751 h 10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592" h="107379">
                  <a:moveTo>
                    <a:pt x="293320" y="104751"/>
                  </a:moveTo>
                  <a:cubicBezTo>
                    <a:pt x="80568" y="104751"/>
                    <a:pt x="9651" y="28045"/>
                    <a:pt x="6755" y="24823"/>
                  </a:cubicBezTo>
                  <a:cubicBezTo>
                    <a:pt x="2040" y="19548"/>
                    <a:pt x="2507" y="11471"/>
                    <a:pt x="7782" y="6756"/>
                  </a:cubicBezTo>
                  <a:cubicBezTo>
                    <a:pt x="13059" y="2040"/>
                    <a:pt x="21135" y="2507"/>
                    <a:pt x="25851" y="7783"/>
                  </a:cubicBezTo>
                  <a:cubicBezTo>
                    <a:pt x="25944" y="7923"/>
                    <a:pt x="42564" y="25711"/>
                    <a:pt x="83462" y="43311"/>
                  </a:cubicBezTo>
                  <a:cubicBezTo>
                    <a:pt x="121465" y="59652"/>
                    <a:pt x="188741" y="79167"/>
                    <a:pt x="293367" y="79167"/>
                  </a:cubicBezTo>
                  <a:cubicBezTo>
                    <a:pt x="398552" y="79167"/>
                    <a:pt x="469423" y="61566"/>
                    <a:pt x="510321" y="46813"/>
                  </a:cubicBezTo>
                  <a:cubicBezTo>
                    <a:pt x="554487" y="30893"/>
                    <a:pt x="574142" y="14739"/>
                    <a:pt x="574329" y="14599"/>
                  </a:cubicBezTo>
                  <a:cubicBezTo>
                    <a:pt x="579744" y="10117"/>
                    <a:pt x="587774" y="10771"/>
                    <a:pt x="592302" y="16186"/>
                  </a:cubicBezTo>
                  <a:cubicBezTo>
                    <a:pt x="596832" y="21556"/>
                    <a:pt x="596178" y="29586"/>
                    <a:pt x="590809" y="34161"/>
                  </a:cubicBezTo>
                  <a:cubicBezTo>
                    <a:pt x="587401" y="37009"/>
                    <a:pt x="505045" y="104751"/>
                    <a:pt x="293320" y="104751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74D2A6-7818-4DA1-BB44-C44033B2724A}"/>
                </a:ext>
              </a:extLst>
            </p:cNvPr>
            <p:cNvSpPr/>
            <p:nvPr/>
          </p:nvSpPr>
          <p:spPr>
            <a:xfrm>
              <a:off x="17539980" y="8173258"/>
              <a:ext cx="483398" cy="392047"/>
            </a:xfrm>
            <a:custGeom>
              <a:avLst/>
              <a:gdLst>
                <a:gd name="connsiteX0" fmla="*/ 157090 w 592923"/>
                <a:gd name="connsiteY0" fmla="*/ 478193 h 480875"/>
                <a:gd name="connsiteX1" fmla="*/ 186175 w 592923"/>
                <a:gd name="connsiteY1" fmla="*/ 480293 h 480875"/>
                <a:gd name="connsiteX2" fmla="*/ 186549 w 592923"/>
                <a:gd name="connsiteY2" fmla="*/ 480293 h 480875"/>
                <a:gd name="connsiteX3" fmla="*/ 343604 w 592923"/>
                <a:gd name="connsiteY3" fmla="*/ 356853 h 480875"/>
                <a:gd name="connsiteX4" fmla="*/ 378993 w 592923"/>
                <a:gd name="connsiteY4" fmla="*/ 302463 h 480875"/>
                <a:gd name="connsiteX5" fmla="*/ 428574 w 592923"/>
                <a:gd name="connsiteY5" fmla="*/ 289577 h 480875"/>
                <a:gd name="connsiteX6" fmla="*/ 501172 w 592923"/>
                <a:gd name="connsiteY6" fmla="*/ 282294 h 480875"/>
                <a:gd name="connsiteX7" fmla="*/ 591699 w 592923"/>
                <a:gd name="connsiteY7" fmla="*/ 22575 h 480875"/>
                <a:gd name="connsiteX8" fmla="*/ 575591 w 592923"/>
                <a:gd name="connsiteY8" fmla="*/ 3760 h 480875"/>
                <a:gd name="connsiteX9" fmla="*/ 555189 w 592923"/>
                <a:gd name="connsiteY9" fmla="*/ 16179 h 480875"/>
                <a:gd name="connsiteX10" fmla="*/ 470732 w 592923"/>
                <a:gd name="connsiteY10" fmla="*/ 121878 h 480875"/>
                <a:gd name="connsiteX11" fmla="*/ 451124 w 592923"/>
                <a:gd name="connsiteY11" fmla="*/ 117863 h 480875"/>
                <a:gd name="connsiteX12" fmla="*/ 372830 w 592923"/>
                <a:gd name="connsiteY12" fmla="*/ 85322 h 480875"/>
                <a:gd name="connsiteX13" fmla="*/ 297850 w 592923"/>
                <a:gd name="connsiteY13" fmla="*/ 138452 h 480875"/>
                <a:gd name="connsiteX14" fmla="*/ 261761 w 592923"/>
                <a:gd name="connsiteY14" fmla="*/ 138872 h 480875"/>
                <a:gd name="connsiteX15" fmla="*/ 165634 w 592923"/>
                <a:gd name="connsiteY15" fmla="*/ 121318 h 480875"/>
                <a:gd name="connsiteX16" fmla="*/ 39952 w 592923"/>
                <a:gd name="connsiteY16" fmla="*/ 180517 h 480875"/>
                <a:gd name="connsiteX17" fmla="*/ 4096 w 592923"/>
                <a:gd name="connsiteY17" fmla="*/ 315442 h 480875"/>
                <a:gd name="connsiteX18" fmla="*/ 86359 w 592923"/>
                <a:gd name="connsiteY18" fmla="*/ 454242 h 480875"/>
                <a:gd name="connsiteX19" fmla="*/ 157090 w 592923"/>
                <a:gd name="connsiteY19" fmla="*/ 478193 h 48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2923" h="480875">
                  <a:moveTo>
                    <a:pt x="157090" y="478193"/>
                  </a:moveTo>
                  <a:cubicBezTo>
                    <a:pt x="167407" y="479733"/>
                    <a:pt x="177259" y="480293"/>
                    <a:pt x="186175" y="480293"/>
                  </a:cubicBezTo>
                  <a:cubicBezTo>
                    <a:pt x="186316" y="480293"/>
                    <a:pt x="186456" y="480293"/>
                    <a:pt x="186549" y="480293"/>
                  </a:cubicBezTo>
                  <a:cubicBezTo>
                    <a:pt x="282864" y="480293"/>
                    <a:pt x="317973" y="408815"/>
                    <a:pt x="343604" y="356853"/>
                  </a:cubicBezTo>
                  <a:cubicBezTo>
                    <a:pt x="355088" y="333556"/>
                    <a:pt x="365920" y="311427"/>
                    <a:pt x="378993" y="302463"/>
                  </a:cubicBezTo>
                  <a:cubicBezTo>
                    <a:pt x="405464" y="284349"/>
                    <a:pt x="414148" y="286309"/>
                    <a:pt x="428574" y="289577"/>
                  </a:cubicBezTo>
                  <a:cubicBezTo>
                    <a:pt x="444448" y="293126"/>
                    <a:pt x="464196" y="297607"/>
                    <a:pt x="501172" y="282294"/>
                  </a:cubicBezTo>
                  <a:cubicBezTo>
                    <a:pt x="612521" y="236214"/>
                    <a:pt x="592585" y="31258"/>
                    <a:pt x="591699" y="22575"/>
                  </a:cubicBezTo>
                  <a:cubicBezTo>
                    <a:pt x="590717" y="12957"/>
                    <a:pt x="584135" y="5254"/>
                    <a:pt x="575591" y="3760"/>
                  </a:cubicBezTo>
                  <a:cubicBezTo>
                    <a:pt x="567094" y="2266"/>
                    <a:pt x="558737" y="7355"/>
                    <a:pt x="555189" y="16179"/>
                  </a:cubicBezTo>
                  <a:cubicBezTo>
                    <a:pt x="529231" y="80794"/>
                    <a:pt x="494075" y="115855"/>
                    <a:pt x="470732" y="121878"/>
                  </a:cubicBezTo>
                  <a:cubicBezTo>
                    <a:pt x="462655" y="123979"/>
                    <a:pt x="456260" y="122625"/>
                    <a:pt x="451124" y="117863"/>
                  </a:cubicBezTo>
                  <a:cubicBezTo>
                    <a:pt x="423998" y="92465"/>
                    <a:pt x="398414" y="81821"/>
                    <a:pt x="372830" y="85322"/>
                  </a:cubicBezTo>
                  <a:cubicBezTo>
                    <a:pt x="347619" y="88777"/>
                    <a:pt x="323109" y="106144"/>
                    <a:pt x="297850" y="138452"/>
                  </a:cubicBezTo>
                  <a:cubicBezTo>
                    <a:pt x="290007" y="148490"/>
                    <a:pt x="287346" y="148536"/>
                    <a:pt x="261761" y="138872"/>
                  </a:cubicBezTo>
                  <a:cubicBezTo>
                    <a:pt x="239959" y="130655"/>
                    <a:pt x="210080" y="119357"/>
                    <a:pt x="165634" y="121318"/>
                  </a:cubicBezTo>
                  <a:cubicBezTo>
                    <a:pt x="112270" y="123652"/>
                    <a:pt x="68805" y="144194"/>
                    <a:pt x="39952" y="180517"/>
                  </a:cubicBezTo>
                  <a:cubicBezTo>
                    <a:pt x="12920" y="214598"/>
                    <a:pt x="548" y="261332"/>
                    <a:pt x="4096" y="315442"/>
                  </a:cubicBezTo>
                  <a:cubicBezTo>
                    <a:pt x="8859" y="387527"/>
                    <a:pt x="44574" y="430292"/>
                    <a:pt x="86359" y="454242"/>
                  </a:cubicBezTo>
                  <a:cubicBezTo>
                    <a:pt x="86359" y="454242"/>
                    <a:pt x="110870" y="466100"/>
                    <a:pt x="157090" y="478193"/>
                  </a:cubicBezTo>
                  <a:close/>
                </a:path>
              </a:pathLst>
            </a:custGeom>
            <a:solidFill>
              <a:srgbClr val="F97B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3DAC85-4AEF-4C31-BD9A-CF29F68222E1}"/>
                </a:ext>
              </a:extLst>
            </p:cNvPr>
            <p:cNvSpPr/>
            <p:nvPr/>
          </p:nvSpPr>
          <p:spPr>
            <a:xfrm>
              <a:off x="17245012" y="8573538"/>
              <a:ext cx="787901" cy="1632896"/>
            </a:xfrm>
            <a:custGeom>
              <a:avLst/>
              <a:gdLst>
                <a:gd name="connsiteX0" fmla="*/ 874458 w 966419"/>
                <a:gd name="connsiteY0" fmla="*/ 472950 h 2002868"/>
                <a:gd name="connsiteX1" fmla="*/ 874458 w 966419"/>
                <a:gd name="connsiteY1" fmla="*/ 472577 h 2002868"/>
                <a:gd name="connsiteX2" fmla="*/ 964283 w 966419"/>
                <a:gd name="connsiteY2" fmla="*/ 443677 h 2002868"/>
                <a:gd name="connsiteX3" fmla="*/ 888091 w 966419"/>
                <a:gd name="connsiteY3" fmla="*/ 154686 h 2002868"/>
                <a:gd name="connsiteX4" fmla="*/ 793363 w 966419"/>
                <a:gd name="connsiteY4" fmla="*/ 13224 h 2002868"/>
                <a:gd name="connsiteX5" fmla="*/ 482661 w 966419"/>
                <a:gd name="connsiteY5" fmla="*/ 77512 h 2002868"/>
                <a:gd name="connsiteX6" fmla="*/ 411090 w 966419"/>
                <a:gd name="connsiteY6" fmla="*/ 70742 h 2002868"/>
                <a:gd name="connsiteX7" fmla="*/ 162156 w 966419"/>
                <a:gd name="connsiteY7" fmla="*/ 8695 h 2002868"/>
                <a:gd name="connsiteX8" fmla="*/ 70229 w 966419"/>
                <a:gd name="connsiteY8" fmla="*/ 271823 h 2002868"/>
                <a:gd name="connsiteX9" fmla="*/ 93479 w 966419"/>
                <a:gd name="connsiteY9" fmla="*/ 487797 h 2002868"/>
                <a:gd name="connsiteX10" fmla="*/ 62619 w 966419"/>
                <a:gd name="connsiteY10" fmla="*/ 1936071 h 2002868"/>
                <a:gd name="connsiteX11" fmla="*/ 493213 w 966419"/>
                <a:gd name="connsiteY11" fmla="*/ 2002741 h 2002868"/>
                <a:gd name="connsiteX12" fmla="*/ 919558 w 966419"/>
                <a:gd name="connsiteY12" fmla="*/ 1922906 h 2002868"/>
                <a:gd name="connsiteX13" fmla="*/ 873103 w 966419"/>
                <a:gd name="connsiteY13" fmla="*/ 507918 h 2002868"/>
                <a:gd name="connsiteX14" fmla="*/ 874458 w 966419"/>
                <a:gd name="connsiteY14" fmla="*/ 472950 h 200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419" h="2002868">
                  <a:moveTo>
                    <a:pt x="874458" y="472950"/>
                  </a:moveTo>
                  <a:cubicBezTo>
                    <a:pt x="874458" y="472950"/>
                    <a:pt x="874458" y="472623"/>
                    <a:pt x="874458" y="472577"/>
                  </a:cubicBezTo>
                  <a:cubicBezTo>
                    <a:pt x="902470" y="496014"/>
                    <a:pt x="950791" y="497694"/>
                    <a:pt x="964283" y="443677"/>
                  </a:cubicBezTo>
                  <a:cubicBezTo>
                    <a:pt x="980483" y="378596"/>
                    <a:pt x="900556" y="307258"/>
                    <a:pt x="888091" y="154686"/>
                  </a:cubicBezTo>
                  <a:cubicBezTo>
                    <a:pt x="882908" y="91051"/>
                    <a:pt x="866381" y="28444"/>
                    <a:pt x="793363" y="13224"/>
                  </a:cubicBezTo>
                  <a:cubicBezTo>
                    <a:pt x="723566" y="-1296"/>
                    <a:pt x="598352" y="71676"/>
                    <a:pt x="482661" y="77512"/>
                  </a:cubicBezTo>
                  <a:cubicBezTo>
                    <a:pt x="482661" y="77512"/>
                    <a:pt x="455629" y="81527"/>
                    <a:pt x="411090" y="70742"/>
                  </a:cubicBezTo>
                  <a:cubicBezTo>
                    <a:pt x="409643" y="70369"/>
                    <a:pt x="255156" y="-18570"/>
                    <a:pt x="162156" y="8695"/>
                  </a:cubicBezTo>
                  <a:cubicBezTo>
                    <a:pt x="69529" y="35820"/>
                    <a:pt x="35073" y="187506"/>
                    <a:pt x="70229" y="271823"/>
                  </a:cubicBezTo>
                  <a:cubicBezTo>
                    <a:pt x="106317" y="358334"/>
                    <a:pt x="96420" y="398298"/>
                    <a:pt x="93479" y="487797"/>
                  </a:cubicBezTo>
                  <a:cubicBezTo>
                    <a:pt x="66867" y="1301970"/>
                    <a:pt x="-74827" y="1808476"/>
                    <a:pt x="62619" y="1936071"/>
                  </a:cubicBezTo>
                  <a:cubicBezTo>
                    <a:pt x="114768" y="1984486"/>
                    <a:pt x="266173" y="2002741"/>
                    <a:pt x="493213" y="2002741"/>
                  </a:cubicBezTo>
                  <a:cubicBezTo>
                    <a:pt x="720251" y="2002741"/>
                    <a:pt x="878473" y="1982805"/>
                    <a:pt x="919558" y="1922906"/>
                  </a:cubicBezTo>
                  <a:cubicBezTo>
                    <a:pt x="1024463" y="1769866"/>
                    <a:pt x="883095" y="1560242"/>
                    <a:pt x="873103" y="507918"/>
                  </a:cubicBezTo>
                  <a:cubicBezTo>
                    <a:pt x="874038" y="490178"/>
                    <a:pt x="874458" y="472950"/>
                    <a:pt x="874458" y="472950"/>
                  </a:cubicBezTo>
                  <a:close/>
                </a:path>
              </a:pathLst>
            </a:custGeom>
            <a:solidFill>
              <a:srgbClr val="5825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39BBEC-3B56-465B-A7EC-58B331C2AD6C}"/>
                </a:ext>
              </a:extLst>
            </p:cNvPr>
            <p:cNvSpPr/>
            <p:nvPr/>
          </p:nvSpPr>
          <p:spPr>
            <a:xfrm>
              <a:off x="17539970" y="8173106"/>
              <a:ext cx="483398" cy="392047"/>
            </a:xfrm>
            <a:custGeom>
              <a:avLst/>
              <a:gdLst>
                <a:gd name="connsiteX0" fmla="*/ 145617 w 592923"/>
                <a:gd name="connsiteY0" fmla="*/ 430571 h 480875"/>
                <a:gd name="connsiteX1" fmla="*/ 186281 w 592923"/>
                <a:gd name="connsiteY1" fmla="*/ 437106 h 480875"/>
                <a:gd name="connsiteX2" fmla="*/ 186468 w 592923"/>
                <a:gd name="connsiteY2" fmla="*/ 437106 h 480875"/>
                <a:gd name="connsiteX3" fmla="*/ 310048 w 592923"/>
                <a:gd name="connsiteY3" fmla="*/ 335936 h 480875"/>
                <a:gd name="connsiteX4" fmla="*/ 359070 w 592923"/>
                <a:gd name="connsiteY4" fmla="*/ 265906 h 480875"/>
                <a:gd name="connsiteX5" fmla="*/ 436056 w 592923"/>
                <a:gd name="connsiteY5" fmla="*/ 247464 h 480875"/>
                <a:gd name="connsiteX6" fmla="*/ 487925 w 592923"/>
                <a:gd name="connsiteY6" fmla="*/ 241955 h 480875"/>
                <a:gd name="connsiteX7" fmla="*/ 551560 w 592923"/>
                <a:gd name="connsiteY7" fmla="*/ 125238 h 480875"/>
                <a:gd name="connsiteX8" fmla="*/ 553941 w 592923"/>
                <a:gd name="connsiteY8" fmla="*/ 102361 h 480875"/>
                <a:gd name="connsiteX9" fmla="*/ 479335 w 592923"/>
                <a:gd name="connsiteY9" fmla="*/ 164081 h 480875"/>
                <a:gd name="connsiteX10" fmla="*/ 426625 w 592923"/>
                <a:gd name="connsiteY10" fmla="*/ 151149 h 480875"/>
                <a:gd name="connsiteX11" fmla="*/ 326669 w 592923"/>
                <a:gd name="connsiteY11" fmla="*/ 167023 h 480875"/>
                <a:gd name="connsiteX12" fmla="*/ 249589 w 592923"/>
                <a:gd name="connsiteY12" fmla="*/ 179815 h 480875"/>
                <a:gd name="connsiteX13" fmla="*/ 175637 w 592923"/>
                <a:gd name="connsiteY13" fmla="*/ 164268 h 480875"/>
                <a:gd name="connsiteX14" fmla="*/ 167139 w 592923"/>
                <a:gd name="connsiteY14" fmla="*/ 164455 h 480875"/>
                <a:gd name="connsiteX15" fmla="*/ 68584 w 592923"/>
                <a:gd name="connsiteY15" fmla="*/ 209228 h 480875"/>
                <a:gd name="connsiteX16" fmla="*/ 42345 w 592923"/>
                <a:gd name="connsiteY16" fmla="*/ 312312 h 480875"/>
                <a:gd name="connsiteX17" fmla="*/ 103365 w 592923"/>
                <a:gd name="connsiteY17" fmla="*/ 416004 h 480875"/>
                <a:gd name="connsiteX18" fmla="*/ 96876 w 592923"/>
                <a:gd name="connsiteY18" fmla="*/ 458536 h 480875"/>
                <a:gd name="connsiteX19" fmla="*/ 4109 w 592923"/>
                <a:gd name="connsiteY19" fmla="*/ 315487 h 480875"/>
                <a:gd name="connsiteX20" fmla="*/ 39964 w 592923"/>
                <a:gd name="connsiteY20" fmla="*/ 180562 h 480875"/>
                <a:gd name="connsiteX21" fmla="*/ 165646 w 592923"/>
                <a:gd name="connsiteY21" fmla="*/ 121363 h 480875"/>
                <a:gd name="connsiteX22" fmla="*/ 261774 w 592923"/>
                <a:gd name="connsiteY22" fmla="*/ 138917 h 480875"/>
                <a:gd name="connsiteX23" fmla="*/ 297863 w 592923"/>
                <a:gd name="connsiteY23" fmla="*/ 138497 h 480875"/>
                <a:gd name="connsiteX24" fmla="*/ 372842 w 592923"/>
                <a:gd name="connsiteY24" fmla="*/ 85367 h 480875"/>
                <a:gd name="connsiteX25" fmla="*/ 451136 w 592923"/>
                <a:gd name="connsiteY25" fmla="*/ 117908 h 480875"/>
                <a:gd name="connsiteX26" fmla="*/ 470744 w 592923"/>
                <a:gd name="connsiteY26" fmla="*/ 121923 h 480875"/>
                <a:gd name="connsiteX27" fmla="*/ 555201 w 592923"/>
                <a:gd name="connsiteY27" fmla="*/ 16224 h 480875"/>
                <a:gd name="connsiteX28" fmla="*/ 575603 w 592923"/>
                <a:gd name="connsiteY28" fmla="*/ 3758 h 480875"/>
                <a:gd name="connsiteX29" fmla="*/ 591711 w 592923"/>
                <a:gd name="connsiteY29" fmla="*/ 22573 h 480875"/>
                <a:gd name="connsiteX30" fmla="*/ 501184 w 592923"/>
                <a:gd name="connsiteY30" fmla="*/ 282293 h 480875"/>
                <a:gd name="connsiteX31" fmla="*/ 428586 w 592923"/>
                <a:gd name="connsiteY31" fmla="*/ 289529 h 480875"/>
                <a:gd name="connsiteX32" fmla="*/ 379005 w 592923"/>
                <a:gd name="connsiteY32" fmla="*/ 302321 h 480875"/>
                <a:gd name="connsiteX33" fmla="*/ 343616 w 592923"/>
                <a:gd name="connsiteY33" fmla="*/ 356478 h 480875"/>
                <a:gd name="connsiteX34" fmla="*/ 186562 w 592923"/>
                <a:gd name="connsiteY34" fmla="*/ 479498 h 480875"/>
                <a:gd name="connsiteX35" fmla="*/ 137587 w 592923"/>
                <a:gd name="connsiteY35" fmla="*/ 473616 h 480875"/>
                <a:gd name="connsiteX36" fmla="*/ 145617 w 592923"/>
                <a:gd name="connsiteY36" fmla="*/ 430571 h 48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2923" h="480875">
                  <a:moveTo>
                    <a:pt x="145617" y="430571"/>
                  </a:moveTo>
                  <a:cubicBezTo>
                    <a:pt x="161911" y="435472"/>
                    <a:pt x="182826" y="437106"/>
                    <a:pt x="186281" y="437106"/>
                  </a:cubicBezTo>
                  <a:cubicBezTo>
                    <a:pt x="186328" y="437106"/>
                    <a:pt x="186421" y="437106"/>
                    <a:pt x="186468" y="437106"/>
                  </a:cubicBezTo>
                  <a:cubicBezTo>
                    <a:pt x="260234" y="437106"/>
                    <a:pt x="285584" y="385611"/>
                    <a:pt x="310048" y="335936"/>
                  </a:cubicBezTo>
                  <a:cubicBezTo>
                    <a:pt x="324054" y="307503"/>
                    <a:pt x="337314" y="280799"/>
                    <a:pt x="359070" y="265906"/>
                  </a:cubicBezTo>
                  <a:cubicBezTo>
                    <a:pt x="395439" y="241021"/>
                    <a:pt x="414673" y="242656"/>
                    <a:pt x="436056" y="247464"/>
                  </a:cubicBezTo>
                  <a:cubicBezTo>
                    <a:pt x="448942" y="250359"/>
                    <a:pt x="461080" y="253067"/>
                    <a:pt x="487925" y="241955"/>
                  </a:cubicBezTo>
                  <a:cubicBezTo>
                    <a:pt x="521681" y="227996"/>
                    <a:pt x="543109" y="188685"/>
                    <a:pt x="551560" y="125238"/>
                  </a:cubicBezTo>
                  <a:cubicBezTo>
                    <a:pt x="552587" y="117441"/>
                    <a:pt x="553380" y="109784"/>
                    <a:pt x="553941" y="102361"/>
                  </a:cubicBezTo>
                  <a:cubicBezTo>
                    <a:pt x="530971" y="135322"/>
                    <a:pt x="504733" y="157498"/>
                    <a:pt x="479335" y="164081"/>
                  </a:cubicBezTo>
                  <a:cubicBezTo>
                    <a:pt x="459680" y="169170"/>
                    <a:pt x="440959" y="164595"/>
                    <a:pt x="426625" y="151149"/>
                  </a:cubicBezTo>
                  <a:cubicBezTo>
                    <a:pt x="384374" y="111558"/>
                    <a:pt x="357996" y="127012"/>
                    <a:pt x="326669" y="167023"/>
                  </a:cubicBezTo>
                  <a:cubicBezTo>
                    <a:pt x="301364" y="199377"/>
                    <a:pt x="275033" y="189432"/>
                    <a:pt x="249589" y="179815"/>
                  </a:cubicBezTo>
                  <a:cubicBezTo>
                    <a:pt x="231101" y="172812"/>
                    <a:pt x="208411" y="164268"/>
                    <a:pt x="175637" y="164268"/>
                  </a:cubicBezTo>
                  <a:cubicBezTo>
                    <a:pt x="172882" y="164268"/>
                    <a:pt x="170034" y="164315"/>
                    <a:pt x="167139" y="164455"/>
                  </a:cubicBezTo>
                  <a:cubicBezTo>
                    <a:pt x="124421" y="166322"/>
                    <a:pt x="90339" y="181822"/>
                    <a:pt x="68584" y="209228"/>
                  </a:cubicBezTo>
                  <a:cubicBezTo>
                    <a:pt x="48368" y="234719"/>
                    <a:pt x="39545" y="269547"/>
                    <a:pt x="42345" y="312312"/>
                  </a:cubicBezTo>
                  <a:cubicBezTo>
                    <a:pt x="45566" y="360773"/>
                    <a:pt x="78015" y="397796"/>
                    <a:pt x="103365" y="416004"/>
                  </a:cubicBezTo>
                  <a:cubicBezTo>
                    <a:pt x="100657" y="431037"/>
                    <a:pt x="98089" y="443269"/>
                    <a:pt x="96876" y="458536"/>
                  </a:cubicBezTo>
                  <a:cubicBezTo>
                    <a:pt x="45753" y="435706"/>
                    <a:pt x="8918" y="387571"/>
                    <a:pt x="4109" y="315487"/>
                  </a:cubicBezTo>
                  <a:cubicBezTo>
                    <a:pt x="514" y="261377"/>
                    <a:pt x="12932" y="214644"/>
                    <a:pt x="39964" y="180562"/>
                  </a:cubicBezTo>
                  <a:cubicBezTo>
                    <a:pt x="68817" y="144193"/>
                    <a:pt x="112282" y="123697"/>
                    <a:pt x="165646" y="121363"/>
                  </a:cubicBezTo>
                  <a:cubicBezTo>
                    <a:pt x="210045" y="119402"/>
                    <a:pt x="239971" y="130653"/>
                    <a:pt x="261774" y="138917"/>
                  </a:cubicBezTo>
                  <a:cubicBezTo>
                    <a:pt x="287311" y="148581"/>
                    <a:pt x="290019" y="148535"/>
                    <a:pt x="297863" y="138497"/>
                  </a:cubicBezTo>
                  <a:cubicBezTo>
                    <a:pt x="323121" y="106189"/>
                    <a:pt x="347632" y="88822"/>
                    <a:pt x="372842" y="85367"/>
                  </a:cubicBezTo>
                  <a:cubicBezTo>
                    <a:pt x="398380" y="81866"/>
                    <a:pt x="424011" y="92510"/>
                    <a:pt x="451136" y="117908"/>
                  </a:cubicBezTo>
                  <a:cubicBezTo>
                    <a:pt x="456272" y="122717"/>
                    <a:pt x="462668" y="124024"/>
                    <a:pt x="470744" y="121923"/>
                  </a:cubicBezTo>
                  <a:cubicBezTo>
                    <a:pt x="494088" y="115901"/>
                    <a:pt x="529243" y="80839"/>
                    <a:pt x="555201" y="16224"/>
                  </a:cubicBezTo>
                  <a:cubicBezTo>
                    <a:pt x="558750" y="7400"/>
                    <a:pt x="567107" y="2264"/>
                    <a:pt x="575603" y="3758"/>
                  </a:cubicBezTo>
                  <a:cubicBezTo>
                    <a:pt x="584100" y="5252"/>
                    <a:pt x="590683" y="12909"/>
                    <a:pt x="591711" y="22573"/>
                  </a:cubicBezTo>
                  <a:cubicBezTo>
                    <a:pt x="592598" y="31257"/>
                    <a:pt x="612533" y="236213"/>
                    <a:pt x="501184" y="282293"/>
                  </a:cubicBezTo>
                  <a:cubicBezTo>
                    <a:pt x="464209" y="297606"/>
                    <a:pt x="444460" y="293077"/>
                    <a:pt x="428586" y="289529"/>
                  </a:cubicBezTo>
                  <a:cubicBezTo>
                    <a:pt x="414207" y="286308"/>
                    <a:pt x="405476" y="284207"/>
                    <a:pt x="379005" y="302321"/>
                  </a:cubicBezTo>
                  <a:cubicBezTo>
                    <a:pt x="365932" y="311285"/>
                    <a:pt x="355101" y="333181"/>
                    <a:pt x="343616" y="356478"/>
                  </a:cubicBezTo>
                  <a:cubicBezTo>
                    <a:pt x="317985" y="408440"/>
                    <a:pt x="282876" y="479498"/>
                    <a:pt x="186562" y="479498"/>
                  </a:cubicBezTo>
                  <a:cubicBezTo>
                    <a:pt x="186421" y="479498"/>
                    <a:pt x="156962" y="481365"/>
                    <a:pt x="137587" y="473616"/>
                  </a:cubicBezTo>
                  <a:lnTo>
                    <a:pt x="145617" y="430571"/>
                  </a:ln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331010-0A39-427B-93E1-5FD210254E73}"/>
                </a:ext>
              </a:extLst>
            </p:cNvPr>
            <p:cNvSpPr/>
            <p:nvPr/>
          </p:nvSpPr>
          <p:spPr>
            <a:xfrm>
              <a:off x="17387947" y="9200670"/>
              <a:ext cx="178896" cy="232183"/>
            </a:xfrm>
            <a:custGeom>
              <a:avLst/>
              <a:gdLst>
                <a:gd name="connsiteX0" fmla="*/ 101544 w 219428"/>
                <a:gd name="connsiteY0" fmla="*/ 216907 h 284790"/>
                <a:gd name="connsiteX1" fmla="*/ 101544 w 219428"/>
                <a:gd name="connsiteY1" fmla="*/ 135112 h 284790"/>
                <a:gd name="connsiteX2" fmla="*/ 65315 w 219428"/>
                <a:gd name="connsiteY2" fmla="*/ 147531 h 284790"/>
                <a:gd name="connsiteX3" fmla="*/ 3502 w 219428"/>
                <a:gd name="connsiteY3" fmla="*/ 79741 h 284790"/>
                <a:gd name="connsiteX4" fmla="*/ 3502 w 219428"/>
                <a:gd name="connsiteY4" fmla="*/ 17881 h 284790"/>
                <a:gd name="connsiteX5" fmla="*/ 15173 w 219428"/>
                <a:gd name="connsiteY5" fmla="*/ 3502 h 284790"/>
                <a:gd name="connsiteX6" fmla="*/ 26845 w 219428"/>
                <a:gd name="connsiteY6" fmla="*/ 17881 h 284790"/>
                <a:gd name="connsiteX7" fmla="*/ 26845 w 219428"/>
                <a:gd name="connsiteY7" fmla="*/ 79741 h 284790"/>
                <a:gd name="connsiteX8" fmla="*/ 64195 w 219428"/>
                <a:gd name="connsiteY8" fmla="*/ 118771 h 284790"/>
                <a:gd name="connsiteX9" fmla="*/ 101544 w 219428"/>
                <a:gd name="connsiteY9" fmla="*/ 79741 h 284790"/>
                <a:gd name="connsiteX10" fmla="*/ 101544 w 219428"/>
                <a:gd name="connsiteY10" fmla="*/ 75539 h 284790"/>
                <a:gd name="connsiteX11" fmla="*/ 101544 w 219428"/>
                <a:gd name="connsiteY11" fmla="*/ 17881 h 284790"/>
                <a:gd name="connsiteX12" fmla="*/ 113216 w 219428"/>
                <a:gd name="connsiteY12" fmla="*/ 3502 h 284790"/>
                <a:gd name="connsiteX13" fmla="*/ 124888 w 219428"/>
                <a:gd name="connsiteY13" fmla="*/ 17881 h 284790"/>
                <a:gd name="connsiteX14" fmla="*/ 124888 w 219428"/>
                <a:gd name="connsiteY14" fmla="*/ 75539 h 284790"/>
                <a:gd name="connsiteX15" fmla="*/ 124888 w 219428"/>
                <a:gd name="connsiteY15" fmla="*/ 79741 h 284790"/>
                <a:gd name="connsiteX16" fmla="*/ 124888 w 219428"/>
                <a:gd name="connsiteY16" fmla="*/ 216907 h 284790"/>
                <a:gd name="connsiteX17" fmla="*/ 157568 w 219428"/>
                <a:gd name="connsiteY17" fmla="*/ 255937 h 284790"/>
                <a:gd name="connsiteX18" fmla="*/ 190249 w 219428"/>
                <a:gd name="connsiteY18" fmla="*/ 216907 h 284790"/>
                <a:gd name="connsiteX19" fmla="*/ 190249 w 219428"/>
                <a:gd name="connsiteY19" fmla="*/ 75492 h 284790"/>
                <a:gd name="connsiteX20" fmla="*/ 204255 w 219428"/>
                <a:gd name="connsiteY20" fmla="*/ 61113 h 284790"/>
                <a:gd name="connsiteX21" fmla="*/ 218261 w 219428"/>
                <a:gd name="connsiteY21" fmla="*/ 75492 h 284790"/>
                <a:gd name="connsiteX22" fmla="*/ 218261 w 219428"/>
                <a:gd name="connsiteY22" fmla="*/ 216907 h 284790"/>
                <a:gd name="connsiteX23" fmla="*/ 159903 w 219428"/>
                <a:gd name="connsiteY23" fmla="*/ 284697 h 284790"/>
                <a:gd name="connsiteX24" fmla="*/ 101544 w 219428"/>
                <a:gd name="connsiteY24" fmla="*/ 216907 h 2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284790">
                  <a:moveTo>
                    <a:pt x="101544" y="216907"/>
                  </a:moveTo>
                  <a:lnTo>
                    <a:pt x="101544" y="135112"/>
                  </a:lnTo>
                  <a:cubicBezTo>
                    <a:pt x="87538" y="142909"/>
                    <a:pt x="78201" y="147531"/>
                    <a:pt x="65315" y="147531"/>
                  </a:cubicBezTo>
                  <a:cubicBezTo>
                    <a:pt x="32074" y="147531"/>
                    <a:pt x="3502" y="117091"/>
                    <a:pt x="3502" y="79741"/>
                  </a:cubicBezTo>
                  <a:lnTo>
                    <a:pt x="3502" y="17881"/>
                  </a:lnTo>
                  <a:cubicBezTo>
                    <a:pt x="3502" y="9944"/>
                    <a:pt x="8123" y="3502"/>
                    <a:pt x="15173" y="3502"/>
                  </a:cubicBezTo>
                  <a:cubicBezTo>
                    <a:pt x="22223" y="3502"/>
                    <a:pt x="26845" y="9944"/>
                    <a:pt x="26845" y="17881"/>
                  </a:cubicBezTo>
                  <a:lnTo>
                    <a:pt x="26845" y="79741"/>
                  </a:lnTo>
                  <a:cubicBezTo>
                    <a:pt x="26845" y="101264"/>
                    <a:pt x="45054" y="118771"/>
                    <a:pt x="64195" y="118771"/>
                  </a:cubicBezTo>
                  <a:cubicBezTo>
                    <a:pt x="83337" y="118771"/>
                    <a:pt x="101544" y="101264"/>
                    <a:pt x="101544" y="79741"/>
                  </a:cubicBezTo>
                  <a:lnTo>
                    <a:pt x="101544" y="75539"/>
                  </a:lnTo>
                  <a:lnTo>
                    <a:pt x="101544" y="17881"/>
                  </a:lnTo>
                  <a:cubicBezTo>
                    <a:pt x="101544" y="9944"/>
                    <a:pt x="106166" y="3502"/>
                    <a:pt x="113216" y="3502"/>
                  </a:cubicBezTo>
                  <a:cubicBezTo>
                    <a:pt x="120266" y="3502"/>
                    <a:pt x="124888" y="9944"/>
                    <a:pt x="124888" y="17881"/>
                  </a:cubicBezTo>
                  <a:lnTo>
                    <a:pt x="124888" y="75539"/>
                  </a:lnTo>
                  <a:lnTo>
                    <a:pt x="124888" y="79741"/>
                  </a:lnTo>
                  <a:lnTo>
                    <a:pt x="124888" y="216907"/>
                  </a:lnTo>
                  <a:cubicBezTo>
                    <a:pt x="124888" y="238430"/>
                    <a:pt x="138427" y="255937"/>
                    <a:pt x="157568" y="255937"/>
                  </a:cubicBezTo>
                  <a:cubicBezTo>
                    <a:pt x="176710" y="255937"/>
                    <a:pt x="190249" y="238430"/>
                    <a:pt x="190249" y="216907"/>
                  </a:cubicBezTo>
                  <a:lnTo>
                    <a:pt x="190249" y="75492"/>
                  </a:lnTo>
                  <a:cubicBezTo>
                    <a:pt x="190249" y="67556"/>
                    <a:pt x="197206" y="61113"/>
                    <a:pt x="204255" y="61113"/>
                  </a:cubicBezTo>
                  <a:cubicBezTo>
                    <a:pt x="211305" y="61113"/>
                    <a:pt x="218261" y="67556"/>
                    <a:pt x="218261" y="75492"/>
                  </a:cubicBezTo>
                  <a:lnTo>
                    <a:pt x="218261" y="216907"/>
                  </a:lnTo>
                  <a:cubicBezTo>
                    <a:pt x="218261" y="254304"/>
                    <a:pt x="193144" y="284697"/>
                    <a:pt x="159903" y="284697"/>
                  </a:cubicBezTo>
                  <a:cubicBezTo>
                    <a:pt x="126709" y="284697"/>
                    <a:pt x="101544" y="254304"/>
                    <a:pt x="101544" y="216907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87F47EF-88CE-4E59-B86A-C387288A22FC}"/>
                </a:ext>
              </a:extLst>
            </p:cNvPr>
            <p:cNvSpPr/>
            <p:nvPr/>
          </p:nvSpPr>
          <p:spPr>
            <a:xfrm>
              <a:off x="17696257" y="9543236"/>
              <a:ext cx="175089" cy="232183"/>
            </a:xfrm>
            <a:custGeom>
              <a:avLst/>
              <a:gdLst>
                <a:gd name="connsiteX0" fmla="*/ 61860 w 214759"/>
                <a:gd name="connsiteY0" fmla="*/ 284697 h 284790"/>
                <a:gd name="connsiteX1" fmla="*/ 3502 w 214759"/>
                <a:gd name="connsiteY1" fmla="*/ 216907 h 284790"/>
                <a:gd name="connsiteX2" fmla="*/ 3502 w 214759"/>
                <a:gd name="connsiteY2" fmla="*/ 75492 h 284790"/>
                <a:gd name="connsiteX3" fmla="*/ 17508 w 214759"/>
                <a:gd name="connsiteY3" fmla="*/ 61113 h 284790"/>
                <a:gd name="connsiteX4" fmla="*/ 31514 w 214759"/>
                <a:gd name="connsiteY4" fmla="*/ 75492 h 284790"/>
                <a:gd name="connsiteX5" fmla="*/ 31514 w 214759"/>
                <a:gd name="connsiteY5" fmla="*/ 216907 h 284790"/>
                <a:gd name="connsiteX6" fmla="*/ 61860 w 214759"/>
                <a:gd name="connsiteY6" fmla="*/ 255937 h 284790"/>
                <a:gd name="connsiteX7" fmla="*/ 92207 w 214759"/>
                <a:gd name="connsiteY7" fmla="*/ 216907 h 284790"/>
                <a:gd name="connsiteX8" fmla="*/ 92207 w 214759"/>
                <a:gd name="connsiteY8" fmla="*/ 79741 h 284790"/>
                <a:gd name="connsiteX9" fmla="*/ 92207 w 214759"/>
                <a:gd name="connsiteY9" fmla="*/ 75539 h 284790"/>
                <a:gd name="connsiteX10" fmla="*/ 92207 w 214759"/>
                <a:gd name="connsiteY10" fmla="*/ 17881 h 284790"/>
                <a:gd name="connsiteX11" fmla="*/ 106213 w 214759"/>
                <a:gd name="connsiteY11" fmla="*/ 3502 h 284790"/>
                <a:gd name="connsiteX12" fmla="*/ 120219 w 214759"/>
                <a:gd name="connsiteY12" fmla="*/ 17881 h 284790"/>
                <a:gd name="connsiteX13" fmla="*/ 120219 w 214759"/>
                <a:gd name="connsiteY13" fmla="*/ 75539 h 284790"/>
                <a:gd name="connsiteX14" fmla="*/ 120219 w 214759"/>
                <a:gd name="connsiteY14" fmla="*/ 79741 h 284790"/>
                <a:gd name="connsiteX15" fmla="*/ 155234 w 214759"/>
                <a:gd name="connsiteY15" fmla="*/ 118771 h 284790"/>
                <a:gd name="connsiteX16" fmla="*/ 190249 w 214759"/>
                <a:gd name="connsiteY16" fmla="*/ 79741 h 284790"/>
                <a:gd name="connsiteX17" fmla="*/ 190249 w 214759"/>
                <a:gd name="connsiteY17" fmla="*/ 17881 h 284790"/>
                <a:gd name="connsiteX18" fmla="*/ 201921 w 214759"/>
                <a:gd name="connsiteY18" fmla="*/ 3502 h 284790"/>
                <a:gd name="connsiteX19" fmla="*/ 213593 w 214759"/>
                <a:gd name="connsiteY19" fmla="*/ 17881 h 284790"/>
                <a:gd name="connsiteX20" fmla="*/ 213593 w 214759"/>
                <a:gd name="connsiteY20" fmla="*/ 79741 h 284790"/>
                <a:gd name="connsiteX21" fmla="*/ 154114 w 214759"/>
                <a:gd name="connsiteY21" fmla="*/ 147531 h 284790"/>
                <a:gd name="connsiteX22" fmla="*/ 120219 w 214759"/>
                <a:gd name="connsiteY22" fmla="*/ 135112 h 284790"/>
                <a:gd name="connsiteX23" fmla="*/ 120219 w 214759"/>
                <a:gd name="connsiteY23" fmla="*/ 216907 h 284790"/>
                <a:gd name="connsiteX24" fmla="*/ 61860 w 214759"/>
                <a:gd name="connsiteY24" fmla="*/ 284697 h 2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4759" h="284790">
                  <a:moveTo>
                    <a:pt x="61860" y="284697"/>
                  </a:moveTo>
                  <a:cubicBezTo>
                    <a:pt x="28620" y="284697"/>
                    <a:pt x="3502" y="254257"/>
                    <a:pt x="3502" y="216907"/>
                  </a:cubicBezTo>
                  <a:lnTo>
                    <a:pt x="3502" y="75492"/>
                  </a:lnTo>
                  <a:cubicBezTo>
                    <a:pt x="3502" y="67556"/>
                    <a:pt x="10458" y="61113"/>
                    <a:pt x="17508" y="61113"/>
                  </a:cubicBezTo>
                  <a:cubicBezTo>
                    <a:pt x="24557" y="61113"/>
                    <a:pt x="31514" y="67556"/>
                    <a:pt x="31514" y="75492"/>
                  </a:cubicBezTo>
                  <a:lnTo>
                    <a:pt x="31514" y="216907"/>
                  </a:lnTo>
                  <a:cubicBezTo>
                    <a:pt x="31514" y="238430"/>
                    <a:pt x="42719" y="255937"/>
                    <a:pt x="61860" y="255937"/>
                  </a:cubicBezTo>
                  <a:cubicBezTo>
                    <a:pt x="81002" y="255937"/>
                    <a:pt x="92207" y="238430"/>
                    <a:pt x="92207" y="216907"/>
                  </a:cubicBezTo>
                  <a:lnTo>
                    <a:pt x="92207" y="79741"/>
                  </a:lnTo>
                  <a:lnTo>
                    <a:pt x="92207" y="75539"/>
                  </a:lnTo>
                  <a:lnTo>
                    <a:pt x="92207" y="17881"/>
                  </a:lnTo>
                  <a:cubicBezTo>
                    <a:pt x="92207" y="9944"/>
                    <a:pt x="99163" y="3502"/>
                    <a:pt x="106213" y="3502"/>
                  </a:cubicBezTo>
                  <a:cubicBezTo>
                    <a:pt x="113263" y="3502"/>
                    <a:pt x="120219" y="9944"/>
                    <a:pt x="120219" y="17881"/>
                  </a:cubicBezTo>
                  <a:lnTo>
                    <a:pt x="120219" y="75539"/>
                  </a:lnTo>
                  <a:lnTo>
                    <a:pt x="120219" y="79741"/>
                  </a:lnTo>
                  <a:cubicBezTo>
                    <a:pt x="120219" y="101264"/>
                    <a:pt x="136093" y="118771"/>
                    <a:pt x="155234" y="118771"/>
                  </a:cubicBezTo>
                  <a:cubicBezTo>
                    <a:pt x="174376" y="118771"/>
                    <a:pt x="190249" y="101264"/>
                    <a:pt x="190249" y="79741"/>
                  </a:cubicBezTo>
                  <a:lnTo>
                    <a:pt x="190249" y="17881"/>
                  </a:lnTo>
                  <a:cubicBezTo>
                    <a:pt x="190249" y="9944"/>
                    <a:pt x="194871" y="3502"/>
                    <a:pt x="201921" y="3502"/>
                  </a:cubicBezTo>
                  <a:cubicBezTo>
                    <a:pt x="208971" y="3502"/>
                    <a:pt x="213593" y="9944"/>
                    <a:pt x="213593" y="17881"/>
                  </a:cubicBezTo>
                  <a:lnTo>
                    <a:pt x="213593" y="79741"/>
                  </a:lnTo>
                  <a:cubicBezTo>
                    <a:pt x="213593" y="117137"/>
                    <a:pt x="187355" y="147531"/>
                    <a:pt x="154114" y="147531"/>
                  </a:cubicBezTo>
                  <a:cubicBezTo>
                    <a:pt x="141228" y="147531"/>
                    <a:pt x="134225" y="142909"/>
                    <a:pt x="120219" y="135112"/>
                  </a:cubicBezTo>
                  <a:lnTo>
                    <a:pt x="120219" y="216907"/>
                  </a:lnTo>
                  <a:cubicBezTo>
                    <a:pt x="120219" y="254257"/>
                    <a:pt x="95102" y="284697"/>
                    <a:pt x="61860" y="284697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F0F023-5444-4A0E-9A2C-993474EAE86B}"/>
                </a:ext>
              </a:extLst>
            </p:cNvPr>
            <p:cNvSpPr/>
            <p:nvPr/>
          </p:nvSpPr>
          <p:spPr>
            <a:xfrm>
              <a:off x="17517361" y="9879597"/>
              <a:ext cx="95157" cy="72319"/>
            </a:xfrm>
            <a:custGeom>
              <a:avLst/>
              <a:gdLst>
                <a:gd name="connsiteX0" fmla="*/ 115550 w 116717"/>
                <a:gd name="connsiteY0" fmla="*/ 26331 h 88705"/>
                <a:gd name="connsiteX1" fmla="*/ 59526 w 116717"/>
                <a:gd name="connsiteY1" fmla="*/ 86697 h 88705"/>
                <a:gd name="connsiteX2" fmla="*/ 3502 w 116717"/>
                <a:gd name="connsiteY2" fmla="*/ 26331 h 88705"/>
                <a:gd name="connsiteX3" fmla="*/ 3502 w 116717"/>
                <a:gd name="connsiteY3" fmla="*/ 17881 h 88705"/>
                <a:gd name="connsiteX4" fmla="*/ 15173 w 116717"/>
                <a:gd name="connsiteY4" fmla="*/ 3502 h 88705"/>
                <a:gd name="connsiteX5" fmla="*/ 26845 w 116717"/>
                <a:gd name="connsiteY5" fmla="*/ 17881 h 88705"/>
                <a:gd name="connsiteX6" fmla="*/ 26845 w 116717"/>
                <a:gd name="connsiteY6" fmla="*/ 26331 h 88705"/>
                <a:gd name="connsiteX7" fmla="*/ 57191 w 116717"/>
                <a:gd name="connsiteY7" fmla="*/ 57938 h 88705"/>
                <a:gd name="connsiteX8" fmla="*/ 87538 w 116717"/>
                <a:gd name="connsiteY8" fmla="*/ 26331 h 88705"/>
                <a:gd name="connsiteX9" fmla="*/ 87538 w 116717"/>
                <a:gd name="connsiteY9" fmla="*/ 17881 h 88705"/>
                <a:gd name="connsiteX10" fmla="*/ 101544 w 116717"/>
                <a:gd name="connsiteY10" fmla="*/ 3502 h 88705"/>
                <a:gd name="connsiteX11" fmla="*/ 115550 w 116717"/>
                <a:gd name="connsiteY11" fmla="*/ 17881 h 88705"/>
                <a:gd name="connsiteX12" fmla="*/ 115550 w 116717"/>
                <a:gd name="connsiteY12" fmla="*/ 26331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717" h="88705">
                  <a:moveTo>
                    <a:pt x="115550" y="26331"/>
                  </a:moveTo>
                  <a:cubicBezTo>
                    <a:pt x="115550" y="59619"/>
                    <a:pt x="89126" y="86697"/>
                    <a:pt x="59526" y="86697"/>
                  </a:cubicBezTo>
                  <a:cubicBezTo>
                    <a:pt x="29927" y="86697"/>
                    <a:pt x="3502" y="59619"/>
                    <a:pt x="3502" y="26331"/>
                  </a:cubicBezTo>
                  <a:lnTo>
                    <a:pt x="3502" y="17881"/>
                  </a:lnTo>
                  <a:cubicBezTo>
                    <a:pt x="3502" y="9944"/>
                    <a:pt x="8123" y="3502"/>
                    <a:pt x="15173" y="3502"/>
                  </a:cubicBezTo>
                  <a:cubicBezTo>
                    <a:pt x="22223" y="3502"/>
                    <a:pt x="26845" y="9944"/>
                    <a:pt x="26845" y="17881"/>
                  </a:cubicBezTo>
                  <a:lnTo>
                    <a:pt x="26845" y="26331"/>
                  </a:lnTo>
                  <a:cubicBezTo>
                    <a:pt x="26845" y="43746"/>
                    <a:pt x="41692" y="57938"/>
                    <a:pt x="57191" y="57938"/>
                  </a:cubicBezTo>
                  <a:cubicBezTo>
                    <a:pt x="72692" y="57938"/>
                    <a:pt x="87538" y="43746"/>
                    <a:pt x="87538" y="26331"/>
                  </a:cubicBezTo>
                  <a:lnTo>
                    <a:pt x="87538" y="17881"/>
                  </a:lnTo>
                  <a:cubicBezTo>
                    <a:pt x="87538" y="9944"/>
                    <a:pt x="94494" y="3502"/>
                    <a:pt x="101544" y="3502"/>
                  </a:cubicBezTo>
                  <a:cubicBezTo>
                    <a:pt x="108594" y="3502"/>
                    <a:pt x="115550" y="9944"/>
                    <a:pt x="115550" y="17881"/>
                  </a:cubicBezTo>
                  <a:lnTo>
                    <a:pt x="115550" y="26331"/>
                  </a:ln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74DB5F-C336-4AB6-99C6-8F345370863A}"/>
                </a:ext>
              </a:extLst>
            </p:cNvPr>
            <p:cNvSpPr/>
            <p:nvPr/>
          </p:nvSpPr>
          <p:spPr>
            <a:xfrm>
              <a:off x="17684837" y="8838692"/>
              <a:ext cx="182701" cy="182701"/>
            </a:xfrm>
            <a:custGeom>
              <a:avLst/>
              <a:gdLst>
                <a:gd name="connsiteX0" fmla="*/ 101544 w 224097"/>
                <a:gd name="connsiteY0" fmla="*/ 149118 h 224097"/>
                <a:gd name="connsiteX1" fmla="*/ 101544 w 224097"/>
                <a:gd name="connsiteY1" fmla="*/ 164852 h 224097"/>
                <a:gd name="connsiteX2" fmla="*/ 52523 w 224097"/>
                <a:gd name="connsiteY2" fmla="*/ 220783 h 224097"/>
                <a:gd name="connsiteX3" fmla="*/ 3502 w 224097"/>
                <a:gd name="connsiteY3" fmla="*/ 164852 h 224097"/>
                <a:gd name="connsiteX4" fmla="*/ 3502 w 224097"/>
                <a:gd name="connsiteY4" fmla="*/ 122040 h 224097"/>
                <a:gd name="connsiteX5" fmla="*/ 17508 w 224097"/>
                <a:gd name="connsiteY5" fmla="*/ 107660 h 224097"/>
                <a:gd name="connsiteX6" fmla="*/ 31514 w 224097"/>
                <a:gd name="connsiteY6" fmla="*/ 122040 h 224097"/>
                <a:gd name="connsiteX7" fmla="*/ 31514 w 224097"/>
                <a:gd name="connsiteY7" fmla="*/ 164852 h 224097"/>
                <a:gd name="connsiteX8" fmla="*/ 54857 w 224097"/>
                <a:gd name="connsiteY8" fmla="*/ 191977 h 224097"/>
                <a:gd name="connsiteX9" fmla="*/ 78201 w 224097"/>
                <a:gd name="connsiteY9" fmla="*/ 164852 h 224097"/>
                <a:gd name="connsiteX10" fmla="*/ 78201 w 224097"/>
                <a:gd name="connsiteY10" fmla="*/ 87071 h 224097"/>
                <a:gd name="connsiteX11" fmla="*/ 78201 w 224097"/>
                <a:gd name="connsiteY11" fmla="*/ 32868 h 224097"/>
                <a:gd name="connsiteX12" fmla="*/ 78201 w 224097"/>
                <a:gd name="connsiteY12" fmla="*/ 17928 h 224097"/>
                <a:gd name="connsiteX13" fmla="*/ 89872 w 224097"/>
                <a:gd name="connsiteY13" fmla="*/ 3548 h 224097"/>
                <a:gd name="connsiteX14" fmla="*/ 101544 w 224097"/>
                <a:gd name="connsiteY14" fmla="*/ 17928 h 224097"/>
                <a:gd name="connsiteX15" fmla="*/ 101544 w 224097"/>
                <a:gd name="connsiteY15" fmla="*/ 32868 h 224097"/>
                <a:gd name="connsiteX16" fmla="*/ 101544 w 224097"/>
                <a:gd name="connsiteY16" fmla="*/ 87071 h 224097"/>
                <a:gd name="connsiteX17" fmla="*/ 148231 w 224097"/>
                <a:gd name="connsiteY17" fmla="*/ 139781 h 224097"/>
                <a:gd name="connsiteX18" fmla="*/ 194918 w 224097"/>
                <a:gd name="connsiteY18" fmla="*/ 87071 h 224097"/>
                <a:gd name="connsiteX19" fmla="*/ 194918 w 224097"/>
                <a:gd name="connsiteY19" fmla="*/ 17881 h 224097"/>
                <a:gd name="connsiteX20" fmla="*/ 208924 w 224097"/>
                <a:gd name="connsiteY20" fmla="*/ 3502 h 224097"/>
                <a:gd name="connsiteX21" fmla="*/ 222930 w 224097"/>
                <a:gd name="connsiteY21" fmla="*/ 17881 h 224097"/>
                <a:gd name="connsiteX22" fmla="*/ 222930 w 224097"/>
                <a:gd name="connsiteY22" fmla="*/ 87071 h 224097"/>
                <a:gd name="connsiteX23" fmla="*/ 149445 w 224097"/>
                <a:gd name="connsiteY23" fmla="*/ 168540 h 224097"/>
                <a:gd name="connsiteX24" fmla="*/ 101544 w 224097"/>
                <a:gd name="connsiteY24" fmla="*/ 149118 h 2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097" h="224097">
                  <a:moveTo>
                    <a:pt x="101544" y="149118"/>
                  </a:moveTo>
                  <a:lnTo>
                    <a:pt x="101544" y="164852"/>
                  </a:lnTo>
                  <a:cubicBezTo>
                    <a:pt x="101544" y="195665"/>
                    <a:pt x="79929" y="220783"/>
                    <a:pt x="52523" y="220783"/>
                  </a:cubicBezTo>
                  <a:cubicBezTo>
                    <a:pt x="25118" y="220783"/>
                    <a:pt x="3502" y="195712"/>
                    <a:pt x="3502" y="164852"/>
                  </a:cubicBezTo>
                  <a:lnTo>
                    <a:pt x="3502" y="122040"/>
                  </a:lnTo>
                  <a:cubicBezTo>
                    <a:pt x="3502" y="114103"/>
                    <a:pt x="10458" y="107660"/>
                    <a:pt x="17508" y="107660"/>
                  </a:cubicBezTo>
                  <a:cubicBezTo>
                    <a:pt x="24557" y="107660"/>
                    <a:pt x="31514" y="114103"/>
                    <a:pt x="31514" y="122040"/>
                  </a:cubicBezTo>
                  <a:lnTo>
                    <a:pt x="31514" y="164852"/>
                  </a:lnTo>
                  <a:cubicBezTo>
                    <a:pt x="31514" y="179838"/>
                    <a:pt x="41552" y="191977"/>
                    <a:pt x="54857" y="191977"/>
                  </a:cubicBezTo>
                  <a:cubicBezTo>
                    <a:pt x="68163" y="191977"/>
                    <a:pt x="78201" y="179791"/>
                    <a:pt x="78201" y="164852"/>
                  </a:cubicBezTo>
                  <a:lnTo>
                    <a:pt x="78201" y="87071"/>
                  </a:lnTo>
                  <a:lnTo>
                    <a:pt x="78201" y="32868"/>
                  </a:lnTo>
                  <a:lnTo>
                    <a:pt x="78201" y="17928"/>
                  </a:lnTo>
                  <a:cubicBezTo>
                    <a:pt x="78201" y="9991"/>
                    <a:pt x="82823" y="3548"/>
                    <a:pt x="89872" y="3548"/>
                  </a:cubicBezTo>
                  <a:cubicBezTo>
                    <a:pt x="96922" y="3548"/>
                    <a:pt x="101544" y="9991"/>
                    <a:pt x="101544" y="17928"/>
                  </a:cubicBezTo>
                  <a:lnTo>
                    <a:pt x="101544" y="32868"/>
                  </a:lnTo>
                  <a:lnTo>
                    <a:pt x="101544" y="87071"/>
                  </a:lnTo>
                  <a:cubicBezTo>
                    <a:pt x="101544" y="116110"/>
                    <a:pt x="122413" y="139781"/>
                    <a:pt x="148231" y="139781"/>
                  </a:cubicBezTo>
                  <a:cubicBezTo>
                    <a:pt x="174049" y="139781"/>
                    <a:pt x="194918" y="116157"/>
                    <a:pt x="194918" y="87071"/>
                  </a:cubicBezTo>
                  <a:lnTo>
                    <a:pt x="194918" y="17881"/>
                  </a:lnTo>
                  <a:cubicBezTo>
                    <a:pt x="194918" y="9944"/>
                    <a:pt x="201874" y="3502"/>
                    <a:pt x="208924" y="3502"/>
                  </a:cubicBezTo>
                  <a:cubicBezTo>
                    <a:pt x="215974" y="3502"/>
                    <a:pt x="222930" y="9944"/>
                    <a:pt x="222930" y="17881"/>
                  </a:cubicBezTo>
                  <a:lnTo>
                    <a:pt x="222930" y="87071"/>
                  </a:lnTo>
                  <a:cubicBezTo>
                    <a:pt x="222930" y="131984"/>
                    <a:pt x="189362" y="168540"/>
                    <a:pt x="149445" y="168540"/>
                  </a:cubicBezTo>
                  <a:cubicBezTo>
                    <a:pt x="131611" y="168540"/>
                    <a:pt x="110881" y="161210"/>
                    <a:pt x="101544" y="149118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AD4696-C84A-450A-9E38-343B574B0A9B}"/>
                </a:ext>
              </a:extLst>
            </p:cNvPr>
            <p:cNvSpPr/>
            <p:nvPr/>
          </p:nvSpPr>
          <p:spPr>
            <a:xfrm>
              <a:off x="17779995" y="9173455"/>
              <a:ext cx="64707" cy="57094"/>
            </a:xfrm>
            <a:custGeom>
              <a:avLst/>
              <a:gdLst>
                <a:gd name="connsiteX0" fmla="*/ 78201 w 79367"/>
                <a:gd name="connsiteY0" fmla="*/ 23203 h 70030"/>
                <a:gd name="connsiteX1" fmla="*/ 40851 w 79367"/>
                <a:gd name="connsiteY1" fmla="*/ 66715 h 70030"/>
                <a:gd name="connsiteX2" fmla="*/ 3502 w 79367"/>
                <a:gd name="connsiteY2" fmla="*/ 23203 h 70030"/>
                <a:gd name="connsiteX3" fmla="*/ 3502 w 79367"/>
                <a:gd name="connsiteY3" fmla="*/ 17881 h 70030"/>
                <a:gd name="connsiteX4" fmla="*/ 17508 w 79367"/>
                <a:gd name="connsiteY4" fmla="*/ 3502 h 70030"/>
                <a:gd name="connsiteX5" fmla="*/ 31514 w 79367"/>
                <a:gd name="connsiteY5" fmla="*/ 17881 h 70030"/>
                <a:gd name="connsiteX6" fmla="*/ 31514 w 79367"/>
                <a:gd name="connsiteY6" fmla="*/ 23203 h 70030"/>
                <a:gd name="connsiteX7" fmla="*/ 43185 w 79367"/>
                <a:gd name="connsiteY7" fmla="*/ 37956 h 70030"/>
                <a:gd name="connsiteX8" fmla="*/ 54857 w 79367"/>
                <a:gd name="connsiteY8" fmla="*/ 23203 h 70030"/>
                <a:gd name="connsiteX9" fmla="*/ 54857 w 79367"/>
                <a:gd name="connsiteY9" fmla="*/ 17881 h 70030"/>
                <a:gd name="connsiteX10" fmla="*/ 66529 w 79367"/>
                <a:gd name="connsiteY10" fmla="*/ 3502 h 70030"/>
                <a:gd name="connsiteX11" fmla="*/ 78201 w 79367"/>
                <a:gd name="connsiteY11" fmla="*/ 17881 h 70030"/>
                <a:gd name="connsiteX12" fmla="*/ 78201 w 79367"/>
                <a:gd name="connsiteY12" fmla="*/ 23203 h 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70030">
                  <a:moveTo>
                    <a:pt x="78201" y="23203"/>
                  </a:moveTo>
                  <a:cubicBezTo>
                    <a:pt x="78201" y="47200"/>
                    <a:pt x="62187" y="66715"/>
                    <a:pt x="40851" y="66715"/>
                  </a:cubicBezTo>
                  <a:cubicBezTo>
                    <a:pt x="19516" y="66715"/>
                    <a:pt x="3502" y="47200"/>
                    <a:pt x="3502" y="23203"/>
                  </a:cubicBezTo>
                  <a:lnTo>
                    <a:pt x="3502" y="17881"/>
                  </a:lnTo>
                  <a:cubicBezTo>
                    <a:pt x="3502" y="9944"/>
                    <a:pt x="10458" y="3502"/>
                    <a:pt x="17508" y="3502"/>
                  </a:cubicBezTo>
                  <a:cubicBezTo>
                    <a:pt x="24557" y="3502"/>
                    <a:pt x="31514" y="9944"/>
                    <a:pt x="31514" y="17881"/>
                  </a:cubicBezTo>
                  <a:lnTo>
                    <a:pt x="31514" y="23203"/>
                  </a:lnTo>
                  <a:cubicBezTo>
                    <a:pt x="31514" y="31327"/>
                    <a:pt x="35949" y="37956"/>
                    <a:pt x="43185" y="37956"/>
                  </a:cubicBezTo>
                  <a:cubicBezTo>
                    <a:pt x="50422" y="37956"/>
                    <a:pt x="54857" y="31327"/>
                    <a:pt x="54857" y="23203"/>
                  </a:cubicBezTo>
                  <a:lnTo>
                    <a:pt x="54857" y="17881"/>
                  </a:lnTo>
                  <a:cubicBezTo>
                    <a:pt x="54857" y="9944"/>
                    <a:pt x="59479" y="3502"/>
                    <a:pt x="66529" y="3502"/>
                  </a:cubicBezTo>
                  <a:cubicBezTo>
                    <a:pt x="73579" y="3502"/>
                    <a:pt x="78201" y="9944"/>
                    <a:pt x="78201" y="17881"/>
                  </a:cubicBezTo>
                  <a:lnTo>
                    <a:pt x="78201" y="23203"/>
                  </a:ln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6A2462-4EF2-4B16-A473-9540F6BE2723}"/>
                </a:ext>
              </a:extLst>
            </p:cNvPr>
            <p:cNvSpPr/>
            <p:nvPr/>
          </p:nvSpPr>
          <p:spPr>
            <a:xfrm>
              <a:off x="17312050" y="8749713"/>
              <a:ext cx="647069" cy="258827"/>
            </a:xfrm>
            <a:custGeom>
              <a:avLst/>
              <a:gdLst>
                <a:gd name="connsiteX0" fmla="*/ 3502 w 793677"/>
                <a:gd name="connsiteY0" fmla="*/ 98262 h 317471"/>
                <a:gd name="connsiteX1" fmla="*/ 145803 w 793677"/>
                <a:gd name="connsiteY1" fmla="*/ 76600 h 317471"/>
                <a:gd name="connsiteX2" fmla="*/ 355428 w 793677"/>
                <a:gd name="connsiteY2" fmla="*/ 112688 h 317471"/>
                <a:gd name="connsiteX3" fmla="*/ 472985 w 793677"/>
                <a:gd name="connsiteY3" fmla="*/ 21509 h 317471"/>
                <a:gd name="connsiteX4" fmla="*/ 635595 w 793677"/>
                <a:gd name="connsiteY4" fmla="*/ 52369 h 317471"/>
                <a:gd name="connsiteX5" fmla="*/ 713983 w 793677"/>
                <a:gd name="connsiteY5" fmla="*/ 41351 h 317471"/>
                <a:gd name="connsiteX6" fmla="*/ 791390 w 793677"/>
                <a:gd name="connsiteY6" fmla="*/ 256904 h 317471"/>
                <a:gd name="connsiteX7" fmla="*/ 791390 w 793677"/>
                <a:gd name="connsiteY7" fmla="*/ 315590 h 317471"/>
                <a:gd name="connsiteX8" fmla="*/ 621870 w 793677"/>
                <a:gd name="connsiteY8" fmla="*/ 123193 h 317471"/>
                <a:gd name="connsiteX9" fmla="*/ 435729 w 793677"/>
                <a:gd name="connsiteY9" fmla="*/ 159562 h 317471"/>
                <a:gd name="connsiteX10" fmla="*/ 251550 w 793677"/>
                <a:gd name="connsiteY10" fmla="*/ 159562 h 317471"/>
                <a:gd name="connsiteX11" fmla="*/ 13632 w 793677"/>
                <a:gd name="connsiteY11" fmla="*/ 195838 h 317471"/>
                <a:gd name="connsiteX12" fmla="*/ 3502 w 793677"/>
                <a:gd name="connsiteY12" fmla="*/ 9826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7" h="317471">
                  <a:moveTo>
                    <a:pt x="3502" y="98262"/>
                  </a:moveTo>
                  <a:cubicBezTo>
                    <a:pt x="3502" y="98262"/>
                    <a:pt x="38049" y="164791"/>
                    <a:pt x="145803" y="76600"/>
                  </a:cubicBezTo>
                  <a:cubicBezTo>
                    <a:pt x="253557" y="-11592"/>
                    <a:pt x="273165" y="135518"/>
                    <a:pt x="355428" y="112688"/>
                  </a:cubicBezTo>
                  <a:cubicBezTo>
                    <a:pt x="437737" y="89858"/>
                    <a:pt x="418128" y="19268"/>
                    <a:pt x="472985" y="21509"/>
                  </a:cubicBezTo>
                  <a:cubicBezTo>
                    <a:pt x="527843" y="23703"/>
                    <a:pt x="596425" y="72211"/>
                    <a:pt x="635595" y="52369"/>
                  </a:cubicBezTo>
                  <a:cubicBezTo>
                    <a:pt x="674766" y="32527"/>
                    <a:pt x="694375" y="-40258"/>
                    <a:pt x="713983" y="41351"/>
                  </a:cubicBezTo>
                  <a:cubicBezTo>
                    <a:pt x="733592" y="122913"/>
                    <a:pt x="749325" y="199059"/>
                    <a:pt x="791390" y="256904"/>
                  </a:cubicBezTo>
                  <a:cubicBezTo>
                    <a:pt x="791390" y="256904"/>
                    <a:pt x="785274" y="292527"/>
                    <a:pt x="791390" y="315590"/>
                  </a:cubicBezTo>
                  <a:cubicBezTo>
                    <a:pt x="791390" y="315590"/>
                    <a:pt x="682469" y="104332"/>
                    <a:pt x="621870" y="123193"/>
                  </a:cubicBezTo>
                  <a:cubicBezTo>
                    <a:pt x="561270" y="142055"/>
                    <a:pt x="480829" y="123427"/>
                    <a:pt x="435729" y="159562"/>
                  </a:cubicBezTo>
                  <a:cubicBezTo>
                    <a:pt x="390676" y="195698"/>
                    <a:pt x="306407" y="220442"/>
                    <a:pt x="251550" y="159562"/>
                  </a:cubicBezTo>
                  <a:cubicBezTo>
                    <a:pt x="196693" y="98682"/>
                    <a:pt x="145150" y="237903"/>
                    <a:pt x="13632" y="195838"/>
                  </a:cubicBezTo>
                  <a:cubicBezTo>
                    <a:pt x="13679" y="195791"/>
                    <a:pt x="15641" y="146817"/>
                    <a:pt x="3502" y="98262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6053A7-A1EE-4478-99A5-99E551DAF0FB}"/>
                </a:ext>
              </a:extLst>
            </p:cNvPr>
            <p:cNvSpPr/>
            <p:nvPr/>
          </p:nvSpPr>
          <p:spPr>
            <a:xfrm>
              <a:off x="17613411" y="8407360"/>
              <a:ext cx="95157" cy="312116"/>
            </a:xfrm>
            <a:custGeom>
              <a:avLst/>
              <a:gdLst>
                <a:gd name="connsiteX0" fmla="*/ 35415 w 116717"/>
                <a:gd name="connsiteY0" fmla="*/ 381391 h 382832"/>
                <a:gd name="connsiteX1" fmla="*/ 12818 w 116717"/>
                <a:gd name="connsiteY1" fmla="*/ 360242 h 382832"/>
                <a:gd name="connsiteX2" fmla="*/ 3714 w 116717"/>
                <a:gd name="connsiteY2" fmla="*/ 219200 h 382832"/>
                <a:gd name="connsiteX3" fmla="*/ 79253 w 116717"/>
                <a:gd name="connsiteY3" fmla="*/ 7802 h 382832"/>
                <a:gd name="connsiteX4" fmla="*/ 111141 w 116717"/>
                <a:gd name="connsiteY4" fmla="*/ 15132 h 382832"/>
                <a:gd name="connsiteX5" fmla="*/ 104652 w 116717"/>
                <a:gd name="connsiteY5" fmla="*/ 51035 h 382832"/>
                <a:gd name="connsiteX6" fmla="*/ 58058 w 116717"/>
                <a:gd name="connsiteY6" fmla="*/ 350718 h 382832"/>
                <a:gd name="connsiteX7" fmla="*/ 39663 w 116717"/>
                <a:gd name="connsiteY7" fmla="*/ 380924 h 382832"/>
                <a:gd name="connsiteX8" fmla="*/ 35415 w 116717"/>
                <a:gd name="connsiteY8" fmla="*/ 381391 h 38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17" h="382832">
                  <a:moveTo>
                    <a:pt x="35415" y="381391"/>
                  </a:moveTo>
                  <a:cubicBezTo>
                    <a:pt x="24536" y="381391"/>
                    <a:pt x="14920" y="372707"/>
                    <a:pt x="12818" y="360242"/>
                  </a:cubicBezTo>
                  <a:cubicBezTo>
                    <a:pt x="12352" y="357534"/>
                    <a:pt x="1894" y="293479"/>
                    <a:pt x="3714" y="219200"/>
                  </a:cubicBezTo>
                  <a:cubicBezTo>
                    <a:pt x="6329" y="114248"/>
                    <a:pt x="31726" y="43144"/>
                    <a:pt x="79253" y="7802"/>
                  </a:cubicBezTo>
                  <a:cubicBezTo>
                    <a:pt x="89851" y="-88"/>
                    <a:pt x="104138" y="3180"/>
                    <a:pt x="111141" y="15132"/>
                  </a:cubicBezTo>
                  <a:cubicBezTo>
                    <a:pt x="118144" y="27084"/>
                    <a:pt x="115250" y="43144"/>
                    <a:pt x="104652" y="51035"/>
                  </a:cubicBezTo>
                  <a:cubicBezTo>
                    <a:pt x="34434" y="103277"/>
                    <a:pt x="47227" y="285076"/>
                    <a:pt x="58058" y="350718"/>
                  </a:cubicBezTo>
                  <a:cubicBezTo>
                    <a:pt x="60393" y="364770"/>
                    <a:pt x="52129" y="378310"/>
                    <a:pt x="39663" y="380924"/>
                  </a:cubicBezTo>
                  <a:cubicBezTo>
                    <a:pt x="38263" y="381251"/>
                    <a:pt x="36815" y="381391"/>
                    <a:pt x="35415" y="381391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41AD95-3BD0-43B1-934F-C2BF2EB23B77}"/>
                </a:ext>
              </a:extLst>
            </p:cNvPr>
            <p:cNvSpPr/>
            <p:nvPr/>
          </p:nvSpPr>
          <p:spPr>
            <a:xfrm>
              <a:off x="17403185" y="8624931"/>
              <a:ext cx="487205" cy="95157"/>
            </a:xfrm>
            <a:custGeom>
              <a:avLst/>
              <a:gdLst>
                <a:gd name="connsiteX0" fmla="*/ 293320 w 597592"/>
                <a:gd name="connsiteY0" fmla="*/ 117418 h 116717"/>
                <a:gd name="connsiteX1" fmla="*/ 6755 w 597592"/>
                <a:gd name="connsiteY1" fmla="*/ 27452 h 116717"/>
                <a:gd name="connsiteX2" fmla="*/ 7783 w 597592"/>
                <a:gd name="connsiteY2" fmla="*/ 7143 h 116717"/>
                <a:gd name="connsiteX3" fmla="*/ 25850 w 597592"/>
                <a:gd name="connsiteY3" fmla="*/ 8310 h 116717"/>
                <a:gd name="connsiteX4" fmla="*/ 83462 w 597592"/>
                <a:gd name="connsiteY4" fmla="*/ 48321 h 116717"/>
                <a:gd name="connsiteX5" fmla="*/ 293366 w 597592"/>
                <a:gd name="connsiteY5" fmla="*/ 88706 h 116717"/>
                <a:gd name="connsiteX6" fmla="*/ 510320 w 597592"/>
                <a:gd name="connsiteY6" fmla="*/ 52290 h 116717"/>
                <a:gd name="connsiteX7" fmla="*/ 574328 w 597592"/>
                <a:gd name="connsiteY7" fmla="*/ 16014 h 116717"/>
                <a:gd name="connsiteX8" fmla="*/ 592303 w 597592"/>
                <a:gd name="connsiteY8" fmla="*/ 17788 h 116717"/>
                <a:gd name="connsiteX9" fmla="*/ 590809 w 597592"/>
                <a:gd name="connsiteY9" fmla="*/ 38004 h 116717"/>
                <a:gd name="connsiteX10" fmla="*/ 293320 w 597592"/>
                <a:gd name="connsiteY10" fmla="*/ 117418 h 1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592" h="116717">
                  <a:moveTo>
                    <a:pt x="293320" y="117418"/>
                  </a:moveTo>
                  <a:cubicBezTo>
                    <a:pt x="80567" y="117418"/>
                    <a:pt x="9650" y="31094"/>
                    <a:pt x="6755" y="27452"/>
                  </a:cubicBezTo>
                  <a:cubicBezTo>
                    <a:pt x="2041" y="21523"/>
                    <a:pt x="2507" y="12419"/>
                    <a:pt x="7783" y="7143"/>
                  </a:cubicBezTo>
                  <a:cubicBezTo>
                    <a:pt x="13058" y="1868"/>
                    <a:pt x="21135" y="2382"/>
                    <a:pt x="25850" y="8310"/>
                  </a:cubicBezTo>
                  <a:cubicBezTo>
                    <a:pt x="25944" y="8451"/>
                    <a:pt x="42564" y="28479"/>
                    <a:pt x="83462" y="48321"/>
                  </a:cubicBezTo>
                  <a:cubicBezTo>
                    <a:pt x="121465" y="66716"/>
                    <a:pt x="188742" y="88706"/>
                    <a:pt x="293366" y="88706"/>
                  </a:cubicBezTo>
                  <a:cubicBezTo>
                    <a:pt x="398552" y="88706"/>
                    <a:pt x="469423" y="68910"/>
                    <a:pt x="510320" y="52290"/>
                  </a:cubicBezTo>
                  <a:cubicBezTo>
                    <a:pt x="554486" y="34362"/>
                    <a:pt x="574141" y="16201"/>
                    <a:pt x="574328" y="16014"/>
                  </a:cubicBezTo>
                  <a:cubicBezTo>
                    <a:pt x="579744" y="10925"/>
                    <a:pt x="587775" y="11719"/>
                    <a:pt x="592303" y="17788"/>
                  </a:cubicBezTo>
                  <a:cubicBezTo>
                    <a:pt x="596832" y="23857"/>
                    <a:pt x="596177" y="32868"/>
                    <a:pt x="590809" y="38004"/>
                  </a:cubicBezTo>
                  <a:cubicBezTo>
                    <a:pt x="587401" y="41178"/>
                    <a:pt x="505045" y="117418"/>
                    <a:pt x="293320" y="117418"/>
                  </a:cubicBezTo>
                  <a:close/>
                </a:path>
              </a:pathLst>
            </a:custGeom>
            <a:solidFill>
              <a:srgbClr val="3C1A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5223C-889B-4677-8DE4-A94E5358191E}"/>
                </a:ext>
              </a:extLst>
            </p:cNvPr>
            <p:cNvSpPr/>
            <p:nvPr/>
          </p:nvSpPr>
          <p:spPr>
            <a:xfrm>
              <a:off x="19914224" y="7802270"/>
              <a:ext cx="806933" cy="2405571"/>
            </a:xfrm>
            <a:custGeom>
              <a:avLst/>
              <a:gdLst>
                <a:gd name="connsiteX0" fmla="*/ 907679 w 989762"/>
                <a:gd name="connsiteY0" fmla="*/ 154686 h 2950613"/>
                <a:gd name="connsiteX1" fmla="*/ 812812 w 989762"/>
                <a:gd name="connsiteY1" fmla="*/ 13224 h 2950613"/>
                <a:gd name="connsiteX2" fmla="*/ 502015 w 989762"/>
                <a:gd name="connsiteY2" fmla="*/ 77512 h 2950613"/>
                <a:gd name="connsiteX3" fmla="*/ 430398 w 989762"/>
                <a:gd name="connsiteY3" fmla="*/ 70743 h 2950613"/>
                <a:gd name="connsiteX4" fmla="*/ 181417 w 989762"/>
                <a:gd name="connsiteY4" fmla="*/ 8695 h 2950613"/>
                <a:gd name="connsiteX5" fmla="*/ 89490 w 989762"/>
                <a:gd name="connsiteY5" fmla="*/ 271823 h 2950613"/>
                <a:gd name="connsiteX6" fmla="*/ 112740 w 989762"/>
                <a:gd name="connsiteY6" fmla="*/ 487797 h 2950613"/>
                <a:gd name="connsiteX7" fmla="*/ 105876 w 989762"/>
                <a:gd name="connsiteY7" fmla="*/ 909473 h 2950613"/>
                <a:gd name="connsiteX8" fmla="*/ 25248 w 989762"/>
                <a:gd name="connsiteY8" fmla="*/ 1491379 h 2950613"/>
                <a:gd name="connsiteX9" fmla="*/ 90097 w 989762"/>
                <a:gd name="connsiteY9" fmla="*/ 1572287 h 2950613"/>
                <a:gd name="connsiteX10" fmla="*/ 81881 w 989762"/>
                <a:gd name="connsiteY10" fmla="*/ 2864114 h 2950613"/>
                <a:gd name="connsiteX11" fmla="*/ 512474 w 989762"/>
                <a:gd name="connsiteY11" fmla="*/ 2948804 h 2950613"/>
                <a:gd name="connsiteX12" fmla="*/ 938818 w 989762"/>
                <a:gd name="connsiteY12" fmla="*/ 2868970 h 2950613"/>
                <a:gd name="connsiteX13" fmla="*/ 893018 w 989762"/>
                <a:gd name="connsiteY13" fmla="*/ 507918 h 2950613"/>
                <a:gd name="connsiteX14" fmla="*/ 894979 w 989762"/>
                <a:gd name="connsiteY14" fmla="*/ 472950 h 2950613"/>
                <a:gd name="connsiteX15" fmla="*/ 894979 w 989762"/>
                <a:gd name="connsiteY15" fmla="*/ 472577 h 2950613"/>
                <a:gd name="connsiteX16" fmla="*/ 984151 w 989762"/>
                <a:gd name="connsiteY16" fmla="*/ 443677 h 2950613"/>
                <a:gd name="connsiteX17" fmla="*/ 907679 w 989762"/>
                <a:gd name="connsiteY17" fmla="*/ 154686 h 295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9762" h="2950613">
                  <a:moveTo>
                    <a:pt x="907679" y="154686"/>
                  </a:moveTo>
                  <a:cubicBezTo>
                    <a:pt x="902497" y="91051"/>
                    <a:pt x="885783" y="28444"/>
                    <a:pt x="812812" y="13224"/>
                  </a:cubicBezTo>
                  <a:cubicBezTo>
                    <a:pt x="743014" y="-1296"/>
                    <a:pt x="617707" y="71676"/>
                    <a:pt x="502015" y="77512"/>
                  </a:cubicBezTo>
                  <a:cubicBezTo>
                    <a:pt x="502015" y="77512"/>
                    <a:pt x="474938" y="81527"/>
                    <a:pt x="430398" y="70743"/>
                  </a:cubicBezTo>
                  <a:cubicBezTo>
                    <a:pt x="428951" y="70369"/>
                    <a:pt x="274417" y="-18570"/>
                    <a:pt x="181417" y="8695"/>
                  </a:cubicBezTo>
                  <a:cubicBezTo>
                    <a:pt x="88790" y="35820"/>
                    <a:pt x="54334" y="187506"/>
                    <a:pt x="89490" y="271823"/>
                  </a:cubicBezTo>
                  <a:cubicBezTo>
                    <a:pt x="125579" y="358334"/>
                    <a:pt x="115681" y="398298"/>
                    <a:pt x="112740" y="487797"/>
                  </a:cubicBezTo>
                  <a:cubicBezTo>
                    <a:pt x="110265" y="563616"/>
                    <a:pt x="107978" y="824783"/>
                    <a:pt x="105876" y="909473"/>
                  </a:cubicBezTo>
                  <a:cubicBezTo>
                    <a:pt x="92244" y="1214432"/>
                    <a:pt x="64467" y="1436055"/>
                    <a:pt x="25248" y="1491379"/>
                  </a:cubicBezTo>
                  <a:cubicBezTo>
                    <a:pt x="-31802" y="1571913"/>
                    <a:pt x="35287" y="1615286"/>
                    <a:pt x="90097" y="1572287"/>
                  </a:cubicBezTo>
                  <a:cubicBezTo>
                    <a:pt x="83374" y="2166658"/>
                    <a:pt x="81881" y="2717798"/>
                    <a:pt x="81881" y="2864114"/>
                  </a:cubicBezTo>
                  <a:cubicBezTo>
                    <a:pt x="81881" y="2935312"/>
                    <a:pt x="285434" y="2948804"/>
                    <a:pt x="512474" y="2948804"/>
                  </a:cubicBezTo>
                  <a:cubicBezTo>
                    <a:pt x="739512" y="2948804"/>
                    <a:pt x="938818" y="2941568"/>
                    <a:pt x="938818" y="2868970"/>
                  </a:cubicBezTo>
                  <a:cubicBezTo>
                    <a:pt x="938818" y="2614386"/>
                    <a:pt x="903010" y="1560242"/>
                    <a:pt x="893018" y="507918"/>
                  </a:cubicBezTo>
                  <a:cubicBezTo>
                    <a:pt x="893905" y="490178"/>
                    <a:pt x="894979" y="472950"/>
                    <a:pt x="894979" y="472950"/>
                  </a:cubicBezTo>
                  <a:cubicBezTo>
                    <a:pt x="894979" y="472950"/>
                    <a:pt x="894979" y="472623"/>
                    <a:pt x="894979" y="472577"/>
                  </a:cubicBezTo>
                  <a:cubicBezTo>
                    <a:pt x="922011" y="496014"/>
                    <a:pt x="970706" y="497694"/>
                    <a:pt x="984151" y="443677"/>
                  </a:cubicBezTo>
                  <a:cubicBezTo>
                    <a:pt x="1000398" y="378596"/>
                    <a:pt x="920144" y="307258"/>
                    <a:pt x="907679" y="154686"/>
                  </a:cubicBez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A9F991-F7AF-48DA-AD21-3ACABE4C1AEA}"/>
                </a:ext>
              </a:extLst>
            </p:cNvPr>
            <p:cNvSpPr/>
            <p:nvPr/>
          </p:nvSpPr>
          <p:spPr>
            <a:xfrm>
              <a:off x="20224847" y="7401914"/>
              <a:ext cx="483398" cy="392047"/>
            </a:xfrm>
            <a:custGeom>
              <a:avLst/>
              <a:gdLst>
                <a:gd name="connsiteX0" fmla="*/ 157102 w 592923"/>
                <a:gd name="connsiteY0" fmla="*/ 477399 h 480875"/>
                <a:gd name="connsiteX1" fmla="*/ 186188 w 592923"/>
                <a:gd name="connsiteY1" fmla="*/ 478659 h 480875"/>
                <a:gd name="connsiteX2" fmla="*/ 186562 w 592923"/>
                <a:gd name="connsiteY2" fmla="*/ 478659 h 480875"/>
                <a:gd name="connsiteX3" fmla="*/ 343617 w 592923"/>
                <a:gd name="connsiteY3" fmla="*/ 356059 h 480875"/>
                <a:gd name="connsiteX4" fmla="*/ 379006 w 592923"/>
                <a:gd name="connsiteY4" fmla="*/ 302090 h 480875"/>
                <a:gd name="connsiteX5" fmla="*/ 428586 w 592923"/>
                <a:gd name="connsiteY5" fmla="*/ 289390 h 480875"/>
                <a:gd name="connsiteX6" fmla="*/ 501185 w 592923"/>
                <a:gd name="connsiteY6" fmla="*/ 282201 h 480875"/>
                <a:gd name="connsiteX7" fmla="*/ 591712 w 592923"/>
                <a:gd name="connsiteY7" fmla="*/ 22528 h 480875"/>
                <a:gd name="connsiteX8" fmla="*/ 575604 w 592923"/>
                <a:gd name="connsiteY8" fmla="*/ 3760 h 480875"/>
                <a:gd name="connsiteX9" fmla="*/ 555201 w 592923"/>
                <a:gd name="connsiteY9" fmla="*/ 16225 h 480875"/>
                <a:gd name="connsiteX10" fmla="*/ 470745 w 592923"/>
                <a:gd name="connsiteY10" fmla="*/ 121924 h 480875"/>
                <a:gd name="connsiteX11" fmla="*/ 451136 w 592923"/>
                <a:gd name="connsiteY11" fmla="*/ 117909 h 480875"/>
                <a:gd name="connsiteX12" fmla="*/ 372842 w 592923"/>
                <a:gd name="connsiteY12" fmla="*/ 85369 h 480875"/>
                <a:gd name="connsiteX13" fmla="*/ 297863 w 592923"/>
                <a:gd name="connsiteY13" fmla="*/ 138499 h 480875"/>
                <a:gd name="connsiteX14" fmla="*/ 261774 w 592923"/>
                <a:gd name="connsiteY14" fmla="*/ 138919 h 480875"/>
                <a:gd name="connsiteX15" fmla="*/ 165646 w 592923"/>
                <a:gd name="connsiteY15" fmla="*/ 121364 h 480875"/>
                <a:gd name="connsiteX16" fmla="*/ 39965 w 592923"/>
                <a:gd name="connsiteY16" fmla="*/ 180564 h 480875"/>
                <a:gd name="connsiteX17" fmla="*/ 4109 w 592923"/>
                <a:gd name="connsiteY17" fmla="*/ 315489 h 480875"/>
                <a:gd name="connsiteX18" fmla="*/ 86372 w 592923"/>
                <a:gd name="connsiteY18" fmla="*/ 453868 h 480875"/>
                <a:gd name="connsiteX19" fmla="*/ 157102 w 592923"/>
                <a:gd name="connsiteY19" fmla="*/ 477399 h 48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2923" h="480875">
                  <a:moveTo>
                    <a:pt x="157102" y="477399"/>
                  </a:moveTo>
                  <a:cubicBezTo>
                    <a:pt x="167420" y="478940"/>
                    <a:pt x="177272" y="478659"/>
                    <a:pt x="186188" y="478659"/>
                  </a:cubicBezTo>
                  <a:cubicBezTo>
                    <a:pt x="186329" y="478659"/>
                    <a:pt x="186468" y="478659"/>
                    <a:pt x="186562" y="478659"/>
                  </a:cubicBezTo>
                  <a:cubicBezTo>
                    <a:pt x="282876" y="478659"/>
                    <a:pt x="317985" y="408022"/>
                    <a:pt x="343617" y="356059"/>
                  </a:cubicBezTo>
                  <a:cubicBezTo>
                    <a:pt x="355102" y="332763"/>
                    <a:pt x="365932" y="311053"/>
                    <a:pt x="379006" y="302090"/>
                  </a:cubicBezTo>
                  <a:cubicBezTo>
                    <a:pt x="405477" y="283975"/>
                    <a:pt x="414160" y="286169"/>
                    <a:pt x="428586" y="289390"/>
                  </a:cubicBezTo>
                  <a:cubicBezTo>
                    <a:pt x="444461" y="292939"/>
                    <a:pt x="464210" y="297514"/>
                    <a:pt x="501185" y="282201"/>
                  </a:cubicBezTo>
                  <a:cubicBezTo>
                    <a:pt x="612534" y="236121"/>
                    <a:pt x="592599" y="31212"/>
                    <a:pt x="591712" y="22528"/>
                  </a:cubicBezTo>
                  <a:cubicBezTo>
                    <a:pt x="590730" y="12911"/>
                    <a:pt x="584148" y="5207"/>
                    <a:pt x="575604" y="3760"/>
                  </a:cubicBezTo>
                  <a:cubicBezTo>
                    <a:pt x="567108" y="2266"/>
                    <a:pt x="558751" y="7355"/>
                    <a:pt x="555201" y="16225"/>
                  </a:cubicBezTo>
                  <a:cubicBezTo>
                    <a:pt x="529243" y="80840"/>
                    <a:pt x="494089" y="115902"/>
                    <a:pt x="470745" y="121924"/>
                  </a:cubicBezTo>
                  <a:cubicBezTo>
                    <a:pt x="462669" y="124026"/>
                    <a:pt x="456272" y="122718"/>
                    <a:pt x="451136" y="117909"/>
                  </a:cubicBezTo>
                  <a:cubicBezTo>
                    <a:pt x="424011" y="92512"/>
                    <a:pt x="398426" y="81867"/>
                    <a:pt x="372842" y="85369"/>
                  </a:cubicBezTo>
                  <a:cubicBezTo>
                    <a:pt x="347632" y="88824"/>
                    <a:pt x="323121" y="106191"/>
                    <a:pt x="297863" y="138499"/>
                  </a:cubicBezTo>
                  <a:cubicBezTo>
                    <a:pt x="290021" y="148536"/>
                    <a:pt x="287358" y="148583"/>
                    <a:pt x="261774" y="138919"/>
                  </a:cubicBezTo>
                  <a:cubicBezTo>
                    <a:pt x="239971" y="130702"/>
                    <a:pt x="210092" y="119404"/>
                    <a:pt x="165646" y="121364"/>
                  </a:cubicBezTo>
                  <a:cubicBezTo>
                    <a:pt x="112282" y="123699"/>
                    <a:pt x="68818" y="144241"/>
                    <a:pt x="39965" y="180564"/>
                  </a:cubicBezTo>
                  <a:cubicBezTo>
                    <a:pt x="12933" y="214645"/>
                    <a:pt x="514" y="261378"/>
                    <a:pt x="4109" y="315489"/>
                  </a:cubicBezTo>
                  <a:cubicBezTo>
                    <a:pt x="8871" y="387573"/>
                    <a:pt x="44586" y="429919"/>
                    <a:pt x="86372" y="453868"/>
                  </a:cubicBezTo>
                  <a:cubicBezTo>
                    <a:pt x="86372" y="453868"/>
                    <a:pt x="110882" y="465307"/>
                    <a:pt x="157102" y="477399"/>
                  </a:cubicBezTo>
                  <a:close/>
                </a:path>
              </a:pathLst>
            </a:custGeom>
            <a:solidFill>
              <a:srgbClr val="F97B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1E1C27-C1BD-4970-B66C-305EC5CDBD05}"/>
                </a:ext>
              </a:extLst>
            </p:cNvPr>
            <p:cNvSpPr/>
            <p:nvPr/>
          </p:nvSpPr>
          <p:spPr>
            <a:xfrm>
              <a:off x="20224847" y="7401801"/>
              <a:ext cx="483398" cy="392047"/>
            </a:xfrm>
            <a:custGeom>
              <a:avLst/>
              <a:gdLst>
                <a:gd name="connsiteX0" fmla="*/ 145617 w 592923"/>
                <a:gd name="connsiteY0" fmla="*/ 430570 h 480875"/>
                <a:gd name="connsiteX1" fmla="*/ 186281 w 592923"/>
                <a:gd name="connsiteY1" fmla="*/ 437106 h 480875"/>
                <a:gd name="connsiteX2" fmla="*/ 186468 w 592923"/>
                <a:gd name="connsiteY2" fmla="*/ 437106 h 480875"/>
                <a:gd name="connsiteX3" fmla="*/ 310049 w 592923"/>
                <a:gd name="connsiteY3" fmla="*/ 335936 h 480875"/>
                <a:gd name="connsiteX4" fmla="*/ 359071 w 592923"/>
                <a:gd name="connsiteY4" fmla="*/ 265906 h 480875"/>
                <a:gd name="connsiteX5" fmla="*/ 436056 w 592923"/>
                <a:gd name="connsiteY5" fmla="*/ 247464 h 480875"/>
                <a:gd name="connsiteX6" fmla="*/ 487925 w 592923"/>
                <a:gd name="connsiteY6" fmla="*/ 241955 h 480875"/>
                <a:gd name="connsiteX7" fmla="*/ 551561 w 592923"/>
                <a:gd name="connsiteY7" fmla="*/ 125238 h 480875"/>
                <a:gd name="connsiteX8" fmla="*/ 553941 w 592923"/>
                <a:gd name="connsiteY8" fmla="*/ 102361 h 480875"/>
                <a:gd name="connsiteX9" fmla="*/ 479335 w 592923"/>
                <a:gd name="connsiteY9" fmla="*/ 164081 h 480875"/>
                <a:gd name="connsiteX10" fmla="*/ 426625 w 592923"/>
                <a:gd name="connsiteY10" fmla="*/ 151149 h 480875"/>
                <a:gd name="connsiteX11" fmla="*/ 326670 w 592923"/>
                <a:gd name="connsiteY11" fmla="*/ 167022 h 480875"/>
                <a:gd name="connsiteX12" fmla="*/ 249589 w 592923"/>
                <a:gd name="connsiteY12" fmla="*/ 179815 h 480875"/>
                <a:gd name="connsiteX13" fmla="*/ 175638 w 592923"/>
                <a:gd name="connsiteY13" fmla="*/ 164268 h 480875"/>
                <a:gd name="connsiteX14" fmla="*/ 167139 w 592923"/>
                <a:gd name="connsiteY14" fmla="*/ 164455 h 480875"/>
                <a:gd name="connsiteX15" fmla="*/ 68584 w 592923"/>
                <a:gd name="connsiteY15" fmla="*/ 209228 h 480875"/>
                <a:gd name="connsiteX16" fmla="*/ 42345 w 592923"/>
                <a:gd name="connsiteY16" fmla="*/ 312312 h 480875"/>
                <a:gd name="connsiteX17" fmla="*/ 103366 w 592923"/>
                <a:gd name="connsiteY17" fmla="*/ 416004 h 480875"/>
                <a:gd name="connsiteX18" fmla="*/ 96876 w 592923"/>
                <a:gd name="connsiteY18" fmla="*/ 458536 h 480875"/>
                <a:gd name="connsiteX19" fmla="*/ 4109 w 592923"/>
                <a:gd name="connsiteY19" fmla="*/ 315487 h 480875"/>
                <a:gd name="connsiteX20" fmla="*/ 39965 w 592923"/>
                <a:gd name="connsiteY20" fmla="*/ 180562 h 480875"/>
                <a:gd name="connsiteX21" fmla="*/ 165646 w 592923"/>
                <a:gd name="connsiteY21" fmla="*/ 121362 h 480875"/>
                <a:gd name="connsiteX22" fmla="*/ 261774 w 592923"/>
                <a:gd name="connsiteY22" fmla="*/ 138917 h 480875"/>
                <a:gd name="connsiteX23" fmla="*/ 297863 w 592923"/>
                <a:gd name="connsiteY23" fmla="*/ 138497 h 480875"/>
                <a:gd name="connsiteX24" fmla="*/ 372842 w 592923"/>
                <a:gd name="connsiteY24" fmla="*/ 85367 h 480875"/>
                <a:gd name="connsiteX25" fmla="*/ 451136 w 592923"/>
                <a:gd name="connsiteY25" fmla="*/ 117908 h 480875"/>
                <a:gd name="connsiteX26" fmla="*/ 470745 w 592923"/>
                <a:gd name="connsiteY26" fmla="*/ 121923 h 480875"/>
                <a:gd name="connsiteX27" fmla="*/ 555201 w 592923"/>
                <a:gd name="connsiteY27" fmla="*/ 16224 h 480875"/>
                <a:gd name="connsiteX28" fmla="*/ 575604 w 592923"/>
                <a:gd name="connsiteY28" fmla="*/ 3758 h 480875"/>
                <a:gd name="connsiteX29" fmla="*/ 591712 w 592923"/>
                <a:gd name="connsiteY29" fmla="*/ 22573 h 480875"/>
                <a:gd name="connsiteX30" fmla="*/ 501185 w 592923"/>
                <a:gd name="connsiteY30" fmla="*/ 282293 h 480875"/>
                <a:gd name="connsiteX31" fmla="*/ 428586 w 592923"/>
                <a:gd name="connsiteY31" fmla="*/ 289529 h 480875"/>
                <a:gd name="connsiteX32" fmla="*/ 379006 w 592923"/>
                <a:gd name="connsiteY32" fmla="*/ 302321 h 480875"/>
                <a:gd name="connsiteX33" fmla="*/ 343617 w 592923"/>
                <a:gd name="connsiteY33" fmla="*/ 356478 h 480875"/>
                <a:gd name="connsiteX34" fmla="*/ 186562 w 592923"/>
                <a:gd name="connsiteY34" fmla="*/ 479498 h 480875"/>
                <a:gd name="connsiteX35" fmla="*/ 137588 w 592923"/>
                <a:gd name="connsiteY35" fmla="*/ 473616 h 480875"/>
                <a:gd name="connsiteX36" fmla="*/ 145617 w 592923"/>
                <a:gd name="connsiteY36" fmla="*/ 430570 h 48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2923" h="480875">
                  <a:moveTo>
                    <a:pt x="145617" y="430570"/>
                  </a:moveTo>
                  <a:cubicBezTo>
                    <a:pt x="161912" y="435472"/>
                    <a:pt x="182828" y="437106"/>
                    <a:pt x="186281" y="437106"/>
                  </a:cubicBezTo>
                  <a:cubicBezTo>
                    <a:pt x="186329" y="437106"/>
                    <a:pt x="186423" y="437106"/>
                    <a:pt x="186468" y="437106"/>
                  </a:cubicBezTo>
                  <a:cubicBezTo>
                    <a:pt x="260235" y="437106"/>
                    <a:pt x="285584" y="385611"/>
                    <a:pt x="310049" y="335936"/>
                  </a:cubicBezTo>
                  <a:cubicBezTo>
                    <a:pt x="324056" y="307504"/>
                    <a:pt x="337314" y="280798"/>
                    <a:pt x="359071" y="265906"/>
                  </a:cubicBezTo>
                  <a:cubicBezTo>
                    <a:pt x="395440" y="241021"/>
                    <a:pt x="414673" y="242656"/>
                    <a:pt x="436056" y="247464"/>
                  </a:cubicBezTo>
                  <a:cubicBezTo>
                    <a:pt x="448943" y="250358"/>
                    <a:pt x="461080" y="253067"/>
                    <a:pt x="487925" y="241955"/>
                  </a:cubicBezTo>
                  <a:cubicBezTo>
                    <a:pt x="521682" y="227996"/>
                    <a:pt x="543110" y="188685"/>
                    <a:pt x="551561" y="125238"/>
                  </a:cubicBezTo>
                  <a:cubicBezTo>
                    <a:pt x="552587" y="117441"/>
                    <a:pt x="553380" y="109784"/>
                    <a:pt x="553941" y="102361"/>
                  </a:cubicBezTo>
                  <a:cubicBezTo>
                    <a:pt x="530971" y="135322"/>
                    <a:pt x="504733" y="157499"/>
                    <a:pt x="479335" y="164081"/>
                  </a:cubicBezTo>
                  <a:cubicBezTo>
                    <a:pt x="459680" y="169170"/>
                    <a:pt x="440960" y="164595"/>
                    <a:pt x="426625" y="151149"/>
                  </a:cubicBezTo>
                  <a:cubicBezTo>
                    <a:pt x="384375" y="111558"/>
                    <a:pt x="357997" y="127012"/>
                    <a:pt x="326670" y="167022"/>
                  </a:cubicBezTo>
                  <a:cubicBezTo>
                    <a:pt x="301364" y="199377"/>
                    <a:pt x="275034" y="189432"/>
                    <a:pt x="249589" y="179815"/>
                  </a:cubicBezTo>
                  <a:cubicBezTo>
                    <a:pt x="231101" y="172811"/>
                    <a:pt x="208412" y="164268"/>
                    <a:pt x="175638" y="164268"/>
                  </a:cubicBezTo>
                  <a:cubicBezTo>
                    <a:pt x="172882" y="164268"/>
                    <a:pt x="170034" y="164315"/>
                    <a:pt x="167139" y="164455"/>
                  </a:cubicBezTo>
                  <a:cubicBezTo>
                    <a:pt x="124421" y="166322"/>
                    <a:pt x="90341" y="181822"/>
                    <a:pt x="68584" y="209228"/>
                  </a:cubicBezTo>
                  <a:cubicBezTo>
                    <a:pt x="48368" y="234718"/>
                    <a:pt x="39546" y="269547"/>
                    <a:pt x="42345" y="312312"/>
                  </a:cubicBezTo>
                  <a:cubicBezTo>
                    <a:pt x="45566" y="360773"/>
                    <a:pt x="78015" y="397796"/>
                    <a:pt x="103366" y="416004"/>
                  </a:cubicBezTo>
                  <a:cubicBezTo>
                    <a:pt x="100658" y="431037"/>
                    <a:pt x="98089" y="443269"/>
                    <a:pt x="96876" y="458536"/>
                  </a:cubicBezTo>
                  <a:cubicBezTo>
                    <a:pt x="45753" y="435706"/>
                    <a:pt x="8871" y="387571"/>
                    <a:pt x="4109" y="315487"/>
                  </a:cubicBezTo>
                  <a:cubicBezTo>
                    <a:pt x="514" y="261377"/>
                    <a:pt x="12933" y="214643"/>
                    <a:pt x="39965" y="180562"/>
                  </a:cubicBezTo>
                  <a:cubicBezTo>
                    <a:pt x="68818" y="144192"/>
                    <a:pt x="112282" y="123697"/>
                    <a:pt x="165646" y="121362"/>
                  </a:cubicBezTo>
                  <a:cubicBezTo>
                    <a:pt x="210046" y="119402"/>
                    <a:pt x="239971" y="130654"/>
                    <a:pt x="261774" y="138917"/>
                  </a:cubicBezTo>
                  <a:cubicBezTo>
                    <a:pt x="287358" y="148581"/>
                    <a:pt x="290021" y="148535"/>
                    <a:pt x="297863" y="138497"/>
                  </a:cubicBezTo>
                  <a:cubicBezTo>
                    <a:pt x="323121" y="106189"/>
                    <a:pt x="347632" y="88822"/>
                    <a:pt x="372842" y="85367"/>
                  </a:cubicBezTo>
                  <a:cubicBezTo>
                    <a:pt x="398381" y="81865"/>
                    <a:pt x="424011" y="92510"/>
                    <a:pt x="451136" y="117908"/>
                  </a:cubicBezTo>
                  <a:cubicBezTo>
                    <a:pt x="456272" y="122717"/>
                    <a:pt x="462669" y="124024"/>
                    <a:pt x="470745" y="121923"/>
                  </a:cubicBezTo>
                  <a:cubicBezTo>
                    <a:pt x="494089" y="115900"/>
                    <a:pt x="529243" y="80838"/>
                    <a:pt x="555201" y="16224"/>
                  </a:cubicBezTo>
                  <a:cubicBezTo>
                    <a:pt x="558751" y="7400"/>
                    <a:pt x="567108" y="2265"/>
                    <a:pt x="575604" y="3758"/>
                  </a:cubicBezTo>
                  <a:cubicBezTo>
                    <a:pt x="584100" y="5252"/>
                    <a:pt x="590684" y="12909"/>
                    <a:pt x="591712" y="22573"/>
                  </a:cubicBezTo>
                  <a:cubicBezTo>
                    <a:pt x="592599" y="31257"/>
                    <a:pt x="612534" y="236213"/>
                    <a:pt x="501185" y="282293"/>
                  </a:cubicBezTo>
                  <a:cubicBezTo>
                    <a:pt x="464210" y="297606"/>
                    <a:pt x="444461" y="293077"/>
                    <a:pt x="428586" y="289529"/>
                  </a:cubicBezTo>
                  <a:cubicBezTo>
                    <a:pt x="414208" y="286308"/>
                    <a:pt x="405477" y="284206"/>
                    <a:pt x="379006" y="302321"/>
                  </a:cubicBezTo>
                  <a:cubicBezTo>
                    <a:pt x="365932" y="311285"/>
                    <a:pt x="355102" y="333182"/>
                    <a:pt x="343617" y="356478"/>
                  </a:cubicBezTo>
                  <a:cubicBezTo>
                    <a:pt x="317985" y="408441"/>
                    <a:pt x="282876" y="479498"/>
                    <a:pt x="186562" y="479498"/>
                  </a:cubicBezTo>
                  <a:cubicBezTo>
                    <a:pt x="186423" y="479498"/>
                    <a:pt x="156963" y="481366"/>
                    <a:pt x="137588" y="473616"/>
                  </a:cubicBezTo>
                  <a:lnTo>
                    <a:pt x="145617" y="430570"/>
                  </a:ln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36CF8-AD22-443E-87C2-7FD9C9132B3E}"/>
                </a:ext>
              </a:extLst>
            </p:cNvPr>
            <p:cNvSpPr/>
            <p:nvPr/>
          </p:nvSpPr>
          <p:spPr>
            <a:xfrm>
              <a:off x="20071379" y="9200670"/>
              <a:ext cx="178896" cy="232183"/>
            </a:xfrm>
            <a:custGeom>
              <a:avLst/>
              <a:gdLst>
                <a:gd name="connsiteX0" fmla="*/ 101544 w 219428"/>
                <a:gd name="connsiteY0" fmla="*/ 216907 h 284790"/>
                <a:gd name="connsiteX1" fmla="*/ 101544 w 219428"/>
                <a:gd name="connsiteY1" fmla="*/ 135112 h 284790"/>
                <a:gd name="connsiteX2" fmla="*/ 65314 w 219428"/>
                <a:gd name="connsiteY2" fmla="*/ 147531 h 284790"/>
                <a:gd name="connsiteX3" fmla="*/ 3502 w 219428"/>
                <a:gd name="connsiteY3" fmla="*/ 79741 h 284790"/>
                <a:gd name="connsiteX4" fmla="*/ 3502 w 219428"/>
                <a:gd name="connsiteY4" fmla="*/ 17881 h 284790"/>
                <a:gd name="connsiteX5" fmla="*/ 17508 w 219428"/>
                <a:gd name="connsiteY5" fmla="*/ 3502 h 284790"/>
                <a:gd name="connsiteX6" fmla="*/ 31514 w 219428"/>
                <a:gd name="connsiteY6" fmla="*/ 17881 h 284790"/>
                <a:gd name="connsiteX7" fmla="*/ 31514 w 219428"/>
                <a:gd name="connsiteY7" fmla="*/ 79741 h 284790"/>
                <a:gd name="connsiteX8" fmla="*/ 66529 w 219428"/>
                <a:gd name="connsiteY8" fmla="*/ 118771 h 284790"/>
                <a:gd name="connsiteX9" fmla="*/ 101544 w 219428"/>
                <a:gd name="connsiteY9" fmla="*/ 79741 h 284790"/>
                <a:gd name="connsiteX10" fmla="*/ 101544 w 219428"/>
                <a:gd name="connsiteY10" fmla="*/ 75539 h 284790"/>
                <a:gd name="connsiteX11" fmla="*/ 101544 w 219428"/>
                <a:gd name="connsiteY11" fmla="*/ 17881 h 284790"/>
                <a:gd name="connsiteX12" fmla="*/ 113216 w 219428"/>
                <a:gd name="connsiteY12" fmla="*/ 3502 h 284790"/>
                <a:gd name="connsiteX13" fmla="*/ 124888 w 219428"/>
                <a:gd name="connsiteY13" fmla="*/ 17881 h 284790"/>
                <a:gd name="connsiteX14" fmla="*/ 124888 w 219428"/>
                <a:gd name="connsiteY14" fmla="*/ 75539 h 284790"/>
                <a:gd name="connsiteX15" fmla="*/ 124888 w 219428"/>
                <a:gd name="connsiteY15" fmla="*/ 79741 h 284790"/>
                <a:gd name="connsiteX16" fmla="*/ 124888 w 219428"/>
                <a:gd name="connsiteY16" fmla="*/ 216907 h 284790"/>
                <a:gd name="connsiteX17" fmla="*/ 159903 w 219428"/>
                <a:gd name="connsiteY17" fmla="*/ 255937 h 284790"/>
                <a:gd name="connsiteX18" fmla="*/ 194918 w 219428"/>
                <a:gd name="connsiteY18" fmla="*/ 216907 h 284790"/>
                <a:gd name="connsiteX19" fmla="*/ 194918 w 219428"/>
                <a:gd name="connsiteY19" fmla="*/ 75492 h 284790"/>
                <a:gd name="connsiteX20" fmla="*/ 206590 w 219428"/>
                <a:gd name="connsiteY20" fmla="*/ 61113 h 284790"/>
                <a:gd name="connsiteX21" fmla="*/ 218261 w 219428"/>
                <a:gd name="connsiteY21" fmla="*/ 75492 h 284790"/>
                <a:gd name="connsiteX22" fmla="*/ 218261 w 219428"/>
                <a:gd name="connsiteY22" fmla="*/ 216907 h 284790"/>
                <a:gd name="connsiteX23" fmla="*/ 159903 w 219428"/>
                <a:gd name="connsiteY23" fmla="*/ 284697 h 284790"/>
                <a:gd name="connsiteX24" fmla="*/ 101544 w 219428"/>
                <a:gd name="connsiteY24" fmla="*/ 216907 h 2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284790">
                  <a:moveTo>
                    <a:pt x="101544" y="216907"/>
                  </a:moveTo>
                  <a:lnTo>
                    <a:pt x="101544" y="135112"/>
                  </a:lnTo>
                  <a:cubicBezTo>
                    <a:pt x="87538" y="142909"/>
                    <a:pt x="78201" y="147531"/>
                    <a:pt x="65314" y="147531"/>
                  </a:cubicBezTo>
                  <a:cubicBezTo>
                    <a:pt x="32072" y="147531"/>
                    <a:pt x="3502" y="117091"/>
                    <a:pt x="3502" y="79741"/>
                  </a:cubicBezTo>
                  <a:lnTo>
                    <a:pt x="3502" y="17881"/>
                  </a:lnTo>
                  <a:cubicBezTo>
                    <a:pt x="3502" y="9944"/>
                    <a:pt x="10457" y="3502"/>
                    <a:pt x="17508" y="3502"/>
                  </a:cubicBezTo>
                  <a:cubicBezTo>
                    <a:pt x="24556" y="3502"/>
                    <a:pt x="31514" y="9944"/>
                    <a:pt x="31514" y="17881"/>
                  </a:cubicBezTo>
                  <a:lnTo>
                    <a:pt x="31514" y="79741"/>
                  </a:lnTo>
                  <a:cubicBezTo>
                    <a:pt x="31514" y="101264"/>
                    <a:pt x="47387" y="118771"/>
                    <a:pt x="66529" y="118771"/>
                  </a:cubicBezTo>
                  <a:cubicBezTo>
                    <a:pt x="85669" y="118771"/>
                    <a:pt x="101544" y="101264"/>
                    <a:pt x="101544" y="79741"/>
                  </a:cubicBezTo>
                  <a:lnTo>
                    <a:pt x="101544" y="75539"/>
                  </a:lnTo>
                  <a:lnTo>
                    <a:pt x="101544" y="17881"/>
                  </a:lnTo>
                  <a:cubicBezTo>
                    <a:pt x="101544" y="9944"/>
                    <a:pt x="106165" y="3502"/>
                    <a:pt x="113216" y="3502"/>
                  </a:cubicBezTo>
                  <a:cubicBezTo>
                    <a:pt x="120264" y="3502"/>
                    <a:pt x="124888" y="9944"/>
                    <a:pt x="124888" y="17881"/>
                  </a:cubicBezTo>
                  <a:lnTo>
                    <a:pt x="124888" y="75539"/>
                  </a:lnTo>
                  <a:lnTo>
                    <a:pt x="124888" y="79741"/>
                  </a:lnTo>
                  <a:lnTo>
                    <a:pt x="124888" y="216907"/>
                  </a:lnTo>
                  <a:cubicBezTo>
                    <a:pt x="124888" y="238430"/>
                    <a:pt x="140761" y="255937"/>
                    <a:pt x="159903" y="255937"/>
                  </a:cubicBezTo>
                  <a:cubicBezTo>
                    <a:pt x="179043" y="255937"/>
                    <a:pt x="194918" y="238430"/>
                    <a:pt x="194918" y="216907"/>
                  </a:cubicBezTo>
                  <a:lnTo>
                    <a:pt x="194918" y="75492"/>
                  </a:lnTo>
                  <a:cubicBezTo>
                    <a:pt x="194918" y="67556"/>
                    <a:pt x="199539" y="61113"/>
                    <a:pt x="206590" y="61113"/>
                  </a:cubicBezTo>
                  <a:cubicBezTo>
                    <a:pt x="213638" y="61113"/>
                    <a:pt x="218261" y="67556"/>
                    <a:pt x="218261" y="75492"/>
                  </a:cubicBezTo>
                  <a:lnTo>
                    <a:pt x="218261" y="216907"/>
                  </a:lnTo>
                  <a:cubicBezTo>
                    <a:pt x="218261" y="254304"/>
                    <a:pt x="193142" y="284697"/>
                    <a:pt x="159903" y="284697"/>
                  </a:cubicBezTo>
                  <a:cubicBezTo>
                    <a:pt x="126707" y="284697"/>
                    <a:pt x="101544" y="254304"/>
                    <a:pt x="101544" y="216907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7E89B9-D60B-4840-AE96-4D0321BAA9E1}"/>
                </a:ext>
              </a:extLst>
            </p:cNvPr>
            <p:cNvSpPr/>
            <p:nvPr/>
          </p:nvSpPr>
          <p:spPr>
            <a:xfrm>
              <a:off x="20299756" y="8616672"/>
              <a:ext cx="178896" cy="232183"/>
            </a:xfrm>
            <a:custGeom>
              <a:avLst/>
              <a:gdLst>
                <a:gd name="connsiteX0" fmla="*/ 101544 w 219428"/>
                <a:gd name="connsiteY0" fmla="*/ 216907 h 284790"/>
                <a:gd name="connsiteX1" fmla="*/ 101544 w 219428"/>
                <a:gd name="connsiteY1" fmla="*/ 135112 h 284790"/>
                <a:gd name="connsiteX2" fmla="*/ 65314 w 219428"/>
                <a:gd name="connsiteY2" fmla="*/ 147531 h 284790"/>
                <a:gd name="connsiteX3" fmla="*/ 3502 w 219428"/>
                <a:gd name="connsiteY3" fmla="*/ 79741 h 284790"/>
                <a:gd name="connsiteX4" fmla="*/ 3502 w 219428"/>
                <a:gd name="connsiteY4" fmla="*/ 17881 h 284790"/>
                <a:gd name="connsiteX5" fmla="*/ 17508 w 219428"/>
                <a:gd name="connsiteY5" fmla="*/ 3502 h 284790"/>
                <a:gd name="connsiteX6" fmla="*/ 31514 w 219428"/>
                <a:gd name="connsiteY6" fmla="*/ 17881 h 284790"/>
                <a:gd name="connsiteX7" fmla="*/ 31514 w 219428"/>
                <a:gd name="connsiteY7" fmla="*/ 79741 h 284790"/>
                <a:gd name="connsiteX8" fmla="*/ 66529 w 219428"/>
                <a:gd name="connsiteY8" fmla="*/ 118772 h 284790"/>
                <a:gd name="connsiteX9" fmla="*/ 101544 w 219428"/>
                <a:gd name="connsiteY9" fmla="*/ 79741 h 284790"/>
                <a:gd name="connsiteX10" fmla="*/ 101544 w 219428"/>
                <a:gd name="connsiteY10" fmla="*/ 75540 h 284790"/>
                <a:gd name="connsiteX11" fmla="*/ 101544 w 219428"/>
                <a:gd name="connsiteY11" fmla="*/ 17881 h 284790"/>
                <a:gd name="connsiteX12" fmla="*/ 113216 w 219428"/>
                <a:gd name="connsiteY12" fmla="*/ 3502 h 284790"/>
                <a:gd name="connsiteX13" fmla="*/ 124888 w 219428"/>
                <a:gd name="connsiteY13" fmla="*/ 17881 h 284790"/>
                <a:gd name="connsiteX14" fmla="*/ 124888 w 219428"/>
                <a:gd name="connsiteY14" fmla="*/ 75540 h 284790"/>
                <a:gd name="connsiteX15" fmla="*/ 124888 w 219428"/>
                <a:gd name="connsiteY15" fmla="*/ 79741 h 284790"/>
                <a:gd name="connsiteX16" fmla="*/ 124888 w 219428"/>
                <a:gd name="connsiteY16" fmla="*/ 216907 h 284790"/>
                <a:gd name="connsiteX17" fmla="*/ 157568 w 219428"/>
                <a:gd name="connsiteY17" fmla="*/ 255937 h 284790"/>
                <a:gd name="connsiteX18" fmla="*/ 190249 w 219428"/>
                <a:gd name="connsiteY18" fmla="*/ 216907 h 284790"/>
                <a:gd name="connsiteX19" fmla="*/ 190249 w 219428"/>
                <a:gd name="connsiteY19" fmla="*/ 75493 h 284790"/>
                <a:gd name="connsiteX20" fmla="*/ 204255 w 219428"/>
                <a:gd name="connsiteY20" fmla="*/ 61113 h 284790"/>
                <a:gd name="connsiteX21" fmla="*/ 218261 w 219428"/>
                <a:gd name="connsiteY21" fmla="*/ 75493 h 284790"/>
                <a:gd name="connsiteX22" fmla="*/ 218261 w 219428"/>
                <a:gd name="connsiteY22" fmla="*/ 216907 h 284790"/>
                <a:gd name="connsiteX23" fmla="*/ 159903 w 219428"/>
                <a:gd name="connsiteY23" fmla="*/ 284697 h 284790"/>
                <a:gd name="connsiteX24" fmla="*/ 101544 w 219428"/>
                <a:gd name="connsiteY24" fmla="*/ 216907 h 2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284790">
                  <a:moveTo>
                    <a:pt x="101544" y="216907"/>
                  </a:moveTo>
                  <a:lnTo>
                    <a:pt x="101544" y="135112"/>
                  </a:lnTo>
                  <a:cubicBezTo>
                    <a:pt x="87538" y="142909"/>
                    <a:pt x="78201" y="147531"/>
                    <a:pt x="65314" y="147531"/>
                  </a:cubicBezTo>
                  <a:cubicBezTo>
                    <a:pt x="32072" y="147531"/>
                    <a:pt x="3502" y="117091"/>
                    <a:pt x="3502" y="79741"/>
                  </a:cubicBezTo>
                  <a:lnTo>
                    <a:pt x="3502" y="17881"/>
                  </a:lnTo>
                  <a:cubicBezTo>
                    <a:pt x="3502" y="9944"/>
                    <a:pt x="10457" y="3502"/>
                    <a:pt x="17508" y="3502"/>
                  </a:cubicBezTo>
                  <a:cubicBezTo>
                    <a:pt x="24556" y="3502"/>
                    <a:pt x="31514" y="9944"/>
                    <a:pt x="31514" y="17881"/>
                  </a:cubicBezTo>
                  <a:lnTo>
                    <a:pt x="31514" y="79741"/>
                  </a:lnTo>
                  <a:cubicBezTo>
                    <a:pt x="31514" y="101264"/>
                    <a:pt x="47387" y="118772"/>
                    <a:pt x="66529" y="118772"/>
                  </a:cubicBezTo>
                  <a:cubicBezTo>
                    <a:pt x="85669" y="118772"/>
                    <a:pt x="101544" y="101264"/>
                    <a:pt x="101544" y="79741"/>
                  </a:cubicBezTo>
                  <a:lnTo>
                    <a:pt x="101544" y="75540"/>
                  </a:lnTo>
                  <a:lnTo>
                    <a:pt x="101544" y="17881"/>
                  </a:lnTo>
                  <a:cubicBezTo>
                    <a:pt x="101544" y="9944"/>
                    <a:pt x="106165" y="3502"/>
                    <a:pt x="113216" y="3502"/>
                  </a:cubicBezTo>
                  <a:cubicBezTo>
                    <a:pt x="120264" y="3502"/>
                    <a:pt x="124888" y="9944"/>
                    <a:pt x="124888" y="17881"/>
                  </a:cubicBezTo>
                  <a:lnTo>
                    <a:pt x="124888" y="75540"/>
                  </a:lnTo>
                  <a:lnTo>
                    <a:pt x="124888" y="79741"/>
                  </a:lnTo>
                  <a:lnTo>
                    <a:pt x="124888" y="216907"/>
                  </a:lnTo>
                  <a:cubicBezTo>
                    <a:pt x="124888" y="238430"/>
                    <a:pt x="138426" y="255937"/>
                    <a:pt x="157568" y="255937"/>
                  </a:cubicBezTo>
                  <a:cubicBezTo>
                    <a:pt x="176708" y="255937"/>
                    <a:pt x="190249" y="238430"/>
                    <a:pt x="190249" y="216907"/>
                  </a:cubicBezTo>
                  <a:lnTo>
                    <a:pt x="190249" y="75493"/>
                  </a:lnTo>
                  <a:cubicBezTo>
                    <a:pt x="190249" y="67556"/>
                    <a:pt x="197204" y="61113"/>
                    <a:pt x="204255" y="61113"/>
                  </a:cubicBezTo>
                  <a:cubicBezTo>
                    <a:pt x="211304" y="61113"/>
                    <a:pt x="218261" y="67556"/>
                    <a:pt x="218261" y="75493"/>
                  </a:cubicBezTo>
                  <a:lnTo>
                    <a:pt x="218261" y="216907"/>
                  </a:lnTo>
                  <a:cubicBezTo>
                    <a:pt x="218261" y="254304"/>
                    <a:pt x="193142" y="284697"/>
                    <a:pt x="159903" y="284697"/>
                  </a:cubicBezTo>
                  <a:cubicBezTo>
                    <a:pt x="126707" y="284697"/>
                    <a:pt x="101544" y="254304"/>
                    <a:pt x="101544" y="216907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4902DF-C785-462F-ACB8-700A81ED5108}"/>
                </a:ext>
              </a:extLst>
            </p:cNvPr>
            <p:cNvSpPr/>
            <p:nvPr/>
          </p:nvSpPr>
          <p:spPr>
            <a:xfrm>
              <a:off x="20379688" y="9543236"/>
              <a:ext cx="175089" cy="232183"/>
            </a:xfrm>
            <a:custGeom>
              <a:avLst/>
              <a:gdLst>
                <a:gd name="connsiteX0" fmla="*/ 61860 w 214759"/>
                <a:gd name="connsiteY0" fmla="*/ 284697 h 284790"/>
                <a:gd name="connsiteX1" fmla="*/ 3502 w 214759"/>
                <a:gd name="connsiteY1" fmla="*/ 216907 h 284790"/>
                <a:gd name="connsiteX2" fmla="*/ 3502 w 214759"/>
                <a:gd name="connsiteY2" fmla="*/ 75492 h 284790"/>
                <a:gd name="connsiteX3" fmla="*/ 17508 w 214759"/>
                <a:gd name="connsiteY3" fmla="*/ 61113 h 284790"/>
                <a:gd name="connsiteX4" fmla="*/ 31514 w 214759"/>
                <a:gd name="connsiteY4" fmla="*/ 75492 h 284790"/>
                <a:gd name="connsiteX5" fmla="*/ 31514 w 214759"/>
                <a:gd name="connsiteY5" fmla="*/ 216907 h 284790"/>
                <a:gd name="connsiteX6" fmla="*/ 61860 w 214759"/>
                <a:gd name="connsiteY6" fmla="*/ 255937 h 284790"/>
                <a:gd name="connsiteX7" fmla="*/ 92207 w 214759"/>
                <a:gd name="connsiteY7" fmla="*/ 216907 h 284790"/>
                <a:gd name="connsiteX8" fmla="*/ 92207 w 214759"/>
                <a:gd name="connsiteY8" fmla="*/ 79741 h 284790"/>
                <a:gd name="connsiteX9" fmla="*/ 92207 w 214759"/>
                <a:gd name="connsiteY9" fmla="*/ 75539 h 284790"/>
                <a:gd name="connsiteX10" fmla="*/ 92207 w 214759"/>
                <a:gd name="connsiteY10" fmla="*/ 17881 h 284790"/>
                <a:gd name="connsiteX11" fmla="*/ 106213 w 214759"/>
                <a:gd name="connsiteY11" fmla="*/ 3502 h 284790"/>
                <a:gd name="connsiteX12" fmla="*/ 120219 w 214759"/>
                <a:gd name="connsiteY12" fmla="*/ 17881 h 284790"/>
                <a:gd name="connsiteX13" fmla="*/ 120219 w 214759"/>
                <a:gd name="connsiteY13" fmla="*/ 75539 h 284790"/>
                <a:gd name="connsiteX14" fmla="*/ 120219 w 214759"/>
                <a:gd name="connsiteY14" fmla="*/ 79741 h 284790"/>
                <a:gd name="connsiteX15" fmla="*/ 157568 w 214759"/>
                <a:gd name="connsiteY15" fmla="*/ 118771 h 284790"/>
                <a:gd name="connsiteX16" fmla="*/ 194918 w 214759"/>
                <a:gd name="connsiteY16" fmla="*/ 79741 h 284790"/>
                <a:gd name="connsiteX17" fmla="*/ 194918 w 214759"/>
                <a:gd name="connsiteY17" fmla="*/ 17881 h 284790"/>
                <a:gd name="connsiteX18" fmla="*/ 204255 w 214759"/>
                <a:gd name="connsiteY18" fmla="*/ 3502 h 284790"/>
                <a:gd name="connsiteX19" fmla="*/ 213593 w 214759"/>
                <a:gd name="connsiteY19" fmla="*/ 17881 h 284790"/>
                <a:gd name="connsiteX20" fmla="*/ 213593 w 214759"/>
                <a:gd name="connsiteY20" fmla="*/ 79741 h 284790"/>
                <a:gd name="connsiteX21" fmla="*/ 154112 w 214759"/>
                <a:gd name="connsiteY21" fmla="*/ 147531 h 284790"/>
                <a:gd name="connsiteX22" fmla="*/ 120219 w 214759"/>
                <a:gd name="connsiteY22" fmla="*/ 135112 h 284790"/>
                <a:gd name="connsiteX23" fmla="*/ 120219 w 214759"/>
                <a:gd name="connsiteY23" fmla="*/ 216907 h 284790"/>
                <a:gd name="connsiteX24" fmla="*/ 61860 w 214759"/>
                <a:gd name="connsiteY24" fmla="*/ 284697 h 28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4759" h="284790">
                  <a:moveTo>
                    <a:pt x="61860" y="284697"/>
                  </a:moveTo>
                  <a:cubicBezTo>
                    <a:pt x="28619" y="284697"/>
                    <a:pt x="3502" y="254257"/>
                    <a:pt x="3502" y="216907"/>
                  </a:cubicBezTo>
                  <a:lnTo>
                    <a:pt x="3502" y="75492"/>
                  </a:lnTo>
                  <a:cubicBezTo>
                    <a:pt x="3502" y="67556"/>
                    <a:pt x="10457" y="61113"/>
                    <a:pt x="17508" y="61113"/>
                  </a:cubicBezTo>
                  <a:cubicBezTo>
                    <a:pt x="24556" y="61113"/>
                    <a:pt x="31514" y="67556"/>
                    <a:pt x="31514" y="75492"/>
                  </a:cubicBezTo>
                  <a:lnTo>
                    <a:pt x="31514" y="216907"/>
                  </a:lnTo>
                  <a:cubicBezTo>
                    <a:pt x="31514" y="238430"/>
                    <a:pt x="42718" y="255937"/>
                    <a:pt x="61860" y="255937"/>
                  </a:cubicBezTo>
                  <a:cubicBezTo>
                    <a:pt x="81000" y="255937"/>
                    <a:pt x="92207" y="238430"/>
                    <a:pt x="92207" y="216907"/>
                  </a:cubicBezTo>
                  <a:lnTo>
                    <a:pt x="92207" y="79741"/>
                  </a:lnTo>
                  <a:lnTo>
                    <a:pt x="92207" y="75539"/>
                  </a:lnTo>
                  <a:lnTo>
                    <a:pt x="92207" y="17881"/>
                  </a:lnTo>
                  <a:cubicBezTo>
                    <a:pt x="92207" y="9944"/>
                    <a:pt x="99162" y="3502"/>
                    <a:pt x="106213" y="3502"/>
                  </a:cubicBezTo>
                  <a:cubicBezTo>
                    <a:pt x="113261" y="3502"/>
                    <a:pt x="120219" y="9944"/>
                    <a:pt x="120219" y="17881"/>
                  </a:cubicBezTo>
                  <a:lnTo>
                    <a:pt x="120219" y="75539"/>
                  </a:lnTo>
                  <a:lnTo>
                    <a:pt x="120219" y="79741"/>
                  </a:lnTo>
                  <a:cubicBezTo>
                    <a:pt x="120219" y="101264"/>
                    <a:pt x="138426" y="118771"/>
                    <a:pt x="157568" y="118771"/>
                  </a:cubicBezTo>
                  <a:cubicBezTo>
                    <a:pt x="176708" y="118771"/>
                    <a:pt x="194918" y="101264"/>
                    <a:pt x="194918" y="79741"/>
                  </a:cubicBezTo>
                  <a:lnTo>
                    <a:pt x="194918" y="17881"/>
                  </a:lnTo>
                  <a:cubicBezTo>
                    <a:pt x="194918" y="9944"/>
                    <a:pt x="197204" y="3502"/>
                    <a:pt x="204255" y="3502"/>
                  </a:cubicBezTo>
                  <a:cubicBezTo>
                    <a:pt x="211304" y="3502"/>
                    <a:pt x="213593" y="9944"/>
                    <a:pt x="213593" y="17881"/>
                  </a:cubicBezTo>
                  <a:lnTo>
                    <a:pt x="213593" y="79741"/>
                  </a:lnTo>
                  <a:cubicBezTo>
                    <a:pt x="213593" y="117137"/>
                    <a:pt x="187354" y="147531"/>
                    <a:pt x="154112" y="147531"/>
                  </a:cubicBezTo>
                  <a:cubicBezTo>
                    <a:pt x="141228" y="147531"/>
                    <a:pt x="134225" y="142909"/>
                    <a:pt x="120219" y="135112"/>
                  </a:cubicBezTo>
                  <a:lnTo>
                    <a:pt x="120219" y="216907"/>
                  </a:lnTo>
                  <a:cubicBezTo>
                    <a:pt x="120219" y="254257"/>
                    <a:pt x="95100" y="284697"/>
                    <a:pt x="61860" y="284697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2371A0-3B9A-4844-A679-B1F186D497A1}"/>
                </a:ext>
              </a:extLst>
            </p:cNvPr>
            <p:cNvSpPr/>
            <p:nvPr/>
          </p:nvSpPr>
          <p:spPr>
            <a:xfrm>
              <a:off x="20204599" y="9879597"/>
              <a:ext cx="91351" cy="72319"/>
            </a:xfrm>
            <a:custGeom>
              <a:avLst/>
              <a:gdLst>
                <a:gd name="connsiteX0" fmla="*/ 110881 w 112048"/>
                <a:gd name="connsiteY0" fmla="*/ 26331 h 88705"/>
                <a:gd name="connsiteX1" fmla="*/ 57191 w 112048"/>
                <a:gd name="connsiteY1" fmla="*/ 86697 h 88705"/>
                <a:gd name="connsiteX2" fmla="*/ 3502 w 112048"/>
                <a:gd name="connsiteY2" fmla="*/ 26331 h 88705"/>
                <a:gd name="connsiteX3" fmla="*/ 3502 w 112048"/>
                <a:gd name="connsiteY3" fmla="*/ 17881 h 88705"/>
                <a:gd name="connsiteX4" fmla="*/ 15173 w 112048"/>
                <a:gd name="connsiteY4" fmla="*/ 3502 h 88705"/>
                <a:gd name="connsiteX5" fmla="*/ 26845 w 112048"/>
                <a:gd name="connsiteY5" fmla="*/ 17881 h 88705"/>
                <a:gd name="connsiteX6" fmla="*/ 26845 w 112048"/>
                <a:gd name="connsiteY6" fmla="*/ 26331 h 88705"/>
                <a:gd name="connsiteX7" fmla="*/ 54857 w 112048"/>
                <a:gd name="connsiteY7" fmla="*/ 57938 h 88705"/>
                <a:gd name="connsiteX8" fmla="*/ 82869 w 112048"/>
                <a:gd name="connsiteY8" fmla="*/ 26331 h 88705"/>
                <a:gd name="connsiteX9" fmla="*/ 82869 w 112048"/>
                <a:gd name="connsiteY9" fmla="*/ 17881 h 88705"/>
                <a:gd name="connsiteX10" fmla="*/ 96875 w 112048"/>
                <a:gd name="connsiteY10" fmla="*/ 3502 h 88705"/>
                <a:gd name="connsiteX11" fmla="*/ 110881 w 112048"/>
                <a:gd name="connsiteY11" fmla="*/ 17881 h 88705"/>
                <a:gd name="connsiteX12" fmla="*/ 110881 w 112048"/>
                <a:gd name="connsiteY12" fmla="*/ 26331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88705">
                  <a:moveTo>
                    <a:pt x="110881" y="26331"/>
                  </a:moveTo>
                  <a:cubicBezTo>
                    <a:pt x="110881" y="59619"/>
                    <a:pt x="86790" y="86697"/>
                    <a:pt x="57191" y="86697"/>
                  </a:cubicBezTo>
                  <a:cubicBezTo>
                    <a:pt x="27590" y="86697"/>
                    <a:pt x="3502" y="59619"/>
                    <a:pt x="3502" y="26331"/>
                  </a:cubicBezTo>
                  <a:lnTo>
                    <a:pt x="3502" y="17881"/>
                  </a:lnTo>
                  <a:cubicBezTo>
                    <a:pt x="3502" y="9944"/>
                    <a:pt x="8122" y="3502"/>
                    <a:pt x="15173" y="3502"/>
                  </a:cubicBezTo>
                  <a:cubicBezTo>
                    <a:pt x="22222" y="3502"/>
                    <a:pt x="26845" y="9944"/>
                    <a:pt x="26845" y="17881"/>
                  </a:cubicBezTo>
                  <a:lnTo>
                    <a:pt x="26845" y="26331"/>
                  </a:lnTo>
                  <a:cubicBezTo>
                    <a:pt x="26845" y="43746"/>
                    <a:pt x="39356" y="57938"/>
                    <a:pt x="54857" y="57938"/>
                  </a:cubicBezTo>
                  <a:cubicBezTo>
                    <a:pt x="70356" y="57938"/>
                    <a:pt x="82869" y="43746"/>
                    <a:pt x="82869" y="26331"/>
                  </a:cubicBezTo>
                  <a:lnTo>
                    <a:pt x="82869" y="17881"/>
                  </a:lnTo>
                  <a:cubicBezTo>
                    <a:pt x="82869" y="9944"/>
                    <a:pt x="89824" y="3502"/>
                    <a:pt x="96875" y="3502"/>
                  </a:cubicBezTo>
                  <a:cubicBezTo>
                    <a:pt x="103924" y="3502"/>
                    <a:pt x="110881" y="9944"/>
                    <a:pt x="110881" y="17881"/>
                  </a:cubicBezTo>
                  <a:lnTo>
                    <a:pt x="110881" y="26331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F743EBD-4FBC-40B7-8294-08A38A326450}"/>
                </a:ext>
              </a:extLst>
            </p:cNvPr>
            <p:cNvSpPr/>
            <p:nvPr/>
          </p:nvSpPr>
          <p:spPr>
            <a:xfrm>
              <a:off x="20368269" y="8067387"/>
              <a:ext cx="186508" cy="182701"/>
            </a:xfrm>
            <a:custGeom>
              <a:avLst/>
              <a:gdLst>
                <a:gd name="connsiteX0" fmla="*/ 101544 w 228765"/>
                <a:gd name="connsiteY0" fmla="*/ 149118 h 224097"/>
                <a:gd name="connsiteX1" fmla="*/ 101544 w 228765"/>
                <a:gd name="connsiteY1" fmla="*/ 164851 h 224097"/>
                <a:gd name="connsiteX2" fmla="*/ 52523 w 228765"/>
                <a:gd name="connsiteY2" fmla="*/ 220782 h 224097"/>
                <a:gd name="connsiteX3" fmla="*/ 3502 w 228765"/>
                <a:gd name="connsiteY3" fmla="*/ 164851 h 224097"/>
                <a:gd name="connsiteX4" fmla="*/ 3502 w 228765"/>
                <a:gd name="connsiteY4" fmla="*/ 122039 h 224097"/>
                <a:gd name="connsiteX5" fmla="*/ 17508 w 228765"/>
                <a:gd name="connsiteY5" fmla="*/ 107660 h 224097"/>
                <a:gd name="connsiteX6" fmla="*/ 31514 w 228765"/>
                <a:gd name="connsiteY6" fmla="*/ 122039 h 224097"/>
                <a:gd name="connsiteX7" fmla="*/ 31514 w 228765"/>
                <a:gd name="connsiteY7" fmla="*/ 164851 h 224097"/>
                <a:gd name="connsiteX8" fmla="*/ 57191 w 228765"/>
                <a:gd name="connsiteY8" fmla="*/ 191977 h 224097"/>
                <a:gd name="connsiteX9" fmla="*/ 82869 w 228765"/>
                <a:gd name="connsiteY9" fmla="*/ 164851 h 224097"/>
                <a:gd name="connsiteX10" fmla="*/ 82869 w 228765"/>
                <a:gd name="connsiteY10" fmla="*/ 87071 h 224097"/>
                <a:gd name="connsiteX11" fmla="*/ 82869 w 228765"/>
                <a:gd name="connsiteY11" fmla="*/ 32867 h 224097"/>
                <a:gd name="connsiteX12" fmla="*/ 82869 w 228765"/>
                <a:gd name="connsiteY12" fmla="*/ 17928 h 224097"/>
                <a:gd name="connsiteX13" fmla="*/ 92207 w 228765"/>
                <a:gd name="connsiteY13" fmla="*/ 3548 h 224097"/>
                <a:gd name="connsiteX14" fmla="*/ 101544 w 228765"/>
                <a:gd name="connsiteY14" fmla="*/ 17928 h 224097"/>
                <a:gd name="connsiteX15" fmla="*/ 101544 w 228765"/>
                <a:gd name="connsiteY15" fmla="*/ 32867 h 224097"/>
                <a:gd name="connsiteX16" fmla="*/ 101544 w 228765"/>
                <a:gd name="connsiteY16" fmla="*/ 87071 h 224097"/>
                <a:gd name="connsiteX17" fmla="*/ 150565 w 228765"/>
                <a:gd name="connsiteY17" fmla="*/ 139780 h 224097"/>
                <a:gd name="connsiteX18" fmla="*/ 199587 w 228765"/>
                <a:gd name="connsiteY18" fmla="*/ 87071 h 224097"/>
                <a:gd name="connsiteX19" fmla="*/ 199587 w 228765"/>
                <a:gd name="connsiteY19" fmla="*/ 17881 h 224097"/>
                <a:gd name="connsiteX20" fmla="*/ 213593 w 228765"/>
                <a:gd name="connsiteY20" fmla="*/ 3502 h 224097"/>
                <a:gd name="connsiteX21" fmla="*/ 227599 w 228765"/>
                <a:gd name="connsiteY21" fmla="*/ 17881 h 224097"/>
                <a:gd name="connsiteX22" fmla="*/ 227599 w 228765"/>
                <a:gd name="connsiteY22" fmla="*/ 87071 h 224097"/>
                <a:gd name="connsiteX23" fmla="*/ 151778 w 228765"/>
                <a:gd name="connsiteY23" fmla="*/ 168540 h 224097"/>
                <a:gd name="connsiteX24" fmla="*/ 101544 w 228765"/>
                <a:gd name="connsiteY24" fmla="*/ 149118 h 2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765" h="224097">
                  <a:moveTo>
                    <a:pt x="101544" y="149118"/>
                  </a:moveTo>
                  <a:lnTo>
                    <a:pt x="101544" y="164851"/>
                  </a:lnTo>
                  <a:cubicBezTo>
                    <a:pt x="101544" y="195664"/>
                    <a:pt x="79926" y="220782"/>
                    <a:pt x="52523" y="220782"/>
                  </a:cubicBezTo>
                  <a:cubicBezTo>
                    <a:pt x="25117" y="220782"/>
                    <a:pt x="3502" y="195711"/>
                    <a:pt x="3502" y="164851"/>
                  </a:cubicBezTo>
                  <a:lnTo>
                    <a:pt x="3502" y="122039"/>
                  </a:lnTo>
                  <a:cubicBezTo>
                    <a:pt x="3502" y="114103"/>
                    <a:pt x="10457" y="107660"/>
                    <a:pt x="17508" y="107660"/>
                  </a:cubicBezTo>
                  <a:cubicBezTo>
                    <a:pt x="24556" y="107660"/>
                    <a:pt x="31514" y="114103"/>
                    <a:pt x="31514" y="122039"/>
                  </a:cubicBezTo>
                  <a:lnTo>
                    <a:pt x="31514" y="164851"/>
                  </a:lnTo>
                  <a:cubicBezTo>
                    <a:pt x="31514" y="179838"/>
                    <a:pt x="43885" y="191977"/>
                    <a:pt x="57191" y="191977"/>
                  </a:cubicBezTo>
                  <a:cubicBezTo>
                    <a:pt x="70495" y="191977"/>
                    <a:pt x="82869" y="179791"/>
                    <a:pt x="82869" y="164851"/>
                  </a:cubicBezTo>
                  <a:lnTo>
                    <a:pt x="82869" y="87071"/>
                  </a:lnTo>
                  <a:lnTo>
                    <a:pt x="82869" y="32867"/>
                  </a:lnTo>
                  <a:lnTo>
                    <a:pt x="82869" y="17928"/>
                  </a:lnTo>
                  <a:cubicBezTo>
                    <a:pt x="82869" y="9991"/>
                    <a:pt x="85156" y="3548"/>
                    <a:pt x="92207" y="3548"/>
                  </a:cubicBezTo>
                  <a:cubicBezTo>
                    <a:pt x="99255" y="3548"/>
                    <a:pt x="101544" y="9991"/>
                    <a:pt x="101544" y="17928"/>
                  </a:cubicBezTo>
                  <a:lnTo>
                    <a:pt x="101544" y="32867"/>
                  </a:lnTo>
                  <a:lnTo>
                    <a:pt x="101544" y="87071"/>
                  </a:lnTo>
                  <a:cubicBezTo>
                    <a:pt x="101544" y="116110"/>
                    <a:pt x="124746" y="139780"/>
                    <a:pt x="150565" y="139780"/>
                  </a:cubicBezTo>
                  <a:cubicBezTo>
                    <a:pt x="176382" y="139780"/>
                    <a:pt x="199587" y="116157"/>
                    <a:pt x="199587" y="87071"/>
                  </a:cubicBezTo>
                  <a:lnTo>
                    <a:pt x="199587" y="17881"/>
                  </a:lnTo>
                  <a:cubicBezTo>
                    <a:pt x="199587" y="9944"/>
                    <a:pt x="206542" y="3502"/>
                    <a:pt x="213593" y="3502"/>
                  </a:cubicBezTo>
                  <a:cubicBezTo>
                    <a:pt x="220641" y="3502"/>
                    <a:pt x="227599" y="9944"/>
                    <a:pt x="227599" y="17881"/>
                  </a:cubicBezTo>
                  <a:lnTo>
                    <a:pt x="227599" y="87071"/>
                  </a:lnTo>
                  <a:cubicBezTo>
                    <a:pt x="227599" y="131983"/>
                    <a:pt x="191697" y="168540"/>
                    <a:pt x="151778" y="168540"/>
                  </a:cubicBezTo>
                  <a:cubicBezTo>
                    <a:pt x="133990" y="168540"/>
                    <a:pt x="110881" y="161210"/>
                    <a:pt x="101544" y="149118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1797D9-7EC8-4A9C-815C-A57D183C4AAB}"/>
                </a:ext>
              </a:extLst>
            </p:cNvPr>
            <p:cNvSpPr/>
            <p:nvPr/>
          </p:nvSpPr>
          <p:spPr>
            <a:xfrm>
              <a:off x="20463426" y="9173455"/>
              <a:ext cx="68513" cy="57094"/>
            </a:xfrm>
            <a:custGeom>
              <a:avLst/>
              <a:gdLst>
                <a:gd name="connsiteX0" fmla="*/ 82869 w 84036"/>
                <a:gd name="connsiteY0" fmla="*/ 23203 h 70030"/>
                <a:gd name="connsiteX1" fmla="*/ 43185 w 84036"/>
                <a:gd name="connsiteY1" fmla="*/ 66715 h 70030"/>
                <a:gd name="connsiteX2" fmla="*/ 3502 w 84036"/>
                <a:gd name="connsiteY2" fmla="*/ 23203 h 70030"/>
                <a:gd name="connsiteX3" fmla="*/ 3502 w 84036"/>
                <a:gd name="connsiteY3" fmla="*/ 17881 h 70030"/>
                <a:gd name="connsiteX4" fmla="*/ 17508 w 84036"/>
                <a:gd name="connsiteY4" fmla="*/ 3502 h 70030"/>
                <a:gd name="connsiteX5" fmla="*/ 31514 w 84036"/>
                <a:gd name="connsiteY5" fmla="*/ 17881 h 70030"/>
                <a:gd name="connsiteX6" fmla="*/ 31514 w 84036"/>
                <a:gd name="connsiteY6" fmla="*/ 23203 h 70030"/>
                <a:gd name="connsiteX7" fmla="*/ 43185 w 84036"/>
                <a:gd name="connsiteY7" fmla="*/ 37956 h 70030"/>
                <a:gd name="connsiteX8" fmla="*/ 54857 w 84036"/>
                <a:gd name="connsiteY8" fmla="*/ 23203 h 70030"/>
                <a:gd name="connsiteX9" fmla="*/ 54857 w 84036"/>
                <a:gd name="connsiteY9" fmla="*/ 17881 h 70030"/>
                <a:gd name="connsiteX10" fmla="*/ 68863 w 84036"/>
                <a:gd name="connsiteY10" fmla="*/ 3502 h 70030"/>
                <a:gd name="connsiteX11" fmla="*/ 82869 w 84036"/>
                <a:gd name="connsiteY11" fmla="*/ 17881 h 70030"/>
                <a:gd name="connsiteX12" fmla="*/ 82869 w 84036"/>
                <a:gd name="connsiteY12" fmla="*/ 23203 h 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6" h="70030">
                  <a:moveTo>
                    <a:pt x="82869" y="23203"/>
                  </a:moveTo>
                  <a:cubicBezTo>
                    <a:pt x="82869" y="47200"/>
                    <a:pt x="64521" y="66715"/>
                    <a:pt x="43185" y="66715"/>
                  </a:cubicBezTo>
                  <a:cubicBezTo>
                    <a:pt x="21848" y="66715"/>
                    <a:pt x="3502" y="47200"/>
                    <a:pt x="3502" y="23203"/>
                  </a:cubicBezTo>
                  <a:lnTo>
                    <a:pt x="3502" y="17881"/>
                  </a:lnTo>
                  <a:cubicBezTo>
                    <a:pt x="3502" y="9944"/>
                    <a:pt x="10457" y="3502"/>
                    <a:pt x="17508" y="3502"/>
                  </a:cubicBezTo>
                  <a:cubicBezTo>
                    <a:pt x="24556" y="3502"/>
                    <a:pt x="31514" y="9944"/>
                    <a:pt x="31514" y="17881"/>
                  </a:cubicBezTo>
                  <a:lnTo>
                    <a:pt x="31514" y="23203"/>
                  </a:lnTo>
                  <a:cubicBezTo>
                    <a:pt x="31514" y="31327"/>
                    <a:pt x="35948" y="37956"/>
                    <a:pt x="43185" y="37956"/>
                  </a:cubicBezTo>
                  <a:cubicBezTo>
                    <a:pt x="50421" y="37956"/>
                    <a:pt x="54857" y="31327"/>
                    <a:pt x="54857" y="23203"/>
                  </a:cubicBezTo>
                  <a:lnTo>
                    <a:pt x="54857" y="17881"/>
                  </a:lnTo>
                  <a:cubicBezTo>
                    <a:pt x="54857" y="9944"/>
                    <a:pt x="61812" y="3502"/>
                    <a:pt x="68863" y="3502"/>
                  </a:cubicBezTo>
                  <a:cubicBezTo>
                    <a:pt x="75912" y="3502"/>
                    <a:pt x="82869" y="9944"/>
                    <a:pt x="82869" y="17881"/>
                  </a:cubicBezTo>
                  <a:lnTo>
                    <a:pt x="82869" y="23203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9B9A9F9-7CEF-4CE4-ABE8-4B264711FF03}"/>
                </a:ext>
              </a:extLst>
            </p:cNvPr>
            <p:cNvSpPr/>
            <p:nvPr/>
          </p:nvSpPr>
          <p:spPr>
            <a:xfrm>
              <a:off x="20128473" y="8684957"/>
              <a:ext cx="64707" cy="57094"/>
            </a:xfrm>
            <a:custGeom>
              <a:avLst/>
              <a:gdLst>
                <a:gd name="connsiteX0" fmla="*/ 78201 w 79367"/>
                <a:gd name="connsiteY0" fmla="*/ 23203 h 70030"/>
                <a:gd name="connsiteX1" fmla="*/ 40851 w 79367"/>
                <a:gd name="connsiteY1" fmla="*/ 66715 h 70030"/>
                <a:gd name="connsiteX2" fmla="*/ 3502 w 79367"/>
                <a:gd name="connsiteY2" fmla="*/ 23203 h 70030"/>
                <a:gd name="connsiteX3" fmla="*/ 3502 w 79367"/>
                <a:gd name="connsiteY3" fmla="*/ 17881 h 70030"/>
                <a:gd name="connsiteX4" fmla="*/ 15173 w 79367"/>
                <a:gd name="connsiteY4" fmla="*/ 3502 h 70030"/>
                <a:gd name="connsiteX5" fmla="*/ 26845 w 79367"/>
                <a:gd name="connsiteY5" fmla="*/ 17881 h 70030"/>
                <a:gd name="connsiteX6" fmla="*/ 26845 w 79367"/>
                <a:gd name="connsiteY6" fmla="*/ 23203 h 70030"/>
                <a:gd name="connsiteX7" fmla="*/ 38517 w 79367"/>
                <a:gd name="connsiteY7" fmla="*/ 37956 h 70030"/>
                <a:gd name="connsiteX8" fmla="*/ 50188 w 79367"/>
                <a:gd name="connsiteY8" fmla="*/ 23203 h 70030"/>
                <a:gd name="connsiteX9" fmla="*/ 50188 w 79367"/>
                <a:gd name="connsiteY9" fmla="*/ 17881 h 70030"/>
                <a:gd name="connsiteX10" fmla="*/ 64195 w 79367"/>
                <a:gd name="connsiteY10" fmla="*/ 3502 h 70030"/>
                <a:gd name="connsiteX11" fmla="*/ 78201 w 79367"/>
                <a:gd name="connsiteY11" fmla="*/ 17881 h 70030"/>
                <a:gd name="connsiteX12" fmla="*/ 78201 w 79367"/>
                <a:gd name="connsiteY12" fmla="*/ 23203 h 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70030">
                  <a:moveTo>
                    <a:pt x="78201" y="23203"/>
                  </a:moveTo>
                  <a:cubicBezTo>
                    <a:pt x="78201" y="47200"/>
                    <a:pt x="62186" y="66715"/>
                    <a:pt x="40851" y="66715"/>
                  </a:cubicBezTo>
                  <a:cubicBezTo>
                    <a:pt x="19514" y="66715"/>
                    <a:pt x="3502" y="47200"/>
                    <a:pt x="3502" y="23203"/>
                  </a:cubicBezTo>
                  <a:lnTo>
                    <a:pt x="3502" y="17881"/>
                  </a:lnTo>
                  <a:cubicBezTo>
                    <a:pt x="3502" y="9944"/>
                    <a:pt x="8122" y="3502"/>
                    <a:pt x="15173" y="3502"/>
                  </a:cubicBezTo>
                  <a:cubicBezTo>
                    <a:pt x="22222" y="3502"/>
                    <a:pt x="26845" y="9944"/>
                    <a:pt x="26845" y="17881"/>
                  </a:cubicBezTo>
                  <a:lnTo>
                    <a:pt x="26845" y="23203"/>
                  </a:lnTo>
                  <a:cubicBezTo>
                    <a:pt x="26845" y="31327"/>
                    <a:pt x="31279" y="37956"/>
                    <a:pt x="38517" y="37956"/>
                  </a:cubicBezTo>
                  <a:cubicBezTo>
                    <a:pt x="45752" y="37956"/>
                    <a:pt x="50188" y="31327"/>
                    <a:pt x="50188" y="23203"/>
                  </a:cubicBezTo>
                  <a:lnTo>
                    <a:pt x="50188" y="17881"/>
                  </a:lnTo>
                  <a:cubicBezTo>
                    <a:pt x="50188" y="9944"/>
                    <a:pt x="57144" y="3502"/>
                    <a:pt x="64195" y="3502"/>
                  </a:cubicBezTo>
                  <a:cubicBezTo>
                    <a:pt x="71243" y="3502"/>
                    <a:pt x="78201" y="9944"/>
                    <a:pt x="78201" y="17881"/>
                  </a:cubicBezTo>
                  <a:lnTo>
                    <a:pt x="78201" y="23203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FF8D59D-A89F-49E3-851A-1827A9D85574}"/>
                </a:ext>
              </a:extLst>
            </p:cNvPr>
            <p:cNvSpPr/>
            <p:nvPr/>
          </p:nvSpPr>
          <p:spPr>
            <a:xfrm>
              <a:off x="20219824" y="8515996"/>
              <a:ext cx="64707" cy="57094"/>
            </a:xfrm>
            <a:custGeom>
              <a:avLst/>
              <a:gdLst>
                <a:gd name="connsiteX0" fmla="*/ 78201 w 79367"/>
                <a:gd name="connsiteY0" fmla="*/ 23203 h 70030"/>
                <a:gd name="connsiteX1" fmla="*/ 40851 w 79367"/>
                <a:gd name="connsiteY1" fmla="*/ 66715 h 70030"/>
                <a:gd name="connsiteX2" fmla="*/ 3502 w 79367"/>
                <a:gd name="connsiteY2" fmla="*/ 23203 h 70030"/>
                <a:gd name="connsiteX3" fmla="*/ 3502 w 79367"/>
                <a:gd name="connsiteY3" fmla="*/ 17881 h 70030"/>
                <a:gd name="connsiteX4" fmla="*/ 15173 w 79367"/>
                <a:gd name="connsiteY4" fmla="*/ 3502 h 70030"/>
                <a:gd name="connsiteX5" fmla="*/ 26845 w 79367"/>
                <a:gd name="connsiteY5" fmla="*/ 17881 h 70030"/>
                <a:gd name="connsiteX6" fmla="*/ 26845 w 79367"/>
                <a:gd name="connsiteY6" fmla="*/ 23203 h 70030"/>
                <a:gd name="connsiteX7" fmla="*/ 38517 w 79367"/>
                <a:gd name="connsiteY7" fmla="*/ 37956 h 70030"/>
                <a:gd name="connsiteX8" fmla="*/ 50188 w 79367"/>
                <a:gd name="connsiteY8" fmla="*/ 23203 h 70030"/>
                <a:gd name="connsiteX9" fmla="*/ 50188 w 79367"/>
                <a:gd name="connsiteY9" fmla="*/ 17881 h 70030"/>
                <a:gd name="connsiteX10" fmla="*/ 64195 w 79367"/>
                <a:gd name="connsiteY10" fmla="*/ 3502 h 70030"/>
                <a:gd name="connsiteX11" fmla="*/ 78201 w 79367"/>
                <a:gd name="connsiteY11" fmla="*/ 17881 h 70030"/>
                <a:gd name="connsiteX12" fmla="*/ 78201 w 79367"/>
                <a:gd name="connsiteY12" fmla="*/ 23203 h 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70030">
                  <a:moveTo>
                    <a:pt x="78201" y="23203"/>
                  </a:moveTo>
                  <a:cubicBezTo>
                    <a:pt x="78201" y="47200"/>
                    <a:pt x="62186" y="66715"/>
                    <a:pt x="40851" y="66715"/>
                  </a:cubicBezTo>
                  <a:cubicBezTo>
                    <a:pt x="19514" y="66715"/>
                    <a:pt x="3502" y="47200"/>
                    <a:pt x="3502" y="23203"/>
                  </a:cubicBezTo>
                  <a:lnTo>
                    <a:pt x="3502" y="17881"/>
                  </a:lnTo>
                  <a:cubicBezTo>
                    <a:pt x="3502" y="9944"/>
                    <a:pt x="8122" y="3502"/>
                    <a:pt x="15173" y="3502"/>
                  </a:cubicBezTo>
                  <a:cubicBezTo>
                    <a:pt x="22222" y="3502"/>
                    <a:pt x="26845" y="9944"/>
                    <a:pt x="26845" y="17881"/>
                  </a:cubicBezTo>
                  <a:lnTo>
                    <a:pt x="26845" y="23203"/>
                  </a:lnTo>
                  <a:cubicBezTo>
                    <a:pt x="26845" y="31327"/>
                    <a:pt x="31279" y="37956"/>
                    <a:pt x="38517" y="37956"/>
                  </a:cubicBezTo>
                  <a:cubicBezTo>
                    <a:pt x="45752" y="37956"/>
                    <a:pt x="50188" y="31327"/>
                    <a:pt x="50188" y="23203"/>
                  </a:cubicBezTo>
                  <a:lnTo>
                    <a:pt x="50188" y="17881"/>
                  </a:lnTo>
                  <a:cubicBezTo>
                    <a:pt x="50188" y="9944"/>
                    <a:pt x="57144" y="3502"/>
                    <a:pt x="64195" y="3502"/>
                  </a:cubicBezTo>
                  <a:cubicBezTo>
                    <a:pt x="71243" y="3502"/>
                    <a:pt x="78201" y="9944"/>
                    <a:pt x="78201" y="17881"/>
                  </a:cubicBezTo>
                  <a:lnTo>
                    <a:pt x="78201" y="23203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EDEF21-B2D2-424A-8FB1-6EACDFC21444}"/>
                </a:ext>
              </a:extLst>
            </p:cNvPr>
            <p:cNvSpPr/>
            <p:nvPr/>
          </p:nvSpPr>
          <p:spPr>
            <a:xfrm>
              <a:off x="20185567" y="8247881"/>
              <a:ext cx="64707" cy="57094"/>
            </a:xfrm>
            <a:custGeom>
              <a:avLst/>
              <a:gdLst>
                <a:gd name="connsiteX0" fmla="*/ 78201 w 79367"/>
                <a:gd name="connsiteY0" fmla="*/ 23203 h 70030"/>
                <a:gd name="connsiteX1" fmla="*/ 40851 w 79367"/>
                <a:gd name="connsiteY1" fmla="*/ 66716 h 70030"/>
                <a:gd name="connsiteX2" fmla="*/ 3502 w 79367"/>
                <a:gd name="connsiteY2" fmla="*/ 23203 h 70030"/>
                <a:gd name="connsiteX3" fmla="*/ 3502 w 79367"/>
                <a:gd name="connsiteY3" fmla="*/ 17881 h 70030"/>
                <a:gd name="connsiteX4" fmla="*/ 17508 w 79367"/>
                <a:gd name="connsiteY4" fmla="*/ 3502 h 70030"/>
                <a:gd name="connsiteX5" fmla="*/ 31514 w 79367"/>
                <a:gd name="connsiteY5" fmla="*/ 17881 h 70030"/>
                <a:gd name="connsiteX6" fmla="*/ 31514 w 79367"/>
                <a:gd name="connsiteY6" fmla="*/ 23203 h 70030"/>
                <a:gd name="connsiteX7" fmla="*/ 43185 w 79367"/>
                <a:gd name="connsiteY7" fmla="*/ 37956 h 70030"/>
                <a:gd name="connsiteX8" fmla="*/ 54857 w 79367"/>
                <a:gd name="connsiteY8" fmla="*/ 23203 h 70030"/>
                <a:gd name="connsiteX9" fmla="*/ 54857 w 79367"/>
                <a:gd name="connsiteY9" fmla="*/ 17881 h 70030"/>
                <a:gd name="connsiteX10" fmla="*/ 66529 w 79367"/>
                <a:gd name="connsiteY10" fmla="*/ 3502 h 70030"/>
                <a:gd name="connsiteX11" fmla="*/ 78201 w 79367"/>
                <a:gd name="connsiteY11" fmla="*/ 17881 h 70030"/>
                <a:gd name="connsiteX12" fmla="*/ 78201 w 79367"/>
                <a:gd name="connsiteY12" fmla="*/ 23203 h 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70030">
                  <a:moveTo>
                    <a:pt x="78201" y="23203"/>
                  </a:moveTo>
                  <a:cubicBezTo>
                    <a:pt x="78201" y="47200"/>
                    <a:pt x="62186" y="66716"/>
                    <a:pt x="40851" y="66716"/>
                  </a:cubicBezTo>
                  <a:cubicBezTo>
                    <a:pt x="19514" y="66716"/>
                    <a:pt x="3502" y="47200"/>
                    <a:pt x="3502" y="23203"/>
                  </a:cubicBezTo>
                  <a:lnTo>
                    <a:pt x="3502" y="17881"/>
                  </a:lnTo>
                  <a:cubicBezTo>
                    <a:pt x="3502" y="9944"/>
                    <a:pt x="10457" y="3502"/>
                    <a:pt x="17508" y="3502"/>
                  </a:cubicBezTo>
                  <a:cubicBezTo>
                    <a:pt x="24556" y="3502"/>
                    <a:pt x="31514" y="9944"/>
                    <a:pt x="31514" y="17881"/>
                  </a:cubicBezTo>
                  <a:lnTo>
                    <a:pt x="31514" y="23203"/>
                  </a:lnTo>
                  <a:cubicBezTo>
                    <a:pt x="31514" y="31327"/>
                    <a:pt x="35948" y="37956"/>
                    <a:pt x="43185" y="37956"/>
                  </a:cubicBezTo>
                  <a:cubicBezTo>
                    <a:pt x="50421" y="37956"/>
                    <a:pt x="54857" y="31327"/>
                    <a:pt x="54857" y="23203"/>
                  </a:cubicBezTo>
                  <a:lnTo>
                    <a:pt x="54857" y="17881"/>
                  </a:lnTo>
                  <a:cubicBezTo>
                    <a:pt x="54857" y="9944"/>
                    <a:pt x="59478" y="3502"/>
                    <a:pt x="66529" y="3502"/>
                  </a:cubicBezTo>
                  <a:cubicBezTo>
                    <a:pt x="73577" y="3502"/>
                    <a:pt x="78201" y="9944"/>
                    <a:pt x="78201" y="17881"/>
                  </a:cubicBezTo>
                  <a:lnTo>
                    <a:pt x="78201" y="23203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04FAA2-5AB5-4143-960C-E5FF6E682B5D}"/>
                </a:ext>
              </a:extLst>
            </p:cNvPr>
            <p:cNvSpPr/>
            <p:nvPr/>
          </p:nvSpPr>
          <p:spPr>
            <a:xfrm>
              <a:off x="19996928" y="7978407"/>
              <a:ext cx="647069" cy="258827"/>
            </a:xfrm>
            <a:custGeom>
              <a:avLst/>
              <a:gdLst>
                <a:gd name="connsiteX0" fmla="*/ 3502 w 793677"/>
                <a:gd name="connsiteY0" fmla="*/ 98262 h 317471"/>
                <a:gd name="connsiteX1" fmla="*/ 145803 w 793677"/>
                <a:gd name="connsiteY1" fmla="*/ 76599 h 317471"/>
                <a:gd name="connsiteX2" fmla="*/ 355427 w 793677"/>
                <a:gd name="connsiteY2" fmla="*/ 112688 h 317471"/>
                <a:gd name="connsiteX3" fmla="*/ 472985 w 793677"/>
                <a:gd name="connsiteY3" fmla="*/ 21509 h 317471"/>
                <a:gd name="connsiteX4" fmla="*/ 635594 w 793677"/>
                <a:gd name="connsiteY4" fmla="*/ 52369 h 317471"/>
                <a:gd name="connsiteX5" fmla="*/ 713982 w 793677"/>
                <a:gd name="connsiteY5" fmla="*/ 41351 h 317471"/>
                <a:gd name="connsiteX6" fmla="*/ 791389 w 793677"/>
                <a:gd name="connsiteY6" fmla="*/ 256904 h 317471"/>
                <a:gd name="connsiteX7" fmla="*/ 791389 w 793677"/>
                <a:gd name="connsiteY7" fmla="*/ 315590 h 317471"/>
                <a:gd name="connsiteX8" fmla="*/ 621868 w 793677"/>
                <a:gd name="connsiteY8" fmla="*/ 123193 h 317471"/>
                <a:gd name="connsiteX9" fmla="*/ 435729 w 793677"/>
                <a:gd name="connsiteY9" fmla="*/ 159562 h 317471"/>
                <a:gd name="connsiteX10" fmla="*/ 251549 w 793677"/>
                <a:gd name="connsiteY10" fmla="*/ 159562 h 317471"/>
                <a:gd name="connsiteX11" fmla="*/ 13632 w 793677"/>
                <a:gd name="connsiteY11" fmla="*/ 195838 h 317471"/>
                <a:gd name="connsiteX12" fmla="*/ 3502 w 793677"/>
                <a:gd name="connsiteY12" fmla="*/ 9826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7" h="317471">
                  <a:moveTo>
                    <a:pt x="3502" y="98262"/>
                  </a:moveTo>
                  <a:cubicBezTo>
                    <a:pt x="3502" y="98262"/>
                    <a:pt x="38049" y="164791"/>
                    <a:pt x="145803" y="76599"/>
                  </a:cubicBezTo>
                  <a:cubicBezTo>
                    <a:pt x="253557" y="-11592"/>
                    <a:pt x="273164" y="135518"/>
                    <a:pt x="355427" y="112688"/>
                  </a:cubicBezTo>
                  <a:cubicBezTo>
                    <a:pt x="437735" y="89859"/>
                    <a:pt x="418128" y="19268"/>
                    <a:pt x="472985" y="21509"/>
                  </a:cubicBezTo>
                  <a:cubicBezTo>
                    <a:pt x="527843" y="23703"/>
                    <a:pt x="596425" y="72211"/>
                    <a:pt x="635594" y="52369"/>
                  </a:cubicBezTo>
                  <a:cubicBezTo>
                    <a:pt x="674765" y="32527"/>
                    <a:pt x="694375" y="-40258"/>
                    <a:pt x="713982" y="41351"/>
                  </a:cubicBezTo>
                  <a:cubicBezTo>
                    <a:pt x="733591" y="122960"/>
                    <a:pt x="749325" y="199059"/>
                    <a:pt x="791389" y="256904"/>
                  </a:cubicBezTo>
                  <a:cubicBezTo>
                    <a:pt x="791389" y="256904"/>
                    <a:pt x="785273" y="292526"/>
                    <a:pt x="791389" y="315590"/>
                  </a:cubicBezTo>
                  <a:cubicBezTo>
                    <a:pt x="791389" y="315590"/>
                    <a:pt x="682468" y="104332"/>
                    <a:pt x="621868" y="123193"/>
                  </a:cubicBezTo>
                  <a:cubicBezTo>
                    <a:pt x="561269" y="142054"/>
                    <a:pt x="480827" y="123426"/>
                    <a:pt x="435729" y="159562"/>
                  </a:cubicBezTo>
                  <a:cubicBezTo>
                    <a:pt x="390629" y="195698"/>
                    <a:pt x="306406" y="220442"/>
                    <a:pt x="251549" y="159562"/>
                  </a:cubicBezTo>
                  <a:cubicBezTo>
                    <a:pt x="196691" y="98682"/>
                    <a:pt x="145149" y="237903"/>
                    <a:pt x="13632" y="195838"/>
                  </a:cubicBezTo>
                  <a:cubicBezTo>
                    <a:pt x="13678" y="195791"/>
                    <a:pt x="15641" y="146817"/>
                    <a:pt x="3502" y="98262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544553-4521-49DD-BE54-18B21FAFC087}"/>
                </a:ext>
              </a:extLst>
            </p:cNvPr>
            <p:cNvSpPr/>
            <p:nvPr/>
          </p:nvSpPr>
          <p:spPr>
            <a:xfrm>
              <a:off x="20298287" y="7636054"/>
              <a:ext cx="95157" cy="312116"/>
            </a:xfrm>
            <a:custGeom>
              <a:avLst/>
              <a:gdLst>
                <a:gd name="connsiteX0" fmla="*/ 35414 w 116717"/>
                <a:gd name="connsiteY0" fmla="*/ 381391 h 382832"/>
                <a:gd name="connsiteX1" fmla="*/ 12819 w 116717"/>
                <a:gd name="connsiteY1" fmla="*/ 360242 h 382832"/>
                <a:gd name="connsiteX2" fmla="*/ 3714 w 116717"/>
                <a:gd name="connsiteY2" fmla="*/ 219200 h 382832"/>
                <a:gd name="connsiteX3" fmla="*/ 79254 w 116717"/>
                <a:gd name="connsiteY3" fmla="*/ 7802 h 382832"/>
                <a:gd name="connsiteX4" fmla="*/ 111142 w 116717"/>
                <a:gd name="connsiteY4" fmla="*/ 15132 h 382832"/>
                <a:gd name="connsiteX5" fmla="*/ 104651 w 116717"/>
                <a:gd name="connsiteY5" fmla="*/ 51035 h 382832"/>
                <a:gd name="connsiteX6" fmla="*/ 58058 w 116717"/>
                <a:gd name="connsiteY6" fmla="*/ 350718 h 382832"/>
                <a:gd name="connsiteX7" fmla="*/ 39664 w 116717"/>
                <a:gd name="connsiteY7" fmla="*/ 380924 h 382832"/>
                <a:gd name="connsiteX8" fmla="*/ 35414 w 116717"/>
                <a:gd name="connsiteY8" fmla="*/ 381391 h 38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17" h="382832">
                  <a:moveTo>
                    <a:pt x="35414" y="381391"/>
                  </a:moveTo>
                  <a:cubicBezTo>
                    <a:pt x="24536" y="381391"/>
                    <a:pt x="14921" y="372707"/>
                    <a:pt x="12819" y="360242"/>
                  </a:cubicBezTo>
                  <a:cubicBezTo>
                    <a:pt x="12351" y="357534"/>
                    <a:pt x="1895" y="293479"/>
                    <a:pt x="3714" y="219200"/>
                  </a:cubicBezTo>
                  <a:cubicBezTo>
                    <a:pt x="6329" y="114248"/>
                    <a:pt x="31726" y="43144"/>
                    <a:pt x="79254" y="7802"/>
                  </a:cubicBezTo>
                  <a:cubicBezTo>
                    <a:pt x="89852" y="-88"/>
                    <a:pt x="104139" y="3180"/>
                    <a:pt x="111142" y="15132"/>
                  </a:cubicBezTo>
                  <a:cubicBezTo>
                    <a:pt x="118145" y="27084"/>
                    <a:pt x="115250" y="43144"/>
                    <a:pt x="104651" y="51035"/>
                  </a:cubicBezTo>
                  <a:cubicBezTo>
                    <a:pt x="34434" y="103277"/>
                    <a:pt x="47227" y="285076"/>
                    <a:pt x="58058" y="350718"/>
                  </a:cubicBezTo>
                  <a:cubicBezTo>
                    <a:pt x="60392" y="364770"/>
                    <a:pt x="52129" y="378310"/>
                    <a:pt x="39664" y="380924"/>
                  </a:cubicBezTo>
                  <a:cubicBezTo>
                    <a:pt x="38264" y="381251"/>
                    <a:pt x="36816" y="381391"/>
                    <a:pt x="35414" y="381391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EA8613-E2EF-4564-8EFA-CCD3033A0E5C}"/>
                </a:ext>
              </a:extLst>
            </p:cNvPr>
            <p:cNvSpPr/>
            <p:nvPr/>
          </p:nvSpPr>
          <p:spPr>
            <a:xfrm>
              <a:off x="20088061" y="7853626"/>
              <a:ext cx="487205" cy="95157"/>
            </a:xfrm>
            <a:custGeom>
              <a:avLst/>
              <a:gdLst>
                <a:gd name="connsiteX0" fmla="*/ 293321 w 597592"/>
                <a:gd name="connsiteY0" fmla="*/ 117418 h 116717"/>
                <a:gd name="connsiteX1" fmla="*/ 6754 w 597592"/>
                <a:gd name="connsiteY1" fmla="*/ 27452 h 116717"/>
                <a:gd name="connsiteX2" fmla="*/ 7783 w 597592"/>
                <a:gd name="connsiteY2" fmla="*/ 7143 h 116717"/>
                <a:gd name="connsiteX3" fmla="*/ 25851 w 597592"/>
                <a:gd name="connsiteY3" fmla="*/ 8311 h 116717"/>
                <a:gd name="connsiteX4" fmla="*/ 83462 w 597592"/>
                <a:gd name="connsiteY4" fmla="*/ 48321 h 116717"/>
                <a:gd name="connsiteX5" fmla="*/ 293366 w 597592"/>
                <a:gd name="connsiteY5" fmla="*/ 88705 h 116717"/>
                <a:gd name="connsiteX6" fmla="*/ 510321 w 597592"/>
                <a:gd name="connsiteY6" fmla="*/ 52289 h 116717"/>
                <a:gd name="connsiteX7" fmla="*/ 574329 w 597592"/>
                <a:gd name="connsiteY7" fmla="*/ 16013 h 116717"/>
                <a:gd name="connsiteX8" fmla="*/ 592304 w 597592"/>
                <a:gd name="connsiteY8" fmla="*/ 17788 h 116717"/>
                <a:gd name="connsiteX9" fmla="*/ 590808 w 597592"/>
                <a:gd name="connsiteY9" fmla="*/ 38003 h 116717"/>
                <a:gd name="connsiteX10" fmla="*/ 293321 w 597592"/>
                <a:gd name="connsiteY10" fmla="*/ 117418 h 1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592" h="116717">
                  <a:moveTo>
                    <a:pt x="293321" y="117418"/>
                  </a:moveTo>
                  <a:cubicBezTo>
                    <a:pt x="80567" y="117418"/>
                    <a:pt x="9650" y="31094"/>
                    <a:pt x="6754" y="27452"/>
                  </a:cubicBezTo>
                  <a:cubicBezTo>
                    <a:pt x="2040" y="21523"/>
                    <a:pt x="2507" y="12419"/>
                    <a:pt x="7783" y="7143"/>
                  </a:cubicBezTo>
                  <a:cubicBezTo>
                    <a:pt x="13058" y="1868"/>
                    <a:pt x="21134" y="2381"/>
                    <a:pt x="25851" y="8311"/>
                  </a:cubicBezTo>
                  <a:cubicBezTo>
                    <a:pt x="25944" y="8450"/>
                    <a:pt x="42565" y="28479"/>
                    <a:pt x="83462" y="48321"/>
                  </a:cubicBezTo>
                  <a:cubicBezTo>
                    <a:pt x="121466" y="66715"/>
                    <a:pt x="188742" y="88705"/>
                    <a:pt x="293366" y="88705"/>
                  </a:cubicBezTo>
                  <a:cubicBezTo>
                    <a:pt x="398553" y="88705"/>
                    <a:pt x="469422" y="68910"/>
                    <a:pt x="510321" y="52289"/>
                  </a:cubicBezTo>
                  <a:cubicBezTo>
                    <a:pt x="554487" y="34362"/>
                    <a:pt x="574142" y="16200"/>
                    <a:pt x="574329" y="16013"/>
                  </a:cubicBezTo>
                  <a:cubicBezTo>
                    <a:pt x="579745" y="10925"/>
                    <a:pt x="587774" y="11719"/>
                    <a:pt x="592304" y="17788"/>
                  </a:cubicBezTo>
                  <a:cubicBezTo>
                    <a:pt x="596831" y="23857"/>
                    <a:pt x="596177" y="32867"/>
                    <a:pt x="590808" y="38003"/>
                  </a:cubicBezTo>
                  <a:cubicBezTo>
                    <a:pt x="587400" y="41178"/>
                    <a:pt x="505046" y="117418"/>
                    <a:pt x="293321" y="117418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A29CD3-B849-44BE-93D3-2E5EF5CB342F}"/>
                </a:ext>
              </a:extLst>
            </p:cNvPr>
            <p:cNvSpPr/>
            <p:nvPr/>
          </p:nvSpPr>
          <p:spPr>
            <a:xfrm>
              <a:off x="18968247" y="6882051"/>
              <a:ext cx="856414" cy="3326693"/>
            </a:xfrm>
            <a:custGeom>
              <a:avLst/>
              <a:gdLst>
                <a:gd name="connsiteX0" fmla="*/ 1017392 w 1050455"/>
                <a:gd name="connsiteY0" fmla="*/ 3040746 h 4080436"/>
                <a:gd name="connsiteX1" fmla="*/ 910199 w 1050455"/>
                <a:gd name="connsiteY1" fmla="*/ 1615207 h 4080436"/>
                <a:gd name="connsiteX2" fmla="*/ 895541 w 1050455"/>
                <a:gd name="connsiteY2" fmla="*/ 451676 h 4080436"/>
                <a:gd name="connsiteX3" fmla="*/ 897502 w 1050455"/>
                <a:gd name="connsiteY3" fmla="*/ 420629 h 4080436"/>
                <a:gd name="connsiteX4" fmla="*/ 897502 w 1050455"/>
                <a:gd name="connsiteY4" fmla="*/ 420302 h 4080436"/>
                <a:gd name="connsiteX5" fmla="*/ 986674 w 1050455"/>
                <a:gd name="connsiteY5" fmla="*/ 394624 h 4080436"/>
                <a:gd name="connsiteX6" fmla="*/ 910154 w 1050455"/>
                <a:gd name="connsiteY6" fmla="*/ 137846 h 4080436"/>
                <a:gd name="connsiteX7" fmla="*/ 815287 w 1050455"/>
                <a:gd name="connsiteY7" fmla="*/ 12165 h 4080436"/>
                <a:gd name="connsiteX8" fmla="*/ 504490 w 1050455"/>
                <a:gd name="connsiteY8" fmla="*/ 69263 h 4080436"/>
                <a:gd name="connsiteX9" fmla="*/ 432873 w 1050455"/>
                <a:gd name="connsiteY9" fmla="*/ 63241 h 4080436"/>
                <a:gd name="connsiteX10" fmla="*/ 183892 w 1050455"/>
                <a:gd name="connsiteY10" fmla="*/ 8103 h 4080436"/>
                <a:gd name="connsiteX11" fmla="*/ 63439 w 1050455"/>
                <a:gd name="connsiteY11" fmla="*/ 244899 h 4080436"/>
                <a:gd name="connsiteX12" fmla="*/ 115215 w 1050455"/>
                <a:gd name="connsiteY12" fmla="*/ 433795 h 4080436"/>
                <a:gd name="connsiteX13" fmla="*/ 121564 w 1050455"/>
                <a:gd name="connsiteY13" fmla="*/ 541128 h 4080436"/>
                <a:gd name="connsiteX14" fmla="*/ 37574 w 1050455"/>
                <a:gd name="connsiteY14" fmla="*/ 2039591 h 4080436"/>
                <a:gd name="connsiteX15" fmla="*/ 124226 w 1050455"/>
                <a:gd name="connsiteY15" fmla="*/ 2145991 h 4080436"/>
                <a:gd name="connsiteX16" fmla="*/ 124226 w 1050455"/>
                <a:gd name="connsiteY16" fmla="*/ 2145991 h 4080436"/>
                <a:gd name="connsiteX17" fmla="*/ 84355 w 1050455"/>
                <a:gd name="connsiteY17" fmla="*/ 4000255 h 4080436"/>
                <a:gd name="connsiteX18" fmla="*/ 514949 w 1050455"/>
                <a:gd name="connsiteY18" fmla="*/ 4077522 h 4080436"/>
                <a:gd name="connsiteX19" fmla="*/ 941294 w 1050455"/>
                <a:gd name="connsiteY19" fmla="*/ 4006558 h 4080436"/>
                <a:gd name="connsiteX20" fmla="*/ 934291 w 1050455"/>
                <a:gd name="connsiteY20" fmla="*/ 3389077 h 4080436"/>
                <a:gd name="connsiteX21" fmla="*/ 936299 w 1050455"/>
                <a:gd name="connsiteY21" fmla="*/ 3390944 h 4080436"/>
                <a:gd name="connsiteX22" fmla="*/ 997972 w 1050455"/>
                <a:gd name="connsiteY22" fmla="*/ 3301913 h 4080436"/>
                <a:gd name="connsiteX23" fmla="*/ 958756 w 1050455"/>
                <a:gd name="connsiteY23" fmla="*/ 3163859 h 4080436"/>
                <a:gd name="connsiteX24" fmla="*/ 1017392 w 1050455"/>
                <a:gd name="connsiteY24" fmla="*/ 3040746 h 408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50455" h="4080436">
                  <a:moveTo>
                    <a:pt x="1017392" y="3040746"/>
                  </a:moveTo>
                  <a:cubicBezTo>
                    <a:pt x="950444" y="2949520"/>
                    <a:pt x="917857" y="1900698"/>
                    <a:pt x="910199" y="1615207"/>
                  </a:cubicBezTo>
                  <a:cubicBezTo>
                    <a:pt x="904083" y="1160290"/>
                    <a:pt x="898576" y="737960"/>
                    <a:pt x="895541" y="451676"/>
                  </a:cubicBezTo>
                  <a:cubicBezTo>
                    <a:pt x="896428" y="435896"/>
                    <a:pt x="897502" y="420629"/>
                    <a:pt x="897502" y="420629"/>
                  </a:cubicBezTo>
                  <a:cubicBezTo>
                    <a:pt x="897502" y="420629"/>
                    <a:pt x="897502" y="420302"/>
                    <a:pt x="897502" y="420302"/>
                  </a:cubicBezTo>
                  <a:cubicBezTo>
                    <a:pt x="924534" y="441125"/>
                    <a:pt x="973227" y="442618"/>
                    <a:pt x="986674" y="394624"/>
                  </a:cubicBezTo>
                  <a:cubicBezTo>
                    <a:pt x="1002921" y="336779"/>
                    <a:pt x="922619" y="273425"/>
                    <a:pt x="910154" y="137846"/>
                  </a:cubicBezTo>
                  <a:cubicBezTo>
                    <a:pt x="904972" y="81308"/>
                    <a:pt x="888258" y="25658"/>
                    <a:pt x="815287" y="12165"/>
                  </a:cubicBezTo>
                  <a:cubicBezTo>
                    <a:pt x="745489" y="-767"/>
                    <a:pt x="620182" y="64128"/>
                    <a:pt x="504490" y="69263"/>
                  </a:cubicBezTo>
                  <a:cubicBezTo>
                    <a:pt x="504490" y="69263"/>
                    <a:pt x="477413" y="72811"/>
                    <a:pt x="432873" y="63241"/>
                  </a:cubicBezTo>
                  <a:cubicBezTo>
                    <a:pt x="431426" y="62914"/>
                    <a:pt x="276892" y="-16080"/>
                    <a:pt x="183892" y="8103"/>
                  </a:cubicBezTo>
                  <a:cubicBezTo>
                    <a:pt x="91264" y="32240"/>
                    <a:pt x="-91094" y="163711"/>
                    <a:pt x="63439" y="244899"/>
                  </a:cubicBezTo>
                  <a:cubicBezTo>
                    <a:pt x="138606" y="284397"/>
                    <a:pt x="107419" y="328796"/>
                    <a:pt x="115215" y="433795"/>
                  </a:cubicBezTo>
                  <a:cubicBezTo>
                    <a:pt x="117597" y="465962"/>
                    <a:pt x="119744" y="501911"/>
                    <a:pt x="121564" y="541128"/>
                  </a:cubicBezTo>
                  <a:cubicBezTo>
                    <a:pt x="121517" y="550232"/>
                    <a:pt x="113115" y="1932959"/>
                    <a:pt x="37574" y="2039591"/>
                  </a:cubicBezTo>
                  <a:cubicBezTo>
                    <a:pt x="-38198" y="2146598"/>
                    <a:pt x="51581" y="2204023"/>
                    <a:pt x="124226" y="2145991"/>
                  </a:cubicBezTo>
                  <a:lnTo>
                    <a:pt x="124226" y="2145991"/>
                  </a:lnTo>
                  <a:cubicBezTo>
                    <a:pt x="110173" y="3003723"/>
                    <a:pt x="84355" y="3858234"/>
                    <a:pt x="84355" y="4000255"/>
                  </a:cubicBezTo>
                  <a:cubicBezTo>
                    <a:pt x="84355" y="4067858"/>
                    <a:pt x="287909" y="4077522"/>
                    <a:pt x="514949" y="4077522"/>
                  </a:cubicBezTo>
                  <a:cubicBezTo>
                    <a:pt x="741987" y="4077522"/>
                    <a:pt x="941294" y="4073787"/>
                    <a:pt x="941294" y="4006558"/>
                  </a:cubicBezTo>
                  <a:cubicBezTo>
                    <a:pt x="941294" y="3941617"/>
                    <a:pt x="938540" y="3709816"/>
                    <a:pt x="934291" y="3389077"/>
                  </a:cubicBezTo>
                  <a:cubicBezTo>
                    <a:pt x="934945" y="3389824"/>
                    <a:pt x="935645" y="3390477"/>
                    <a:pt x="936299" y="3390944"/>
                  </a:cubicBezTo>
                  <a:cubicBezTo>
                    <a:pt x="997037" y="3432122"/>
                    <a:pt x="1064127" y="3381420"/>
                    <a:pt x="997972" y="3301913"/>
                  </a:cubicBezTo>
                  <a:cubicBezTo>
                    <a:pt x="985553" y="3286972"/>
                    <a:pt x="972201" y="3236317"/>
                    <a:pt x="958756" y="3163859"/>
                  </a:cubicBezTo>
                  <a:cubicBezTo>
                    <a:pt x="1024724" y="3190797"/>
                    <a:pt x="1085836" y="3134027"/>
                    <a:pt x="1017392" y="3040746"/>
                  </a:cubicBez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78B25A-E7F1-47DB-B8BD-4C74CA052577}"/>
                </a:ext>
              </a:extLst>
            </p:cNvPr>
            <p:cNvSpPr/>
            <p:nvPr/>
          </p:nvSpPr>
          <p:spPr>
            <a:xfrm>
              <a:off x="19280888" y="6526295"/>
              <a:ext cx="483398" cy="350178"/>
            </a:xfrm>
            <a:custGeom>
              <a:avLst/>
              <a:gdLst>
                <a:gd name="connsiteX0" fmla="*/ 157102 w 592923"/>
                <a:gd name="connsiteY0" fmla="*/ 425509 h 429519"/>
                <a:gd name="connsiteX1" fmla="*/ 186188 w 592923"/>
                <a:gd name="connsiteY1" fmla="*/ 427516 h 429519"/>
                <a:gd name="connsiteX2" fmla="*/ 186562 w 592923"/>
                <a:gd name="connsiteY2" fmla="*/ 427516 h 429519"/>
                <a:gd name="connsiteX3" fmla="*/ 343617 w 592923"/>
                <a:gd name="connsiteY3" fmla="*/ 317662 h 429519"/>
                <a:gd name="connsiteX4" fmla="*/ 379006 w 592923"/>
                <a:gd name="connsiteY4" fmla="*/ 269248 h 429519"/>
                <a:gd name="connsiteX5" fmla="*/ 428586 w 592923"/>
                <a:gd name="connsiteY5" fmla="*/ 257763 h 429519"/>
                <a:gd name="connsiteX6" fmla="*/ 501185 w 592923"/>
                <a:gd name="connsiteY6" fmla="*/ 251273 h 429519"/>
                <a:gd name="connsiteX7" fmla="*/ 591712 w 592923"/>
                <a:gd name="connsiteY7" fmla="*/ 20453 h 429519"/>
                <a:gd name="connsiteX8" fmla="*/ 575604 w 592923"/>
                <a:gd name="connsiteY8" fmla="*/ 3739 h 429519"/>
                <a:gd name="connsiteX9" fmla="*/ 555201 w 592923"/>
                <a:gd name="connsiteY9" fmla="*/ 14804 h 429519"/>
                <a:gd name="connsiteX10" fmla="*/ 470745 w 592923"/>
                <a:gd name="connsiteY10" fmla="*/ 108738 h 429519"/>
                <a:gd name="connsiteX11" fmla="*/ 451136 w 592923"/>
                <a:gd name="connsiteY11" fmla="*/ 105143 h 429519"/>
                <a:gd name="connsiteX12" fmla="*/ 372842 w 592923"/>
                <a:gd name="connsiteY12" fmla="*/ 76197 h 429519"/>
                <a:gd name="connsiteX13" fmla="*/ 297863 w 592923"/>
                <a:gd name="connsiteY13" fmla="*/ 123398 h 429519"/>
                <a:gd name="connsiteX14" fmla="*/ 261774 w 592923"/>
                <a:gd name="connsiteY14" fmla="*/ 123771 h 429519"/>
                <a:gd name="connsiteX15" fmla="*/ 165646 w 592923"/>
                <a:gd name="connsiteY15" fmla="*/ 108178 h 429519"/>
                <a:gd name="connsiteX16" fmla="*/ 39965 w 592923"/>
                <a:gd name="connsiteY16" fmla="*/ 160794 h 429519"/>
                <a:gd name="connsiteX17" fmla="*/ 4109 w 592923"/>
                <a:gd name="connsiteY17" fmla="*/ 280686 h 429519"/>
                <a:gd name="connsiteX18" fmla="*/ 86372 w 592923"/>
                <a:gd name="connsiteY18" fmla="*/ 404080 h 429519"/>
                <a:gd name="connsiteX19" fmla="*/ 157102 w 592923"/>
                <a:gd name="connsiteY19" fmla="*/ 425509 h 42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2923" h="429519">
                  <a:moveTo>
                    <a:pt x="157102" y="425509"/>
                  </a:moveTo>
                  <a:cubicBezTo>
                    <a:pt x="167420" y="426863"/>
                    <a:pt x="177272" y="427516"/>
                    <a:pt x="186188" y="427516"/>
                  </a:cubicBezTo>
                  <a:cubicBezTo>
                    <a:pt x="186329" y="427516"/>
                    <a:pt x="186468" y="427516"/>
                    <a:pt x="186562" y="427516"/>
                  </a:cubicBezTo>
                  <a:cubicBezTo>
                    <a:pt x="282876" y="427516"/>
                    <a:pt x="317985" y="363835"/>
                    <a:pt x="343617" y="317662"/>
                  </a:cubicBezTo>
                  <a:cubicBezTo>
                    <a:pt x="355102" y="296980"/>
                    <a:pt x="365932" y="277231"/>
                    <a:pt x="379006" y="269248"/>
                  </a:cubicBezTo>
                  <a:cubicBezTo>
                    <a:pt x="405477" y="253141"/>
                    <a:pt x="414160" y="254868"/>
                    <a:pt x="428586" y="257763"/>
                  </a:cubicBezTo>
                  <a:cubicBezTo>
                    <a:pt x="444461" y="260938"/>
                    <a:pt x="464210" y="264859"/>
                    <a:pt x="501185" y="251273"/>
                  </a:cubicBezTo>
                  <a:cubicBezTo>
                    <a:pt x="612534" y="210329"/>
                    <a:pt x="592599" y="28203"/>
                    <a:pt x="591712" y="20453"/>
                  </a:cubicBezTo>
                  <a:cubicBezTo>
                    <a:pt x="590730" y="11909"/>
                    <a:pt x="584100" y="5047"/>
                    <a:pt x="575604" y="3739"/>
                  </a:cubicBezTo>
                  <a:cubicBezTo>
                    <a:pt x="567108" y="2385"/>
                    <a:pt x="558751" y="6914"/>
                    <a:pt x="555201" y="14804"/>
                  </a:cubicBezTo>
                  <a:cubicBezTo>
                    <a:pt x="529243" y="72229"/>
                    <a:pt x="494089" y="103369"/>
                    <a:pt x="470745" y="108738"/>
                  </a:cubicBezTo>
                  <a:cubicBezTo>
                    <a:pt x="462669" y="110606"/>
                    <a:pt x="456272" y="109438"/>
                    <a:pt x="451136" y="105143"/>
                  </a:cubicBezTo>
                  <a:cubicBezTo>
                    <a:pt x="424011" y="82593"/>
                    <a:pt x="398426" y="73116"/>
                    <a:pt x="372842" y="76197"/>
                  </a:cubicBezTo>
                  <a:cubicBezTo>
                    <a:pt x="347632" y="79232"/>
                    <a:pt x="323121" y="94686"/>
                    <a:pt x="297863" y="123398"/>
                  </a:cubicBezTo>
                  <a:cubicBezTo>
                    <a:pt x="290021" y="132315"/>
                    <a:pt x="287358" y="132315"/>
                    <a:pt x="261774" y="123771"/>
                  </a:cubicBezTo>
                  <a:cubicBezTo>
                    <a:pt x="239971" y="116441"/>
                    <a:pt x="210092" y="106450"/>
                    <a:pt x="165646" y="108178"/>
                  </a:cubicBezTo>
                  <a:cubicBezTo>
                    <a:pt x="112282" y="110279"/>
                    <a:pt x="68818" y="128487"/>
                    <a:pt x="39965" y="160794"/>
                  </a:cubicBezTo>
                  <a:cubicBezTo>
                    <a:pt x="12933" y="191094"/>
                    <a:pt x="514" y="232599"/>
                    <a:pt x="4109" y="280686"/>
                  </a:cubicBezTo>
                  <a:cubicBezTo>
                    <a:pt x="8871" y="344741"/>
                    <a:pt x="44586" y="382837"/>
                    <a:pt x="86372" y="404080"/>
                  </a:cubicBezTo>
                  <a:cubicBezTo>
                    <a:pt x="86417" y="404126"/>
                    <a:pt x="110928" y="414771"/>
                    <a:pt x="157102" y="425509"/>
                  </a:cubicBezTo>
                  <a:close/>
                </a:path>
              </a:pathLst>
            </a:custGeom>
            <a:solidFill>
              <a:srgbClr val="F97B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9BDE34D-95D3-4E82-889B-3439EE081F49}"/>
                </a:ext>
              </a:extLst>
            </p:cNvPr>
            <p:cNvSpPr/>
            <p:nvPr/>
          </p:nvSpPr>
          <p:spPr>
            <a:xfrm>
              <a:off x="19280928" y="6526307"/>
              <a:ext cx="483398" cy="350178"/>
            </a:xfrm>
            <a:custGeom>
              <a:avLst/>
              <a:gdLst>
                <a:gd name="connsiteX0" fmla="*/ 145617 w 592923"/>
                <a:gd name="connsiteY0" fmla="*/ 382823 h 429519"/>
                <a:gd name="connsiteX1" fmla="*/ 186281 w 592923"/>
                <a:gd name="connsiteY1" fmla="*/ 388659 h 429519"/>
                <a:gd name="connsiteX2" fmla="*/ 186468 w 592923"/>
                <a:gd name="connsiteY2" fmla="*/ 388659 h 429519"/>
                <a:gd name="connsiteX3" fmla="*/ 310047 w 592923"/>
                <a:gd name="connsiteY3" fmla="*/ 298786 h 429519"/>
                <a:gd name="connsiteX4" fmla="*/ 359069 w 592923"/>
                <a:gd name="connsiteY4" fmla="*/ 236552 h 429519"/>
                <a:gd name="connsiteX5" fmla="*/ 436056 w 592923"/>
                <a:gd name="connsiteY5" fmla="*/ 220166 h 429519"/>
                <a:gd name="connsiteX6" fmla="*/ 487925 w 592923"/>
                <a:gd name="connsiteY6" fmla="*/ 215263 h 429519"/>
                <a:gd name="connsiteX7" fmla="*/ 551559 w 592923"/>
                <a:gd name="connsiteY7" fmla="*/ 111525 h 429519"/>
                <a:gd name="connsiteX8" fmla="*/ 553941 w 592923"/>
                <a:gd name="connsiteY8" fmla="*/ 91216 h 429519"/>
                <a:gd name="connsiteX9" fmla="*/ 479335 w 592923"/>
                <a:gd name="connsiteY9" fmla="*/ 146073 h 429519"/>
                <a:gd name="connsiteX10" fmla="*/ 426626 w 592923"/>
                <a:gd name="connsiteY10" fmla="*/ 134588 h 429519"/>
                <a:gd name="connsiteX11" fmla="*/ 326668 w 592923"/>
                <a:gd name="connsiteY11" fmla="*/ 148688 h 429519"/>
                <a:gd name="connsiteX12" fmla="*/ 249589 w 592923"/>
                <a:gd name="connsiteY12" fmla="*/ 160079 h 429519"/>
                <a:gd name="connsiteX13" fmla="*/ 175635 w 592923"/>
                <a:gd name="connsiteY13" fmla="*/ 146260 h 429519"/>
                <a:gd name="connsiteX14" fmla="*/ 167139 w 592923"/>
                <a:gd name="connsiteY14" fmla="*/ 146447 h 429519"/>
                <a:gd name="connsiteX15" fmla="*/ 68584 w 592923"/>
                <a:gd name="connsiteY15" fmla="*/ 186224 h 429519"/>
                <a:gd name="connsiteX16" fmla="*/ 42345 w 592923"/>
                <a:gd name="connsiteY16" fmla="*/ 277824 h 429519"/>
                <a:gd name="connsiteX17" fmla="*/ 103364 w 592923"/>
                <a:gd name="connsiteY17" fmla="*/ 369984 h 429519"/>
                <a:gd name="connsiteX18" fmla="*/ 96874 w 592923"/>
                <a:gd name="connsiteY18" fmla="*/ 407754 h 429519"/>
                <a:gd name="connsiteX19" fmla="*/ 4109 w 592923"/>
                <a:gd name="connsiteY19" fmla="*/ 280672 h 429519"/>
                <a:gd name="connsiteX20" fmla="*/ 39963 w 592923"/>
                <a:gd name="connsiteY20" fmla="*/ 160780 h 429519"/>
                <a:gd name="connsiteX21" fmla="*/ 165646 w 592923"/>
                <a:gd name="connsiteY21" fmla="*/ 108163 h 429519"/>
                <a:gd name="connsiteX22" fmla="*/ 261774 w 592923"/>
                <a:gd name="connsiteY22" fmla="*/ 123757 h 429519"/>
                <a:gd name="connsiteX23" fmla="*/ 297863 w 592923"/>
                <a:gd name="connsiteY23" fmla="*/ 123383 h 429519"/>
                <a:gd name="connsiteX24" fmla="*/ 372842 w 592923"/>
                <a:gd name="connsiteY24" fmla="*/ 76183 h 429519"/>
                <a:gd name="connsiteX25" fmla="*/ 451136 w 592923"/>
                <a:gd name="connsiteY25" fmla="*/ 105129 h 429519"/>
                <a:gd name="connsiteX26" fmla="*/ 470743 w 592923"/>
                <a:gd name="connsiteY26" fmla="*/ 108724 h 429519"/>
                <a:gd name="connsiteX27" fmla="*/ 555201 w 592923"/>
                <a:gd name="connsiteY27" fmla="*/ 14790 h 429519"/>
                <a:gd name="connsiteX28" fmla="*/ 575602 w 592923"/>
                <a:gd name="connsiteY28" fmla="*/ 3725 h 429519"/>
                <a:gd name="connsiteX29" fmla="*/ 591710 w 592923"/>
                <a:gd name="connsiteY29" fmla="*/ 20439 h 429519"/>
                <a:gd name="connsiteX30" fmla="*/ 501183 w 592923"/>
                <a:gd name="connsiteY30" fmla="*/ 251212 h 429519"/>
                <a:gd name="connsiteX31" fmla="*/ 428586 w 592923"/>
                <a:gd name="connsiteY31" fmla="*/ 257608 h 429519"/>
                <a:gd name="connsiteX32" fmla="*/ 379004 w 592923"/>
                <a:gd name="connsiteY32" fmla="*/ 268953 h 429519"/>
                <a:gd name="connsiteX33" fmla="*/ 343615 w 592923"/>
                <a:gd name="connsiteY33" fmla="*/ 317087 h 429519"/>
                <a:gd name="connsiteX34" fmla="*/ 186562 w 592923"/>
                <a:gd name="connsiteY34" fmla="*/ 426428 h 429519"/>
                <a:gd name="connsiteX35" fmla="*/ 137586 w 592923"/>
                <a:gd name="connsiteY35" fmla="*/ 421199 h 429519"/>
                <a:gd name="connsiteX36" fmla="*/ 145617 w 592923"/>
                <a:gd name="connsiteY36" fmla="*/ 382823 h 42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92923" h="429519">
                  <a:moveTo>
                    <a:pt x="145617" y="382823"/>
                  </a:moveTo>
                  <a:cubicBezTo>
                    <a:pt x="161910" y="387164"/>
                    <a:pt x="182825" y="388659"/>
                    <a:pt x="186281" y="388659"/>
                  </a:cubicBezTo>
                  <a:cubicBezTo>
                    <a:pt x="186327" y="388659"/>
                    <a:pt x="186420" y="388659"/>
                    <a:pt x="186468" y="388659"/>
                  </a:cubicBezTo>
                  <a:cubicBezTo>
                    <a:pt x="260233" y="388659"/>
                    <a:pt x="285585" y="342905"/>
                    <a:pt x="310047" y="298786"/>
                  </a:cubicBezTo>
                  <a:cubicBezTo>
                    <a:pt x="324053" y="273529"/>
                    <a:pt x="337312" y="249765"/>
                    <a:pt x="359069" y="236552"/>
                  </a:cubicBezTo>
                  <a:cubicBezTo>
                    <a:pt x="395438" y="214470"/>
                    <a:pt x="414673" y="215917"/>
                    <a:pt x="436056" y="220166"/>
                  </a:cubicBezTo>
                  <a:cubicBezTo>
                    <a:pt x="448941" y="222733"/>
                    <a:pt x="461080" y="225114"/>
                    <a:pt x="487925" y="215263"/>
                  </a:cubicBezTo>
                  <a:cubicBezTo>
                    <a:pt x="521679" y="202845"/>
                    <a:pt x="543108" y="167923"/>
                    <a:pt x="551559" y="111525"/>
                  </a:cubicBezTo>
                  <a:cubicBezTo>
                    <a:pt x="552587" y="104615"/>
                    <a:pt x="553380" y="97799"/>
                    <a:pt x="553941" y="91216"/>
                  </a:cubicBezTo>
                  <a:cubicBezTo>
                    <a:pt x="530971" y="120489"/>
                    <a:pt x="504733" y="140237"/>
                    <a:pt x="479335" y="146073"/>
                  </a:cubicBezTo>
                  <a:cubicBezTo>
                    <a:pt x="459680" y="150602"/>
                    <a:pt x="440958" y="146540"/>
                    <a:pt x="426626" y="134588"/>
                  </a:cubicBezTo>
                  <a:cubicBezTo>
                    <a:pt x="384372" y="99433"/>
                    <a:pt x="357995" y="113112"/>
                    <a:pt x="326668" y="148688"/>
                  </a:cubicBezTo>
                  <a:cubicBezTo>
                    <a:pt x="301364" y="177447"/>
                    <a:pt x="275032" y="168623"/>
                    <a:pt x="249589" y="160079"/>
                  </a:cubicBezTo>
                  <a:cubicBezTo>
                    <a:pt x="231099" y="153870"/>
                    <a:pt x="208410" y="146260"/>
                    <a:pt x="175635" y="146260"/>
                  </a:cubicBezTo>
                  <a:cubicBezTo>
                    <a:pt x="172882" y="146260"/>
                    <a:pt x="170034" y="146307"/>
                    <a:pt x="167139" y="146447"/>
                  </a:cubicBezTo>
                  <a:cubicBezTo>
                    <a:pt x="124421" y="148127"/>
                    <a:pt x="90338" y="161853"/>
                    <a:pt x="68584" y="186224"/>
                  </a:cubicBezTo>
                  <a:cubicBezTo>
                    <a:pt x="48368" y="208867"/>
                    <a:pt x="39544" y="239821"/>
                    <a:pt x="42345" y="277824"/>
                  </a:cubicBezTo>
                  <a:cubicBezTo>
                    <a:pt x="45566" y="320916"/>
                    <a:pt x="78015" y="353784"/>
                    <a:pt x="103364" y="369984"/>
                  </a:cubicBezTo>
                  <a:cubicBezTo>
                    <a:pt x="100656" y="383336"/>
                    <a:pt x="98089" y="394214"/>
                    <a:pt x="96874" y="407754"/>
                  </a:cubicBezTo>
                  <a:cubicBezTo>
                    <a:pt x="45753" y="387491"/>
                    <a:pt x="8917" y="344680"/>
                    <a:pt x="4109" y="280672"/>
                  </a:cubicBezTo>
                  <a:cubicBezTo>
                    <a:pt x="514" y="232584"/>
                    <a:pt x="12931" y="191079"/>
                    <a:pt x="39963" y="160780"/>
                  </a:cubicBezTo>
                  <a:cubicBezTo>
                    <a:pt x="68816" y="128472"/>
                    <a:pt x="112282" y="110218"/>
                    <a:pt x="165646" y="108163"/>
                  </a:cubicBezTo>
                  <a:cubicBezTo>
                    <a:pt x="210044" y="106436"/>
                    <a:pt x="239971" y="116427"/>
                    <a:pt x="261774" y="123757"/>
                  </a:cubicBezTo>
                  <a:cubicBezTo>
                    <a:pt x="287358" y="132347"/>
                    <a:pt x="290018" y="132301"/>
                    <a:pt x="297863" y="123383"/>
                  </a:cubicBezTo>
                  <a:cubicBezTo>
                    <a:pt x="323121" y="94671"/>
                    <a:pt x="347632" y="79218"/>
                    <a:pt x="372842" y="76183"/>
                  </a:cubicBezTo>
                  <a:cubicBezTo>
                    <a:pt x="398379" y="73102"/>
                    <a:pt x="424011" y="82532"/>
                    <a:pt x="451136" y="105129"/>
                  </a:cubicBezTo>
                  <a:cubicBezTo>
                    <a:pt x="456272" y="109377"/>
                    <a:pt x="462667" y="110544"/>
                    <a:pt x="470743" y="108724"/>
                  </a:cubicBezTo>
                  <a:cubicBezTo>
                    <a:pt x="494087" y="103355"/>
                    <a:pt x="529243" y="72215"/>
                    <a:pt x="555201" y="14790"/>
                  </a:cubicBezTo>
                  <a:cubicBezTo>
                    <a:pt x="558749" y="6946"/>
                    <a:pt x="567106" y="2418"/>
                    <a:pt x="575602" y="3725"/>
                  </a:cubicBezTo>
                  <a:cubicBezTo>
                    <a:pt x="584100" y="5032"/>
                    <a:pt x="590682" y="11895"/>
                    <a:pt x="591710" y="20439"/>
                  </a:cubicBezTo>
                  <a:cubicBezTo>
                    <a:pt x="592597" y="28189"/>
                    <a:pt x="612532" y="210268"/>
                    <a:pt x="501183" y="251212"/>
                  </a:cubicBezTo>
                  <a:cubicBezTo>
                    <a:pt x="464208" y="264798"/>
                    <a:pt x="444459" y="260783"/>
                    <a:pt x="428586" y="257608"/>
                  </a:cubicBezTo>
                  <a:cubicBezTo>
                    <a:pt x="414206" y="254714"/>
                    <a:pt x="405475" y="252893"/>
                    <a:pt x="379004" y="268953"/>
                  </a:cubicBezTo>
                  <a:cubicBezTo>
                    <a:pt x="365933" y="276890"/>
                    <a:pt x="355100" y="296405"/>
                    <a:pt x="343615" y="317087"/>
                  </a:cubicBezTo>
                  <a:cubicBezTo>
                    <a:pt x="317985" y="363261"/>
                    <a:pt x="282876" y="426428"/>
                    <a:pt x="186562" y="426428"/>
                  </a:cubicBezTo>
                  <a:cubicBezTo>
                    <a:pt x="186420" y="426428"/>
                    <a:pt x="156961" y="428062"/>
                    <a:pt x="137586" y="421199"/>
                  </a:cubicBezTo>
                  <a:lnTo>
                    <a:pt x="145617" y="382823"/>
                  </a:lnTo>
                  <a:close/>
                </a:path>
              </a:pathLst>
            </a:custGeom>
            <a:solidFill>
              <a:srgbClr val="DD4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F07D6D6-A959-4BAF-8A9F-3A7854A4A084}"/>
                </a:ext>
              </a:extLst>
            </p:cNvPr>
            <p:cNvSpPr/>
            <p:nvPr/>
          </p:nvSpPr>
          <p:spPr>
            <a:xfrm>
              <a:off x="19127420" y="9312347"/>
              <a:ext cx="178896" cy="209346"/>
            </a:xfrm>
            <a:custGeom>
              <a:avLst/>
              <a:gdLst>
                <a:gd name="connsiteX0" fmla="*/ 101544 w 219428"/>
                <a:gd name="connsiteY0" fmla="*/ 193191 h 256778"/>
                <a:gd name="connsiteX1" fmla="*/ 101544 w 219428"/>
                <a:gd name="connsiteY1" fmla="*/ 120499 h 256778"/>
                <a:gd name="connsiteX2" fmla="*/ 65314 w 219428"/>
                <a:gd name="connsiteY2" fmla="*/ 131517 h 256778"/>
                <a:gd name="connsiteX3" fmla="*/ 3502 w 219428"/>
                <a:gd name="connsiteY3" fmla="*/ 71244 h 256778"/>
                <a:gd name="connsiteX4" fmla="*/ 3502 w 219428"/>
                <a:gd name="connsiteY4" fmla="*/ 16294 h 256778"/>
                <a:gd name="connsiteX5" fmla="*/ 17508 w 219428"/>
                <a:gd name="connsiteY5" fmla="*/ 3502 h 256778"/>
                <a:gd name="connsiteX6" fmla="*/ 31514 w 219428"/>
                <a:gd name="connsiteY6" fmla="*/ 16294 h 256778"/>
                <a:gd name="connsiteX7" fmla="*/ 31514 w 219428"/>
                <a:gd name="connsiteY7" fmla="*/ 71244 h 256778"/>
                <a:gd name="connsiteX8" fmla="*/ 66529 w 219428"/>
                <a:gd name="connsiteY8" fmla="*/ 105932 h 256778"/>
                <a:gd name="connsiteX9" fmla="*/ 101544 w 219428"/>
                <a:gd name="connsiteY9" fmla="*/ 71244 h 256778"/>
                <a:gd name="connsiteX10" fmla="*/ 101544 w 219428"/>
                <a:gd name="connsiteY10" fmla="*/ 67509 h 256778"/>
                <a:gd name="connsiteX11" fmla="*/ 101544 w 219428"/>
                <a:gd name="connsiteY11" fmla="*/ 16294 h 256778"/>
                <a:gd name="connsiteX12" fmla="*/ 113216 w 219428"/>
                <a:gd name="connsiteY12" fmla="*/ 3502 h 256778"/>
                <a:gd name="connsiteX13" fmla="*/ 124888 w 219428"/>
                <a:gd name="connsiteY13" fmla="*/ 16294 h 256778"/>
                <a:gd name="connsiteX14" fmla="*/ 124888 w 219428"/>
                <a:gd name="connsiteY14" fmla="*/ 67509 h 256778"/>
                <a:gd name="connsiteX15" fmla="*/ 124888 w 219428"/>
                <a:gd name="connsiteY15" fmla="*/ 71244 h 256778"/>
                <a:gd name="connsiteX16" fmla="*/ 124888 w 219428"/>
                <a:gd name="connsiteY16" fmla="*/ 193144 h 256778"/>
                <a:gd name="connsiteX17" fmla="*/ 159903 w 219428"/>
                <a:gd name="connsiteY17" fmla="*/ 227832 h 256778"/>
                <a:gd name="connsiteX18" fmla="*/ 194918 w 219428"/>
                <a:gd name="connsiteY18" fmla="*/ 193144 h 256778"/>
                <a:gd name="connsiteX19" fmla="*/ 194918 w 219428"/>
                <a:gd name="connsiteY19" fmla="*/ 67509 h 256778"/>
                <a:gd name="connsiteX20" fmla="*/ 206590 w 219428"/>
                <a:gd name="connsiteY20" fmla="*/ 54717 h 256778"/>
                <a:gd name="connsiteX21" fmla="*/ 218261 w 219428"/>
                <a:gd name="connsiteY21" fmla="*/ 67509 h 256778"/>
                <a:gd name="connsiteX22" fmla="*/ 218261 w 219428"/>
                <a:gd name="connsiteY22" fmla="*/ 193144 h 256778"/>
                <a:gd name="connsiteX23" fmla="*/ 159903 w 219428"/>
                <a:gd name="connsiteY23" fmla="*/ 253417 h 256778"/>
                <a:gd name="connsiteX24" fmla="*/ 101544 w 219428"/>
                <a:gd name="connsiteY24" fmla="*/ 193191 h 2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256778">
                  <a:moveTo>
                    <a:pt x="101544" y="193191"/>
                  </a:moveTo>
                  <a:lnTo>
                    <a:pt x="101544" y="120499"/>
                  </a:lnTo>
                  <a:cubicBezTo>
                    <a:pt x="87538" y="127455"/>
                    <a:pt x="78201" y="131517"/>
                    <a:pt x="65314" y="131517"/>
                  </a:cubicBezTo>
                  <a:cubicBezTo>
                    <a:pt x="32072" y="131517"/>
                    <a:pt x="3502" y="104485"/>
                    <a:pt x="3502" y="71244"/>
                  </a:cubicBezTo>
                  <a:lnTo>
                    <a:pt x="3502" y="16294"/>
                  </a:lnTo>
                  <a:cubicBezTo>
                    <a:pt x="3502" y="9244"/>
                    <a:pt x="10457" y="3502"/>
                    <a:pt x="17508" y="3502"/>
                  </a:cubicBezTo>
                  <a:cubicBezTo>
                    <a:pt x="24556" y="3502"/>
                    <a:pt x="31514" y="9244"/>
                    <a:pt x="31514" y="16294"/>
                  </a:cubicBezTo>
                  <a:lnTo>
                    <a:pt x="31514" y="71244"/>
                  </a:lnTo>
                  <a:cubicBezTo>
                    <a:pt x="31514" y="90386"/>
                    <a:pt x="47387" y="105932"/>
                    <a:pt x="66529" y="105932"/>
                  </a:cubicBezTo>
                  <a:cubicBezTo>
                    <a:pt x="85669" y="105932"/>
                    <a:pt x="101544" y="90386"/>
                    <a:pt x="101544" y="71244"/>
                  </a:cubicBezTo>
                  <a:lnTo>
                    <a:pt x="101544" y="67509"/>
                  </a:lnTo>
                  <a:lnTo>
                    <a:pt x="101544" y="16294"/>
                  </a:lnTo>
                  <a:cubicBezTo>
                    <a:pt x="101544" y="9244"/>
                    <a:pt x="106165" y="3502"/>
                    <a:pt x="113216" y="3502"/>
                  </a:cubicBezTo>
                  <a:cubicBezTo>
                    <a:pt x="120264" y="3502"/>
                    <a:pt x="124888" y="9244"/>
                    <a:pt x="124888" y="16294"/>
                  </a:cubicBezTo>
                  <a:lnTo>
                    <a:pt x="124888" y="67509"/>
                  </a:lnTo>
                  <a:lnTo>
                    <a:pt x="124888" y="71244"/>
                  </a:lnTo>
                  <a:lnTo>
                    <a:pt x="124888" y="193144"/>
                  </a:lnTo>
                  <a:cubicBezTo>
                    <a:pt x="124888" y="212285"/>
                    <a:pt x="140761" y="227832"/>
                    <a:pt x="159903" y="227832"/>
                  </a:cubicBezTo>
                  <a:cubicBezTo>
                    <a:pt x="179043" y="227832"/>
                    <a:pt x="194918" y="212285"/>
                    <a:pt x="194918" y="193144"/>
                  </a:cubicBezTo>
                  <a:lnTo>
                    <a:pt x="194918" y="67509"/>
                  </a:lnTo>
                  <a:cubicBezTo>
                    <a:pt x="194918" y="60459"/>
                    <a:pt x="199539" y="54717"/>
                    <a:pt x="206590" y="54717"/>
                  </a:cubicBezTo>
                  <a:cubicBezTo>
                    <a:pt x="213638" y="54717"/>
                    <a:pt x="218261" y="60459"/>
                    <a:pt x="218261" y="67509"/>
                  </a:cubicBezTo>
                  <a:lnTo>
                    <a:pt x="218261" y="193144"/>
                  </a:lnTo>
                  <a:cubicBezTo>
                    <a:pt x="218261" y="226385"/>
                    <a:pt x="193142" y="253417"/>
                    <a:pt x="159903" y="253417"/>
                  </a:cubicBezTo>
                  <a:cubicBezTo>
                    <a:pt x="126707" y="253463"/>
                    <a:pt x="101544" y="226432"/>
                    <a:pt x="101544" y="193191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C0DD52-A46E-4B97-AD20-102C8FA97EB6}"/>
                </a:ext>
              </a:extLst>
            </p:cNvPr>
            <p:cNvSpPr/>
            <p:nvPr/>
          </p:nvSpPr>
          <p:spPr>
            <a:xfrm>
              <a:off x="19435729" y="9616773"/>
              <a:ext cx="178896" cy="209346"/>
            </a:xfrm>
            <a:custGeom>
              <a:avLst/>
              <a:gdLst>
                <a:gd name="connsiteX0" fmla="*/ 61860 w 219428"/>
                <a:gd name="connsiteY0" fmla="*/ 253417 h 256778"/>
                <a:gd name="connsiteX1" fmla="*/ 3502 w 219428"/>
                <a:gd name="connsiteY1" fmla="*/ 193144 h 256778"/>
                <a:gd name="connsiteX2" fmla="*/ 3502 w 219428"/>
                <a:gd name="connsiteY2" fmla="*/ 67509 h 256778"/>
                <a:gd name="connsiteX3" fmla="*/ 17508 w 219428"/>
                <a:gd name="connsiteY3" fmla="*/ 54717 h 256778"/>
                <a:gd name="connsiteX4" fmla="*/ 31514 w 219428"/>
                <a:gd name="connsiteY4" fmla="*/ 67509 h 256778"/>
                <a:gd name="connsiteX5" fmla="*/ 31514 w 219428"/>
                <a:gd name="connsiteY5" fmla="*/ 193144 h 256778"/>
                <a:gd name="connsiteX6" fmla="*/ 61860 w 219428"/>
                <a:gd name="connsiteY6" fmla="*/ 227832 h 256778"/>
                <a:gd name="connsiteX7" fmla="*/ 92207 w 219428"/>
                <a:gd name="connsiteY7" fmla="*/ 193144 h 256778"/>
                <a:gd name="connsiteX8" fmla="*/ 92207 w 219428"/>
                <a:gd name="connsiteY8" fmla="*/ 71244 h 256778"/>
                <a:gd name="connsiteX9" fmla="*/ 92207 w 219428"/>
                <a:gd name="connsiteY9" fmla="*/ 67509 h 256778"/>
                <a:gd name="connsiteX10" fmla="*/ 92207 w 219428"/>
                <a:gd name="connsiteY10" fmla="*/ 16294 h 256778"/>
                <a:gd name="connsiteX11" fmla="*/ 106213 w 219428"/>
                <a:gd name="connsiteY11" fmla="*/ 3502 h 256778"/>
                <a:gd name="connsiteX12" fmla="*/ 120219 w 219428"/>
                <a:gd name="connsiteY12" fmla="*/ 16294 h 256778"/>
                <a:gd name="connsiteX13" fmla="*/ 120219 w 219428"/>
                <a:gd name="connsiteY13" fmla="*/ 67509 h 256778"/>
                <a:gd name="connsiteX14" fmla="*/ 120219 w 219428"/>
                <a:gd name="connsiteY14" fmla="*/ 71244 h 256778"/>
                <a:gd name="connsiteX15" fmla="*/ 157568 w 219428"/>
                <a:gd name="connsiteY15" fmla="*/ 105933 h 256778"/>
                <a:gd name="connsiteX16" fmla="*/ 194918 w 219428"/>
                <a:gd name="connsiteY16" fmla="*/ 71244 h 256778"/>
                <a:gd name="connsiteX17" fmla="*/ 194918 w 219428"/>
                <a:gd name="connsiteY17" fmla="*/ 16294 h 256778"/>
                <a:gd name="connsiteX18" fmla="*/ 206590 w 219428"/>
                <a:gd name="connsiteY18" fmla="*/ 3502 h 256778"/>
                <a:gd name="connsiteX19" fmla="*/ 218261 w 219428"/>
                <a:gd name="connsiteY19" fmla="*/ 16294 h 256778"/>
                <a:gd name="connsiteX20" fmla="*/ 218261 w 219428"/>
                <a:gd name="connsiteY20" fmla="*/ 71244 h 256778"/>
                <a:gd name="connsiteX21" fmla="*/ 156447 w 219428"/>
                <a:gd name="connsiteY21" fmla="*/ 131517 h 256778"/>
                <a:gd name="connsiteX22" fmla="*/ 120219 w 219428"/>
                <a:gd name="connsiteY22" fmla="*/ 120499 h 256778"/>
                <a:gd name="connsiteX23" fmla="*/ 120219 w 219428"/>
                <a:gd name="connsiteY23" fmla="*/ 193191 h 256778"/>
                <a:gd name="connsiteX24" fmla="*/ 61860 w 219428"/>
                <a:gd name="connsiteY24" fmla="*/ 253417 h 2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9428" h="256778">
                  <a:moveTo>
                    <a:pt x="61860" y="253417"/>
                  </a:moveTo>
                  <a:cubicBezTo>
                    <a:pt x="28619" y="253417"/>
                    <a:pt x="3502" y="226385"/>
                    <a:pt x="3502" y="193144"/>
                  </a:cubicBezTo>
                  <a:lnTo>
                    <a:pt x="3502" y="67509"/>
                  </a:lnTo>
                  <a:cubicBezTo>
                    <a:pt x="3502" y="60459"/>
                    <a:pt x="10457" y="54717"/>
                    <a:pt x="17508" y="54717"/>
                  </a:cubicBezTo>
                  <a:cubicBezTo>
                    <a:pt x="24556" y="54717"/>
                    <a:pt x="31514" y="60459"/>
                    <a:pt x="31514" y="67509"/>
                  </a:cubicBezTo>
                  <a:lnTo>
                    <a:pt x="31514" y="193144"/>
                  </a:lnTo>
                  <a:cubicBezTo>
                    <a:pt x="31514" y="212285"/>
                    <a:pt x="42718" y="227832"/>
                    <a:pt x="61860" y="227832"/>
                  </a:cubicBezTo>
                  <a:cubicBezTo>
                    <a:pt x="81000" y="227832"/>
                    <a:pt x="92207" y="212285"/>
                    <a:pt x="92207" y="193144"/>
                  </a:cubicBezTo>
                  <a:lnTo>
                    <a:pt x="92207" y="71244"/>
                  </a:lnTo>
                  <a:lnTo>
                    <a:pt x="92207" y="67509"/>
                  </a:lnTo>
                  <a:lnTo>
                    <a:pt x="92207" y="16294"/>
                  </a:lnTo>
                  <a:cubicBezTo>
                    <a:pt x="92207" y="9244"/>
                    <a:pt x="99162" y="3502"/>
                    <a:pt x="106213" y="3502"/>
                  </a:cubicBezTo>
                  <a:cubicBezTo>
                    <a:pt x="113261" y="3502"/>
                    <a:pt x="120219" y="9244"/>
                    <a:pt x="120219" y="16294"/>
                  </a:cubicBezTo>
                  <a:lnTo>
                    <a:pt x="120219" y="67509"/>
                  </a:lnTo>
                  <a:lnTo>
                    <a:pt x="120219" y="71244"/>
                  </a:lnTo>
                  <a:cubicBezTo>
                    <a:pt x="120219" y="90386"/>
                    <a:pt x="138426" y="105933"/>
                    <a:pt x="157568" y="105933"/>
                  </a:cubicBezTo>
                  <a:cubicBezTo>
                    <a:pt x="176708" y="105933"/>
                    <a:pt x="194918" y="90386"/>
                    <a:pt x="194918" y="71244"/>
                  </a:cubicBezTo>
                  <a:lnTo>
                    <a:pt x="194918" y="16294"/>
                  </a:lnTo>
                  <a:cubicBezTo>
                    <a:pt x="194918" y="9244"/>
                    <a:pt x="199539" y="3502"/>
                    <a:pt x="206590" y="3502"/>
                  </a:cubicBezTo>
                  <a:cubicBezTo>
                    <a:pt x="213638" y="3502"/>
                    <a:pt x="218261" y="9244"/>
                    <a:pt x="218261" y="16294"/>
                  </a:cubicBezTo>
                  <a:lnTo>
                    <a:pt x="218261" y="71244"/>
                  </a:lnTo>
                  <a:cubicBezTo>
                    <a:pt x="218261" y="104485"/>
                    <a:pt x="189688" y="131517"/>
                    <a:pt x="156447" y="131517"/>
                  </a:cubicBezTo>
                  <a:cubicBezTo>
                    <a:pt x="143562" y="131517"/>
                    <a:pt x="134225" y="127409"/>
                    <a:pt x="120219" y="120499"/>
                  </a:cubicBezTo>
                  <a:lnTo>
                    <a:pt x="120219" y="193191"/>
                  </a:lnTo>
                  <a:cubicBezTo>
                    <a:pt x="120219" y="226385"/>
                    <a:pt x="95100" y="253417"/>
                    <a:pt x="61860" y="253417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C925C94-2E1C-4F5D-8A9D-71D95E134EDC}"/>
                </a:ext>
              </a:extLst>
            </p:cNvPr>
            <p:cNvSpPr/>
            <p:nvPr/>
          </p:nvSpPr>
          <p:spPr>
            <a:xfrm>
              <a:off x="19192127" y="7868927"/>
              <a:ext cx="182701" cy="209346"/>
            </a:xfrm>
            <a:custGeom>
              <a:avLst/>
              <a:gdLst>
                <a:gd name="connsiteX0" fmla="*/ 106213 w 224097"/>
                <a:gd name="connsiteY0" fmla="*/ 193191 h 256778"/>
                <a:gd name="connsiteX1" fmla="*/ 106213 w 224097"/>
                <a:gd name="connsiteY1" fmla="*/ 120499 h 256778"/>
                <a:gd name="connsiteX2" fmla="*/ 67648 w 224097"/>
                <a:gd name="connsiteY2" fmla="*/ 131517 h 256778"/>
                <a:gd name="connsiteX3" fmla="*/ 3502 w 224097"/>
                <a:gd name="connsiteY3" fmla="*/ 71244 h 256778"/>
                <a:gd name="connsiteX4" fmla="*/ 3502 w 224097"/>
                <a:gd name="connsiteY4" fmla="*/ 16294 h 256778"/>
                <a:gd name="connsiteX5" fmla="*/ 17508 w 224097"/>
                <a:gd name="connsiteY5" fmla="*/ 3502 h 256778"/>
                <a:gd name="connsiteX6" fmla="*/ 31514 w 224097"/>
                <a:gd name="connsiteY6" fmla="*/ 16294 h 256778"/>
                <a:gd name="connsiteX7" fmla="*/ 31514 w 224097"/>
                <a:gd name="connsiteY7" fmla="*/ 71244 h 256778"/>
                <a:gd name="connsiteX8" fmla="*/ 68863 w 224097"/>
                <a:gd name="connsiteY8" fmla="*/ 105932 h 256778"/>
                <a:gd name="connsiteX9" fmla="*/ 106213 w 224097"/>
                <a:gd name="connsiteY9" fmla="*/ 71244 h 256778"/>
                <a:gd name="connsiteX10" fmla="*/ 106213 w 224097"/>
                <a:gd name="connsiteY10" fmla="*/ 67509 h 256778"/>
                <a:gd name="connsiteX11" fmla="*/ 106213 w 224097"/>
                <a:gd name="connsiteY11" fmla="*/ 16294 h 256778"/>
                <a:gd name="connsiteX12" fmla="*/ 117884 w 224097"/>
                <a:gd name="connsiteY12" fmla="*/ 3502 h 256778"/>
                <a:gd name="connsiteX13" fmla="*/ 129556 w 224097"/>
                <a:gd name="connsiteY13" fmla="*/ 16294 h 256778"/>
                <a:gd name="connsiteX14" fmla="*/ 129556 w 224097"/>
                <a:gd name="connsiteY14" fmla="*/ 67509 h 256778"/>
                <a:gd name="connsiteX15" fmla="*/ 129556 w 224097"/>
                <a:gd name="connsiteY15" fmla="*/ 71244 h 256778"/>
                <a:gd name="connsiteX16" fmla="*/ 129556 w 224097"/>
                <a:gd name="connsiteY16" fmla="*/ 193144 h 256778"/>
                <a:gd name="connsiteX17" fmla="*/ 162237 w 224097"/>
                <a:gd name="connsiteY17" fmla="*/ 227832 h 256778"/>
                <a:gd name="connsiteX18" fmla="*/ 194918 w 224097"/>
                <a:gd name="connsiteY18" fmla="*/ 193144 h 256778"/>
                <a:gd name="connsiteX19" fmla="*/ 194918 w 224097"/>
                <a:gd name="connsiteY19" fmla="*/ 67509 h 256778"/>
                <a:gd name="connsiteX20" fmla="*/ 208924 w 224097"/>
                <a:gd name="connsiteY20" fmla="*/ 54717 h 256778"/>
                <a:gd name="connsiteX21" fmla="*/ 222930 w 224097"/>
                <a:gd name="connsiteY21" fmla="*/ 67509 h 256778"/>
                <a:gd name="connsiteX22" fmla="*/ 222930 w 224097"/>
                <a:gd name="connsiteY22" fmla="*/ 193144 h 256778"/>
                <a:gd name="connsiteX23" fmla="*/ 164571 w 224097"/>
                <a:gd name="connsiteY23" fmla="*/ 253416 h 256778"/>
                <a:gd name="connsiteX24" fmla="*/ 106213 w 224097"/>
                <a:gd name="connsiteY24" fmla="*/ 193191 h 2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097" h="256778">
                  <a:moveTo>
                    <a:pt x="106213" y="193191"/>
                  </a:moveTo>
                  <a:lnTo>
                    <a:pt x="106213" y="120499"/>
                  </a:lnTo>
                  <a:cubicBezTo>
                    <a:pt x="92207" y="127455"/>
                    <a:pt x="80535" y="131517"/>
                    <a:pt x="67648" y="131517"/>
                  </a:cubicBezTo>
                  <a:cubicBezTo>
                    <a:pt x="34407" y="131517"/>
                    <a:pt x="3502" y="104485"/>
                    <a:pt x="3502" y="71244"/>
                  </a:cubicBezTo>
                  <a:lnTo>
                    <a:pt x="3502" y="16294"/>
                  </a:lnTo>
                  <a:cubicBezTo>
                    <a:pt x="3502" y="9244"/>
                    <a:pt x="10457" y="3502"/>
                    <a:pt x="17508" y="3502"/>
                  </a:cubicBezTo>
                  <a:cubicBezTo>
                    <a:pt x="24556" y="3502"/>
                    <a:pt x="31514" y="9244"/>
                    <a:pt x="31514" y="16294"/>
                  </a:cubicBezTo>
                  <a:lnTo>
                    <a:pt x="31514" y="71244"/>
                  </a:lnTo>
                  <a:cubicBezTo>
                    <a:pt x="31514" y="90386"/>
                    <a:pt x="49721" y="105932"/>
                    <a:pt x="68863" y="105932"/>
                  </a:cubicBezTo>
                  <a:cubicBezTo>
                    <a:pt x="88003" y="105932"/>
                    <a:pt x="106213" y="90386"/>
                    <a:pt x="106213" y="71244"/>
                  </a:cubicBezTo>
                  <a:lnTo>
                    <a:pt x="106213" y="67509"/>
                  </a:lnTo>
                  <a:lnTo>
                    <a:pt x="106213" y="16294"/>
                  </a:lnTo>
                  <a:cubicBezTo>
                    <a:pt x="106213" y="9244"/>
                    <a:pt x="110834" y="3502"/>
                    <a:pt x="117884" y="3502"/>
                  </a:cubicBezTo>
                  <a:cubicBezTo>
                    <a:pt x="124933" y="3502"/>
                    <a:pt x="129556" y="9244"/>
                    <a:pt x="129556" y="16294"/>
                  </a:cubicBezTo>
                  <a:lnTo>
                    <a:pt x="129556" y="67509"/>
                  </a:lnTo>
                  <a:lnTo>
                    <a:pt x="129556" y="71244"/>
                  </a:lnTo>
                  <a:lnTo>
                    <a:pt x="129556" y="193144"/>
                  </a:lnTo>
                  <a:cubicBezTo>
                    <a:pt x="129556" y="212285"/>
                    <a:pt x="143095" y="227832"/>
                    <a:pt x="162237" y="227832"/>
                  </a:cubicBezTo>
                  <a:cubicBezTo>
                    <a:pt x="181377" y="227832"/>
                    <a:pt x="194918" y="212285"/>
                    <a:pt x="194918" y="193144"/>
                  </a:cubicBezTo>
                  <a:lnTo>
                    <a:pt x="194918" y="67509"/>
                  </a:lnTo>
                  <a:cubicBezTo>
                    <a:pt x="194918" y="60459"/>
                    <a:pt x="201873" y="54717"/>
                    <a:pt x="208924" y="54717"/>
                  </a:cubicBezTo>
                  <a:cubicBezTo>
                    <a:pt x="215973" y="54717"/>
                    <a:pt x="222930" y="60459"/>
                    <a:pt x="222930" y="67509"/>
                  </a:cubicBezTo>
                  <a:lnTo>
                    <a:pt x="222930" y="193144"/>
                  </a:lnTo>
                  <a:cubicBezTo>
                    <a:pt x="222930" y="226385"/>
                    <a:pt x="197811" y="253416"/>
                    <a:pt x="164571" y="253416"/>
                  </a:cubicBezTo>
                  <a:cubicBezTo>
                    <a:pt x="131375" y="253416"/>
                    <a:pt x="106213" y="226385"/>
                    <a:pt x="106213" y="193191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D9F997-8C85-4A36-A815-AD92A2322E1E}"/>
                </a:ext>
              </a:extLst>
            </p:cNvPr>
            <p:cNvSpPr/>
            <p:nvPr/>
          </p:nvSpPr>
          <p:spPr>
            <a:xfrm>
              <a:off x="19348185" y="8371700"/>
              <a:ext cx="175089" cy="464366"/>
            </a:xfrm>
            <a:custGeom>
              <a:avLst/>
              <a:gdLst>
                <a:gd name="connsiteX0" fmla="*/ 61860 w 214759"/>
                <a:gd name="connsiteY0" fmla="*/ 568740 h 569580"/>
                <a:gd name="connsiteX1" fmla="*/ 3502 w 214759"/>
                <a:gd name="connsiteY1" fmla="*/ 508514 h 569580"/>
                <a:gd name="connsiteX2" fmla="*/ 3502 w 214759"/>
                <a:gd name="connsiteY2" fmla="*/ 382880 h 569580"/>
                <a:gd name="connsiteX3" fmla="*/ 17508 w 214759"/>
                <a:gd name="connsiteY3" fmla="*/ 370087 h 569580"/>
                <a:gd name="connsiteX4" fmla="*/ 31514 w 214759"/>
                <a:gd name="connsiteY4" fmla="*/ 382880 h 569580"/>
                <a:gd name="connsiteX5" fmla="*/ 31514 w 214759"/>
                <a:gd name="connsiteY5" fmla="*/ 508514 h 569580"/>
                <a:gd name="connsiteX6" fmla="*/ 61860 w 214759"/>
                <a:gd name="connsiteY6" fmla="*/ 543202 h 569580"/>
                <a:gd name="connsiteX7" fmla="*/ 92207 w 214759"/>
                <a:gd name="connsiteY7" fmla="*/ 508514 h 569580"/>
                <a:gd name="connsiteX8" fmla="*/ 92207 w 214759"/>
                <a:gd name="connsiteY8" fmla="*/ 386614 h 569580"/>
                <a:gd name="connsiteX9" fmla="*/ 92207 w 214759"/>
                <a:gd name="connsiteY9" fmla="*/ 382880 h 569580"/>
                <a:gd name="connsiteX10" fmla="*/ 92207 w 214759"/>
                <a:gd name="connsiteY10" fmla="*/ 16294 h 569580"/>
                <a:gd name="connsiteX11" fmla="*/ 106213 w 214759"/>
                <a:gd name="connsiteY11" fmla="*/ 3502 h 569580"/>
                <a:gd name="connsiteX12" fmla="*/ 120219 w 214759"/>
                <a:gd name="connsiteY12" fmla="*/ 16294 h 569580"/>
                <a:gd name="connsiteX13" fmla="*/ 120219 w 214759"/>
                <a:gd name="connsiteY13" fmla="*/ 382880 h 569580"/>
                <a:gd name="connsiteX14" fmla="*/ 120219 w 214759"/>
                <a:gd name="connsiteY14" fmla="*/ 386614 h 569580"/>
                <a:gd name="connsiteX15" fmla="*/ 157568 w 214759"/>
                <a:gd name="connsiteY15" fmla="*/ 421303 h 569580"/>
                <a:gd name="connsiteX16" fmla="*/ 194918 w 214759"/>
                <a:gd name="connsiteY16" fmla="*/ 386614 h 569580"/>
                <a:gd name="connsiteX17" fmla="*/ 194918 w 214759"/>
                <a:gd name="connsiteY17" fmla="*/ 331664 h 569580"/>
                <a:gd name="connsiteX18" fmla="*/ 204255 w 214759"/>
                <a:gd name="connsiteY18" fmla="*/ 318872 h 569580"/>
                <a:gd name="connsiteX19" fmla="*/ 213593 w 214759"/>
                <a:gd name="connsiteY19" fmla="*/ 331664 h 569580"/>
                <a:gd name="connsiteX20" fmla="*/ 213593 w 214759"/>
                <a:gd name="connsiteY20" fmla="*/ 386614 h 569580"/>
                <a:gd name="connsiteX21" fmla="*/ 154112 w 214759"/>
                <a:gd name="connsiteY21" fmla="*/ 446887 h 569580"/>
                <a:gd name="connsiteX22" fmla="*/ 120219 w 214759"/>
                <a:gd name="connsiteY22" fmla="*/ 435869 h 569580"/>
                <a:gd name="connsiteX23" fmla="*/ 120219 w 214759"/>
                <a:gd name="connsiteY23" fmla="*/ 508560 h 569580"/>
                <a:gd name="connsiteX24" fmla="*/ 61860 w 214759"/>
                <a:gd name="connsiteY24" fmla="*/ 568740 h 56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4759" h="569580">
                  <a:moveTo>
                    <a:pt x="61860" y="568740"/>
                  </a:moveTo>
                  <a:cubicBezTo>
                    <a:pt x="28619" y="568740"/>
                    <a:pt x="3502" y="541709"/>
                    <a:pt x="3502" y="508514"/>
                  </a:cubicBezTo>
                  <a:lnTo>
                    <a:pt x="3502" y="382880"/>
                  </a:lnTo>
                  <a:cubicBezTo>
                    <a:pt x="3502" y="375830"/>
                    <a:pt x="10457" y="370087"/>
                    <a:pt x="17508" y="370087"/>
                  </a:cubicBezTo>
                  <a:cubicBezTo>
                    <a:pt x="24556" y="370087"/>
                    <a:pt x="31514" y="375830"/>
                    <a:pt x="31514" y="382880"/>
                  </a:cubicBezTo>
                  <a:lnTo>
                    <a:pt x="31514" y="508514"/>
                  </a:lnTo>
                  <a:cubicBezTo>
                    <a:pt x="31514" y="527656"/>
                    <a:pt x="42718" y="543202"/>
                    <a:pt x="61860" y="543202"/>
                  </a:cubicBezTo>
                  <a:cubicBezTo>
                    <a:pt x="81000" y="543202"/>
                    <a:pt x="92207" y="527656"/>
                    <a:pt x="92207" y="508514"/>
                  </a:cubicBezTo>
                  <a:lnTo>
                    <a:pt x="92207" y="386614"/>
                  </a:lnTo>
                  <a:lnTo>
                    <a:pt x="92207" y="382880"/>
                  </a:lnTo>
                  <a:lnTo>
                    <a:pt x="92207" y="16294"/>
                  </a:lnTo>
                  <a:cubicBezTo>
                    <a:pt x="92207" y="9244"/>
                    <a:pt x="99162" y="3502"/>
                    <a:pt x="106213" y="3502"/>
                  </a:cubicBezTo>
                  <a:cubicBezTo>
                    <a:pt x="113261" y="3502"/>
                    <a:pt x="120219" y="9244"/>
                    <a:pt x="120219" y="16294"/>
                  </a:cubicBezTo>
                  <a:lnTo>
                    <a:pt x="120219" y="382880"/>
                  </a:lnTo>
                  <a:lnTo>
                    <a:pt x="120219" y="386614"/>
                  </a:lnTo>
                  <a:cubicBezTo>
                    <a:pt x="120219" y="405756"/>
                    <a:pt x="138426" y="421303"/>
                    <a:pt x="157568" y="421303"/>
                  </a:cubicBezTo>
                  <a:cubicBezTo>
                    <a:pt x="176708" y="421303"/>
                    <a:pt x="194918" y="405756"/>
                    <a:pt x="194918" y="386614"/>
                  </a:cubicBezTo>
                  <a:lnTo>
                    <a:pt x="194918" y="331664"/>
                  </a:lnTo>
                  <a:cubicBezTo>
                    <a:pt x="194918" y="324614"/>
                    <a:pt x="197204" y="318872"/>
                    <a:pt x="204255" y="318872"/>
                  </a:cubicBezTo>
                  <a:cubicBezTo>
                    <a:pt x="211304" y="318872"/>
                    <a:pt x="213593" y="324614"/>
                    <a:pt x="213593" y="331664"/>
                  </a:cubicBezTo>
                  <a:lnTo>
                    <a:pt x="213593" y="386614"/>
                  </a:lnTo>
                  <a:cubicBezTo>
                    <a:pt x="213593" y="419855"/>
                    <a:pt x="187354" y="446887"/>
                    <a:pt x="154112" y="446887"/>
                  </a:cubicBezTo>
                  <a:cubicBezTo>
                    <a:pt x="141228" y="446887"/>
                    <a:pt x="134225" y="442779"/>
                    <a:pt x="120219" y="435869"/>
                  </a:cubicBezTo>
                  <a:lnTo>
                    <a:pt x="120219" y="508560"/>
                  </a:lnTo>
                  <a:cubicBezTo>
                    <a:pt x="120219" y="541709"/>
                    <a:pt x="95100" y="568740"/>
                    <a:pt x="61860" y="568740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FFD37B-E3F2-43CA-AD11-83DD935C339D}"/>
                </a:ext>
              </a:extLst>
            </p:cNvPr>
            <p:cNvSpPr/>
            <p:nvPr/>
          </p:nvSpPr>
          <p:spPr>
            <a:xfrm>
              <a:off x="19260640" y="9915681"/>
              <a:ext cx="91351" cy="64707"/>
            </a:xfrm>
            <a:custGeom>
              <a:avLst/>
              <a:gdLst>
                <a:gd name="connsiteX0" fmla="*/ 110881 w 112048"/>
                <a:gd name="connsiteY0" fmla="*/ 23810 h 79367"/>
                <a:gd name="connsiteX1" fmla="*/ 57191 w 112048"/>
                <a:gd name="connsiteY1" fmla="*/ 77453 h 79367"/>
                <a:gd name="connsiteX2" fmla="*/ 3502 w 112048"/>
                <a:gd name="connsiteY2" fmla="*/ 23810 h 79367"/>
                <a:gd name="connsiteX3" fmla="*/ 3502 w 112048"/>
                <a:gd name="connsiteY3" fmla="*/ 16294 h 79367"/>
                <a:gd name="connsiteX4" fmla="*/ 15173 w 112048"/>
                <a:gd name="connsiteY4" fmla="*/ 3502 h 79367"/>
                <a:gd name="connsiteX5" fmla="*/ 26845 w 112048"/>
                <a:gd name="connsiteY5" fmla="*/ 16294 h 79367"/>
                <a:gd name="connsiteX6" fmla="*/ 26845 w 112048"/>
                <a:gd name="connsiteY6" fmla="*/ 23810 h 79367"/>
                <a:gd name="connsiteX7" fmla="*/ 54857 w 112048"/>
                <a:gd name="connsiteY7" fmla="*/ 51916 h 79367"/>
                <a:gd name="connsiteX8" fmla="*/ 82869 w 112048"/>
                <a:gd name="connsiteY8" fmla="*/ 23810 h 79367"/>
                <a:gd name="connsiteX9" fmla="*/ 82869 w 112048"/>
                <a:gd name="connsiteY9" fmla="*/ 16294 h 79367"/>
                <a:gd name="connsiteX10" fmla="*/ 96875 w 112048"/>
                <a:gd name="connsiteY10" fmla="*/ 3502 h 79367"/>
                <a:gd name="connsiteX11" fmla="*/ 110881 w 112048"/>
                <a:gd name="connsiteY11" fmla="*/ 16294 h 79367"/>
                <a:gd name="connsiteX12" fmla="*/ 110881 w 112048"/>
                <a:gd name="connsiteY12" fmla="*/ 23810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79367">
                  <a:moveTo>
                    <a:pt x="110881" y="23810"/>
                  </a:moveTo>
                  <a:cubicBezTo>
                    <a:pt x="110881" y="53410"/>
                    <a:pt x="86790" y="77453"/>
                    <a:pt x="57191" y="77453"/>
                  </a:cubicBezTo>
                  <a:cubicBezTo>
                    <a:pt x="27590" y="77453"/>
                    <a:pt x="3502" y="53410"/>
                    <a:pt x="3502" y="23810"/>
                  </a:cubicBezTo>
                  <a:lnTo>
                    <a:pt x="3502" y="16294"/>
                  </a:lnTo>
                  <a:cubicBezTo>
                    <a:pt x="3502" y="9244"/>
                    <a:pt x="8122" y="3502"/>
                    <a:pt x="15173" y="3502"/>
                  </a:cubicBezTo>
                  <a:cubicBezTo>
                    <a:pt x="22222" y="3502"/>
                    <a:pt x="26845" y="9244"/>
                    <a:pt x="26845" y="16294"/>
                  </a:cubicBezTo>
                  <a:lnTo>
                    <a:pt x="26845" y="23810"/>
                  </a:lnTo>
                  <a:cubicBezTo>
                    <a:pt x="26845" y="39310"/>
                    <a:pt x="39356" y="51916"/>
                    <a:pt x="54857" y="51916"/>
                  </a:cubicBezTo>
                  <a:cubicBezTo>
                    <a:pt x="70356" y="51916"/>
                    <a:pt x="82869" y="39310"/>
                    <a:pt x="82869" y="23810"/>
                  </a:cubicBezTo>
                  <a:lnTo>
                    <a:pt x="82869" y="16294"/>
                  </a:lnTo>
                  <a:cubicBezTo>
                    <a:pt x="82869" y="9244"/>
                    <a:pt x="89824" y="3502"/>
                    <a:pt x="96875" y="3502"/>
                  </a:cubicBezTo>
                  <a:cubicBezTo>
                    <a:pt x="103924" y="3502"/>
                    <a:pt x="110881" y="9244"/>
                    <a:pt x="110881" y="16294"/>
                  </a:cubicBezTo>
                  <a:lnTo>
                    <a:pt x="110881" y="23810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A1259F7-A11E-4BCB-A8E1-D4CA8FEF6639}"/>
                </a:ext>
              </a:extLst>
            </p:cNvPr>
            <p:cNvSpPr/>
            <p:nvPr/>
          </p:nvSpPr>
          <p:spPr>
            <a:xfrm>
              <a:off x="19538499" y="7686226"/>
              <a:ext cx="91351" cy="64707"/>
            </a:xfrm>
            <a:custGeom>
              <a:avLst/>
              <a:gdLst>
                <a:gd name="connsiteX0" fmla="*/ 110881 w 112048"/>
                <a:gd name="connsiteY0" fmla="*/ 23810 h 79367"/>
                <a:gd name="connsiteX1" fmla="*/ 57191 w 112048"/>
                <a:gd name="connsiteY1" fmla="*/ 77453 h 79367"/>
                <a:gd name="connsiteX2" fmla="*/ 3502 w 112048"/>
                <a:gd name="connsiteY2" fmla="*/ 23810 h 79367"/>
                <a:gd name="connsiteX3" fmla="*/ 3502 w 112048"/>
                <a:gd name="connsiteY3" fmla="*/ 16294 h 79367"/>
                <a:gd name="connsiteX4" fmla="*/ 15173 w 112048"/>
                <a:gd name="connsiteY4" fmla="*/ 3502 h 79367"/>
                <a:gd name="connsiteX5" fmla="*/ 26845 w 112048"/>
                <a:gd name="connsiteY5" fmla="*/ 16294 h 79367"/>
                <a:gd name="connsiteX6" fmla="*/ 26845 w 112048"/>
                <a:gd name="connsiteY6" fmla="*/ 23810 h 79367"/>
                <a:gd name="connsiteX7" fmla="*/ 57191 w 112048"/>
                <a:gd name="connsiteY7" fmla="*/ 51869 h 79367"/>
                <a:gd name="connsiteX8" fmla="*/ 87538 w 112048"/>
                <a:gd name="connsiteY8" fmla="*/ 23810 h 79367"/>
                <a:gd name="connsiteX9" fmla="*/ 87538 w 112048"/>
                <a:gd name="connsiteY9" fmla="*/ 16294 h 79367"/>
                <a:gd name="connsiteX10" fmla="*/ 99210 w 112048"/>
                <a:gd name="connsiteY10" fmla="*/ 3502 h 79367"/>
                <a:gd name="connsiteX11" fmla="*/ 110881 w 112048"/>
                <a:gd name="connsiteY11" fmla="*/ 16294 h 79367"/>
                <a:gd name="connsiteX12" fmla="*/ 110881 w 112048"/>
                <a:gd name="connsiteY12" fmla="*/ 23810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79367">
                  <a:moveTo>
                    <a:pt x="110881" y="23810"/>
                  </a:moveTo>
                  <a:cubicBezTo>
                    <a:pt x="110881" y="53410"/>
                    <a:pt x="86790" y="77453"/>
                    <a:pt x="57191" y="77453"/>
                  </a:cubicBezTo>
                  <a:cubicBezTo>
                    <a:pt x="27590" y="77453"/>
                    <a:pt x="3502" y="53410"/>
                    <a:pt x="3502" y="23810"/>
                  </a:cubicBezTo>
                  <a:lnTo>
                    <a:pt x="3502" y="16294"/>
                  </a:lnTo>
                  <a:cubicBezTo>
                    <a:pt x="3502" y="9244"/>
                    <a:pt x="8122" y="3502"/>
                    <a:pt x="15173" y="3502"/>
                  </a:cubicBezTo>
                  <a:cubicBezTo>
                    <a:pt x="22222" y="3502"/>
                    <a:pt x="26845" y="9244"/>
                    <a:pt x="26845" y="16294"/>
                  </a:cubicBezTo>
                  <a:lnTo>
                    <a:pt x="26845" y="23810"/>
                  </a:lnTo>
                  <a:cubicBezTo>
                    <a:pt x="26845" y="39310"/>
                    <a:pt x="41690" y="51869"/>
                    <a:pt x="57191" y="51869"/>
                  </a:cubicBezTo>
                  <a:cubicBezTo>
                    <a:pt x="72691" y="51869"/>
                    <a:pt x="87538" y="39263"/>
                    <a:pt x="87538" y="23810"/>
                  </a:cubicBezTo>
                  <a:lnTo>
                    <a:pt x="87538" y="16294"/>
                  </a:lnTo>
                  <a:cubicBezTo>
                    <a:pt x="87538" y="9244"/>
                    <a:pt x="92159" y="3502"/>
                    <a:pt x="99210" y="3502"/>
                  </a:cubicBezTo>
                  <a:cubicBezTo>
                    <a:pt x="106258" y="3502"/>
                    <a:pt x="110881" y="9244"/>
                    <a:pt x="110881" y="16294"/>
                  </a:cubicBezTo>
                  <a:lnTo>
                    <a:pt x="110881" y="23810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1B8B07-B89D-475E-A86F-F2F537875A4A}"/>
                </a:ext>
              </a:extLst>
            </p:cNvPr>
            <p:cNvSpPr/>
            <p:nvPr/>
          </p:nvSpPr>
          <p:spPr>
            <a:xfrm>
              <a:off x="19462373" y="8064532"/>
              <a:ext cx="91351" cy="64707"/>
            </a:xfrm>
            <a:custGeom>
              <a:avLst/>
              <a:gdLst>
                <a:gd name="connsiteX0" fmla="*/ 110881 w 112048"/>
                <a:gd name="connsiteY0" fmla="*/ 23810 h 79367"/>
                <a:gd name="connsiteX1" fmla="*/ 57191 w 112048"/>
                <a:gd name="connsiteY1" fmla="*/ 77453 h 79367"/>
                <a:gd name="connsiteX2" fmla="*/ 3502 w 112048"/>
                <a:gd name="connsiteY2" fmla="*/ 23810 h 79367"/>
                <a:gd name="connsiteX3" fmla="*/ 3502 w 112048"/>
                <a:gd name="connsiteY3" fmla="*/ 16294 h 79367"/>
                <a:gd name="connsiteX4" fmla="*/ 15173 w 112048"/>
                <a:gd name="connsiteY4" fmla="*/ 3502 h 79367"/>
                <a:gd name="connsiteX5" fmla="*/ 26845 w 112048"/>
                <a:gd name="connsiteY5" fmla="*/ 16294 h 79367"/>
                <a:gd name="connsiteX6" fmla="*/ 26845 w 112048"/>
                <a:gd name="connsiteY6" fmla="*/ 23810 h 79367"/>
                <a:gd name="connsiteX7" fmla="*/ 54857 w 112048"/>
                <a:gd name="connsiteY7" fmla="*/ 51916 h 79367"/>
                <a:gd name="connsiteX8" fmla="*/ 82869 w 112048"/>
                <a:gd name="connsiteY8" fmla="*/ 23810 h 79367"/>
                <a:gd name="connsiteX9" fmla="*/ 82869 w 112048"/>
                <a:gd name="connsiteY9" fmla="*/ 16294 h 79367"/>
                <a:gd name="connsiteX10" fmla="*/ 96875 w 112048"/>
                <a:gd name="connsiteY10" fmla="*/ 3502 h 79367"/>
                <a:gd name="connsiteX11" fmla="*/ 110881 w 112048"/>
                <a:gd name="connsiteY11" fmla="*/ 16294 h 79367"/>
                <a:gd name="connsiteX12" fmla="*/ 110881 w 112048"/>
                <a:gd name="connsiteY12" fmla="*/ 23810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79367">
                  <a:moveTo>
                    <a:pt x="110881" y="23810"/>
                  </a:moveTo>
                  <a:cubicBezTo>
                    <a:pt x="110881" y="53410"/>
                    <a:pt x="86790" y="77453"/>
                    <a:pt x="57191" y="77453"/>
                  </a:cubicBezTo>
                  <a:cubicBezTo>
                    <a:pt x="27590" y="77453"/>
                    <a:pt x="3502" y="53410"/>
                    <a:pt x="3502" y="23810"/>
                  </a:cubicBezTo>
                  <a:lnTo>
                    <a:pt x="3502" y="16294"/>
                  </a:lnTo>
                  <a:cubicBezTo>
                    <a:pt x="3502" y="9244"/>
                    <a:pt x="8122" y="3502"/>
                    <a:pt x="15173" y="3502"/>
                  </a:cubicBezTo>
                  <a:cubicBezTo>
                    <a:pt x="22222" y="3502"/>
                    <a:pt x="26845" y="9244"/>
                    <a:pt x="26845" y="16294"/>
                  </a:cubicBezTo>
                  <a:lnTo>
                    <a:pt x="26845" y="23810"/>
                  </a:lnTo>
                  <a:cubicBezTo>
                    <a:pt x="26845" y="39310"/>
                    <a:pt x="39356" y="51916"/>
                    <a:pt x="54857" y="51916"/>
                  </a:cubicBezTo>
                  <a:cubicBezTo>
                    <a:pt x="70356" y="51916"/>
                    <a:pt x="82869" y="39310"/>
                    <a:pt x="82869" y="23810"/>
                  </a:cubicBezTo>
                  <a:lnTo>
                    <a:pt x="82869" y="16294"/>
                  </a:lnTo>
                  <a:cubicBezTo>
                    <a:pt x="82869" y="9244"/>
                    <a:pt x="89824" y="3502"/>
                    <a:pt x="96875" y="3502"/>
                  </a:cubicBezTo>
                  <a:cubicBezTo>
                    <a:pt x="103924" y="3502"/>
                    <a:pt x="110881" y="9244"/>
                    <a:pt x="110881" y="16294"/>
                  </a:cubicBezTo>
                  <a:lnTo>
                    <a:pt x="110881" y="23810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33EDF97-8DD0-4979-9D48-038B3D6A71FA}"/>
                </a:ext>
              </a:extLst>
            </p:cNvPr>
            <p:cNvSpPr/>
            <p:nvPr/>
          </p:nvSpPr>
          <p:spPr>
            <a:xfrm>
              <a:off x="19085550" y="8541993"/>
              <a:ext cx="91351" cy="64707"/>
            </a:xfrm>
            <a:custGeom>
              <a:avLst/>
              <a:gdLst>
                <a:gd name="connsiteX0" fmla="*/ 110883 w 112048"/>
                <a:gd name="connsiteY0" fmla="*/ 23810 h 79367"/>
                <a:gd name="connsiteX1" fmla="*/ 57193 w 112048"/>
                <a:gd name="connsiteY1" fmla="*/ 77453 h 79367"/>
                <a:gd name="connsiteX2" fmla="*/ 3502 w 112048"/>
                <a:gd name="connsiteY2" fmla="*/ 23810 h 79367"/>
                <a:gd name="connsiteX3" fmla="*/ 3502 w 112048"/>
                <a:gd name="connsiteY3" fmla="*/ 16294 h 79367"/>
                <a:gd name="connsiteX4" fmla="*/ 12839 w 112048"/>
                <a:gd name="connsiteY4" fmla="*/ 3502 h 79367"/>
                <a:gd name="connsiteX5" fmla="*/ 22176 w 112048"/>
                <a:gd name="connsiteY5" fmla="*/ 16294 h 79367"/>
                <a:gd name="connsiteX6" fmla="*/ 22176 w 112048"/>
                <a:gd name="connsiteY6" fmla="*/ 23810 h 79367"/>
                <a:gd name="connsiteX7" fmla="*/ 52524 w 112048"/>
                <a:gd name="connsiteY7" fmla="*/ 51916 h 79367"/>
                <a:gd name="connsiteX8" fmla="*/ 82870 w 112048"/>
                <a:gd name="connsiteY8" fmla="*/ 23810 h 79367"/>
                <a:gd name="connsiteX9" fmla="*/ 82870 w 112048"/>
                <a:gd name="connsiteY9" fmla="*/ 16294 h 79367"/>
                <a:gd name="connsiteX10" fmla="*/ 96877 w 112048"/>
                <a:gd name="connsiteY10" fmla="*/ 3502 h 79367"/>
                <a:gd name="connsiteX11" fmla="*/ 110883 w 112048"/>
                <a:gd name="connsiteY11" fmla="*/ 16294 h 79367"/>
                <a:gd name="connsiteX12" fmla="*/ 110883 w 112048"/>
                <a:gd name="connsiteY12" fmla="*/ 23810 h 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048" h="79367">
                  <a:moveTo>
                    <a:pt x="110883" y="23810"/>
                  </a:moveTo>
                  <a:cubicBezTo>
                    <a:pt x="110883" y="53410"/>
                    <a:pt x="86791" y="77453"/>
                    <a:pt x="57193" y="77453"/>
                  </a:cubicBezTo>
                  <a:cubicBezTo>
                    <a:pt x="27593" y="77453"/>
                    <a:pt x="3502" y="53410"/>
                    <a:pt x="3502" y="23810"/>
                  </a:cubicBezTo>
                  <a:lnTo>
                    <a:pt x="3502" y="16294"/>
                  </a:lnTo>
                  <a:cubicBezTo>
                    <a:pt x="3502" y="9244"/>
                    <a:pt x="5789" y="3502"/>
                    <a:pt x="12839" y="3502"/>
                  </a:cubicBezTo>
                  <a:cubicBezTo>
                    <a:pt x="19889" y="3502"/>
                    <a:pt x="22176" y="9244"/>
                    <a:pt x="22176" y="16294"/>
                  </a:cubicBezTo>
                  <a:lnTo>
                    <a:pt x="22176" y="23810"/>
                  </a:lnTo>
                  <a:cubicBezTo>
                    <a:pt x="22176" y="39311"/>
                    <a:pt x="37024" y="51916"/>
                    <a:pt x="52524" y="51916"/>
                  </a:cubicBezTo>
                  <a:cubicBezTo>
                    <a:pt x="68023" y="51916"/>
                    <a:pt x="82870" y="39311"/>
                    <a:pt x="82870" y="23810"/>
                  </a:cubicBezTo>
                  <a:lnTo>
                    <a:pt x="82870" y="16294"/>
                  </a:lnTo>
                  <a:cubicBezTo>
                    <a:pt x="82870" y="9244"/>
                    <a:pt x="89826" y="3502"/>
                    <a:pt x="96877" y="3502"/>
                  </a:cubicBezTo>
                  <a:cubicBezTo>
                    <a:pt x="103925" y="3502"/>
                    <a:pt x="110883" y="9244"/>
                    <a:pt x="110883" y="16294"/>
                  </a:cubicBezTo>
                  <a:lnTo>
                    <a:pt x="110883" y="23810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E65F86-46D5-4DE8-AB65-9436DC8BC79C}"/>
                </a:ext>
              </a:extLst>
            </p:cNvPr>
            <p:cNvSpPr/>
            <p:nvPr/>
          </p:nvSpPr>
          <p:spPr>
            <a:xfrm>
              <a:off x="19424311" y="7117643"/>
              <a:ext cx="186508" cy="159864"/>
            </a:xfrm>
            <a:custGeom>
              <a:avLst/>
              <a:gdLst>
                <a:gd name="connsiteX0" fmla="*/ 101544 w 228765"/>
                <a:gd name="connsiteY0" fmla="*/ 132871 h 196085"/>
                <a:gd name="connsiteX1" fmla="*/ 101544 w 228765"/>
                <a:gd name="connsiteY1" fmla="*/ 146877 h 196085"/>
                <a:gd name="connsiteX2" fmla="*/ 52523 w 228765"/>
                <a:gd name="connsiteY2" fmla="*/ 196552 h 196085"/>
                <a:gd name="connsiteX3" fmla="*/ 3502 w 228765"/>
                <a:gd name="connsiteY3" fmla="*/ 146877 h 196085"/>
                <a:gd name="connsiteX4" fmla="*/ 3502 w 228765"/>
                <a:gd name="connsiteY4" fmla="*/ 108827 h 196085"/>
                <a:gd name="connsiteX5" fmla="*/ 17508 w 228765"/>
                <a:gd name="connsiteY5" fmla="*/ 96035 h 196085"/>
                <a:gd name="connsiteX6" fmla="*/ 31514 w 228765"/>
                <a:gd name="connsiteY6" fmla="*/ 108827 h 196085"/>
                <a:gd name="connsiteX7" fmla="*/ 31514 w 228765"/>
                <a:gd name="connsiteY7" fmla="*/ 146877 h 196085"/>
                <a:gd name="connsiteX8" fmla="*/ 57191 w 228765"/>
                <a:gd name="connsiteY8" fmla="*/ 171015 h 196085"/>
                <a:gd name="connsiteX9" fmla="*/ 82869 w 228765"/>
                <a:gd name="connsiteY9" fmla="*/ 146877 h 196085"/>
                <a:gd name="connsiteX10" fmla="*/ 82869 w 228765"/>
                <a:gd name="connsiteY10" fmla="*/ 77734 h 196085"/>
                <a:gd name="connsiteX11" fmla="*/ 82869 w 228765"/>
                <a:gd name="connsiteY11" fmla="*/ 29553 h 196085"/>
                <a:gd name="connsiteX12" fmla="*/ 82869 w 228765"/>
                <a:gd name="connsiteY12" fmla="*/ 16294 h 196085"/>
                <a:gd name="connsiteX13" fmla="*/ 92207 w 228765"/>
                <a:gd name="connsiteY13" fmla="*/ 3502 h 196085"/>
                <a:gd name="connsiteX14" fmla="*/ 101544 w 228765"/>
                <a:gd name="connsiteY14" fmla="*/ 16294 h 196085"/>
                <a:gd name="connsiteX15" fmla="*/ 101544 w 228765"/>
                <a:gd name="connsiteY15" fmla="*/ 29553 h 196085"/>
                <a:gd name="connsiteX16" fmla="*/ 101544 w 228765"/>
                <a:gd name="connsiteY16" fmla="*/ 77734 h 196085"/>
                <a:gd name="connsiteX17" fmla="*/ 150565 w 228765"/>
                <a:gd name="connsiteY17" fmla="*/ 124561 h 196085"/>
                <a:gd name="connsiteX18" fmla="*/ 199587 w 228765"/>
                <a:gd name="connsiteY18" fmla="*/ 77734 h 196085"/>
                <a:gd name="connsiteX19" fmla="*/ 199587 w 228765"/>
                <a:gd name="connsiteY19" fmla="*/ 16294 h 196085"/>
                <a:gd name="connsiteX20" fmla="*/ 213593 w 228765"/>
                <a:gd name="connsiteY20" fmla="*/ 3502 h 196085"/>
                <a:gd name="connsiteX21" fmla="*/ 227599 w 228765"/>
                <a:gd name="connsiteY21" fmla="*/ 16294 h 196085"/>
                <a:gd name="connsiteX22" fmla="*/ 227599 w 228765"/>
                <a:gd name="connsiteY22" fmla="*/ 77734 h 196085"/>
                <a:gd name="connsiteX23" fmla="*/ 151778 w 228765"/>
                <a:gd name="connsiteY23" fmla="*/ 150145 h 196085"/>
                <a:gd name="connsiteX24" fmla="*/ 101544 w 228765"/>
                <a:gd name="connsiteY24" fmla="*/ 132871 h 19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765" h="196085">
                  <a:moveTo>
                    <a:pt x="101544" y="132871"/>
                  </a:moveTo>
                  <a:lnTo>
                    <a:pt x="101544" y="146877"/>
                  </a:lnTo>
                  <a:cubicBezTo>
                    <a:pt x="101544" y="174282"/>
                    <a:pt x="79926" y="196552"/>
                    <a:pt x="52523" y="196552"/>
                  </a:cubicBezTo>
                  <a:cubicBezTo>
                    <a:pt x="25117" y="196552"/>
                    <a:pt x="3502" y="174282"/>
                    <a:pt x="3502" y="146877"/>
                  </a:cubicBezTo>
                  <a:lnTo>
                    <a:pt x="3502" y="108827"/>
                  </a:lnTo>
                  <a:cubicBezTo>
                    <a:pt x="3502" y="101778"/>
                    <a:pt x="10457" y="96035"/>
                    <a:pt x="17508" y="96035"/>
                  </a:cubicBezTo>
                  <a:cubicBezTo>
                    <a:pt x="24556" y="96035"/>
                    <a:pt x="31514" y="101778"/>
                    <a:pt x="31514" y="108827"/>
                  </a:cubicBezTo>
                  <a:lnTo>
                    <a:pt x="31514" y="146877"/>
                  </a:lnTo>
                  <a:cubicBezTo>
                    <a:pt x="31514" y="160183"/>
                    <a:pt x="43885" y="171015"/>
                    <a:pt x="57191" y="171015"/>
                  </a:cubicBezTo>
                  <a:cubicBezTo>
                    <a:pt x="70495" y="171015"/>
                    <a:pt x="82869" y="160183"/>
                    <a:pt x="82869" y="146877"/>
                  </a:cubicBezTo>
                  <a:lnTo>
                    <a:pt x="82869" y="77734"/>
                  </a:lnTo>
                  <a:lnTo>
                    <a:pt x="82869" y="29553"/>
                  </a:lnTo>
                  <a:lnTo>
                    <a:pt x="82869" y="16294"/>
                  </a:lnTo>
                  <a:cubicBezTo>
                    <a:pt x="82869" y="9244"/>
                    <a:pt x="85156" y="3502"/>
                    <a:pt x="92207" y="3502"/>
                  </a:cubicBezTo>
                  <a:cubicBezTo>
                    <a:pt x="99255" y="3502"/>
                    <a:pt x="101544" y="9244"/>
                    <a:pt x="101544" y="16294"/>
                  </a:cubicBezTo>
                  <a:lnTo>
                    <a:pt x="101544" y="29553"/>
                  </a:lnTo>
                  <a:lnTo>
                    <a:pt x="101544" y="77734"/>
                  </a:lnTo>
                  <a:cubicBezTo>
                    <a:pt x="101544" y="103552"/>
                    <a:pt x="124746" y="124561"/>
                    <a:pt x="150565" y="124561"/>
                  </a:cubicBezTo>
                  <a:cubicBezTo>
                    <a:pt x="176382" y="124561"/>
                    <a:pt x="199587" y="103552"/>
                    <a:pt x="199587" y="77734"/>
                  </a:cubicBezTo>
                  <a:lnTo>
                    <a:pt x="199587" y="16294"/>
                  </a:lnTo>
                  <a:cubicBezTo>
                    <a:pt x="199587" y="9244"/>
                    <a:pt x="206542" y="3502"/>
                    <a:pt x="213593" y="3502"/>
                  </a:cubicBezTo>
                  <a:cubicBezTo>
                    <a:pt x="220641" y="3502"/>
                    <a:pt x="227599" y="9244"/>
                    <a:pt x="227599" y="16294"/>
                  </a:cubicBezTo>
                  <a:lnTo>
                    <a:pt x="227599" y="77734"/>
                  </a:lnTo>
                  <a:cubicBezTo>
                    <a:pt x="227599" y="117651"/>
                    <a:pt x="191697" y="150145"/>
                    <a:pt x="151778" y="150145"/>
                  </a:cubicBezTo>
                  <a:cubicBezTo>
                    <a:pt x="133990" y="150098"/>
                    <a:pt x="110881" y="143609"/>
                    <a:pt x="101544" y="132871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2D6D777-E359-4229-9050-4B1134C0C191}"/>
                </a:ext>
              </a:extLst>
            </p:cNvPr>
            <p:cNvSpPr/>
            <p:nvPr/>
          </p:nvSpPr>
          <p:spPr>
            <a:xfrm>
              <a:off x="19519467" y="9288215"/>
              <a:ext cx="68513" cy="49482"/>
            </a:xfrm>
            <a:custGeom>
              <a:avLst/>
              <a:gdLst>
                <a:gd name="connsiteX0" fmla="*/ 82869 w 84036"/>
                <a:gd name="connsiteY0" fmla="*/ 21056 h 60692"/>
                <a:gd name="connsiteX1" fmla="*/ 43185 w 84036"/>
                <a:gd name="connsiteY1" fmla="*/ 59712 h 60692"/>
                <a:gd name="connsiteX2" fmla="*/ 3502 w 84036"/>
                <a:gd name="connsiteY2" fmla="*/ 21056 h 60692"/>
                <a:gd name="connsiteX3" fmla="*/ 3502 w 84036"/>
                <a:gd name="connsiteY3" fmla="*/ 16294 h 60692"/>
                <a:gd name="connsiteX4" fmla="*/ 17508 w 84036"/>
                <a:gd name="connsiteY4" fmla="*/ 3502 h 60692"/>
                <a:gd name="connsiteX5" fmla="*/ 31514 w 84036"/>
                <a:gd name="connsiteY5" fmla="*/ 16294 h 60692"/>
                <a:gd name="connsiteX6" fmla="*/ 31514 w 84036"/>
                <a:gd name="connsiteY6" fmla="*/ 21056 h 60692"/>
                <a:gd name="connsiteX7" fmla="*/ 43185 w 84036"/>
                <a:gd name="connsiteY7" fmla="*/ 34175 h 60692"/>
                <a:gd name="connsiteX8" fmla="*/ 54857 w 84036"/>
                <a:gd name="connsiteY8" fmla="*/ 21056 h 60692"/>
                <a:gd name="connsiteX9" fmla="*/ 54857 w 84036"/>
                <a:gd name="connsiteY9" fmla="*/ 16294 h 60692"/>
                <a:gd name="connsiteX10" fmla="*/ 68863 w 84036"/>
                <a:gd name="connsiteY10" fmla="*/ 3502 h 60692"/>
                <a:gd name="connsiteX11" fmla="*/ 82869 w 84036"/>
                <a:gd name="connsiteY11" fmla="*/ 16294 h 60692"/>
                <a:gd name="connsiteX12" fmla="*/ 82869 w 84036"/>
                <a:gd name="connsiteY12" fmla="*/ 21056 h 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036" h="60692">
                  <a:moveTo>
                    <a:pt x="82869" y="21056"/>
                  </a:moveTo>
                  <a:cubicBezTo>
                    <a:pt x="82869" y="42392"/>
                    <a:pt x="64521" y="59712"/>
                    <a:pt x="43185" y="59712"/>
                  </a:cubicBezTo>
                  <a:cubicBezTo>
                    <a:pt x="21848" y="59712"/>
                    <a:pt x="3502" y="42345"/>
                    <a:pt x="3502" y="21056"/>
                  </a:cubicBezTo>
                  <a:lnTo>
                    <a:pt x="3502" y="16294"/>
                  </a:lnTo>
                  <a:cubicBezTo>
                    <a:pt x="3502" y="9244"/>
                    <a:pt x="10457" y="3502"/>
                    <a:pt x="17508" y="3502"/>
                  </a:cubicBezTo>
                  <a:cubicBezTo>
                    <a:pt x="24556" y="3502"/>
                    <a:pt x="31514" y="9244"/>
                    <a:pt x="31514" y="16294"/>
                  </a:cubicBezTo>
                  <a:lnTo>
                    <a:pt x="31514" y="21056"/>
                  </a:lnTo>
                  <a:cubicBezTo>
                    <a:pt x="31514" y="28292"/>
                    <a:pt x="35948" y="34175"/>
                    <a:pt x="43185" y="34175"/>
                  </a:cubicBezTo>
                  <a:cubicBezTo>
                    <a:pt x="50421" y="34175"/>
                    <a:pt x="54857" y="28292"/>
                    <a:pt x="54857" y="21056"/>
                  </a:cubicBezTo>
                  <a:lnTo>
                    <a:pt x="54857" y="16294"/>
                  </a:lnTo>
                  <a:cubicBezTo>
                    <a:pt x="54857" y="9244"/>
                    <a:pt x="61812" y="3502"/>
                    <a:pt x="68863" y="3502"/>
                  </a:cubicBezTo>
                  <a:cubicBezTo>
                    <a:pt x="75912" y="3502"/>
                    <a:pt x="82869" y="9244"/>
                    <a:pt x="82869" y="16294"/>
                  </a:cubicBezTo>
                  <a:lnTo>
                    <a:pt x="82869" y="21056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C216BB-C7B3-4FE6-8440-72F62B7D5DC1}"/>
                </a:ext>
              </a:extLst>
            </p:cNvPr>
            <p:cNvSpPr/>
            <p:nvPr/>
          </p:nvSpPr>
          <p:spPr>
            <a:xfrm>
              <a:off x="19443342" y="7569296"/>
              <a:ext cx="64707" cy="49482"/>
            </a:xfrm>
            <a:custGeom>
              <a:avLst/>
              <a:gdLst>
                <a:gd name="connsiteX0" fmla="*/ 78201 w 79367"/>
                <a:gd name="connsiteY0" fmla="*/ 21056 h 60692"/>
                <a:gd name="connsiteX1" fmla="*/ 40851 w 79367"/>
                <a:gd name="connsiteY1" fmla="*/ 59713 h 60692"/>
                <a:gd name="connsiteX2" fmla="*/ 3502 w 79367"/>
                <a:gd name="connsiteY2" fmla="*/ 21056 h 60692"/>
                <a:gd name="connsiteX3" fmla="*/ 3502 w 79367"/>
                <a:gd name="connsiteY3" fmla="*/ 16294 h 60692"/>
                <a:gd name="connsiteX4" fmla="*/ 17508 w 79367"/>
                <a:gd name="connsiteY4" fmla="*/ 3502 h 60692"/>
                <a:gd name="connsiteX5" fmla="*/ 31514 w 79367"/>
                <a:gd name="connsiteY5" fmla="*/ 16294 h 60692"/>
                <a:gd name="connsiteX6" fmla="*/ 31514 w 79367"/>
                <a:gd name="connsiteY6" fmla="*/ 21056 h 60692"/>
                <a:gd name="connsiteX7" fmla="*/ 43185 w 79367"/>
                <a:gd name="connsiteY7" fmla="*/ 34175 h 60692"/>
                <a:gd name="connsiteX8" fmla="*/ 54857 w 79367"/>
                <a:gd name="connsiteY8" fmla="*/ 21056 h 60692"/>
                <a:gd name="connsiteX9" fmla="*/ 54857 w 79367"/>
                <a:gd name="connsiteY9" fmla="*/ 16294 h 60692"/>
                <a:gd name="connsiteX10" fmla="*/ 66529 w 79367"/>
                <a:gd name="connsiteY10" fmla="*/ 3502 h 60692"/>
                <a:gd name="connsiteX11" fmla="*/ 78201 w 79367"/>
                <a:gd name="connsiteY11" fmla="*/ 16294 h 60692"/>
                <a:gd name="connsiteX12" fmla="*/ 78201 w 79367"/>
                <a:gd name="connsiteY12" fmla="*/ 21056 h 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" h="60692">
                  <a:moveTo>
                    <a:pt x="78201" y="21056"/>
                  </a:moveTo>
                  <a:cubicBezTo>
                    <a:pt x="78201" y="42392"/>
                    <a:pt x="62186" y="59713"/>
                    <a:pt x="40851" y="59713"/>
                  </a:cubicBezTo>
                  <a:cubicBezTo>
                    <a:pt x="19514" y="59713"/>
                    <a:pt x="3502" y="42345"/>
                    <a:pt x="3502" y="21056"/>
                  </a:cubicBezTo>
                  <a:lnTo>
                    <a:pt x="3502" y="16294"/>
                  </a:lnTo>
                  <a:cubicBezTo>
                    <a:pt x="3502" y="9244"/>
                    <a:pt x="10457" y="3502"/>
                    <a:pt x="17508" y="3502"/>
                  </a:cubicBezTo>
                  <a:cubicBezTo>
                    <a:pt x="24556" y="3502"/>
                    <a:pt x="31514" y="9244"/>
                    <a:pt x="31514" y="16294"/>
                  </a:cubicBezTo>
                  <a:lnTo>
                    <a:pt x="31514" y="21056"/>
                  </a:lnTo>
                  <a:cubicBezTo>
                    <a:pt x="31514" y="28293"/>
                    <a:pt x="35948" y="34175"/>
                    <a:pt x="43185" y="34175"/>
                  </a:cubicBezTo>
                  <a:cubicBezTo>
                    <a:pt x="50421" y="34175"/>
                    <a:pt x="54857" y="28293"/>
                    <a:pt x="54857" y="21056"/>
                  </a:cubicBezTo>
                  <a:lnTo>
                    <a:pt x="54857" y="16294"/>
                  </a:lnTo>
                  <a:cubicBezTo>
                    <a:pt x="54857" y="9244"/>
                    <a:pt x="59478" y="3502"/>
                    <a:pt x="66529" y="3502"/>
                  </a:cubicBezTo>
                  <a:cubicBezTo>
                    <a:pt x="73577" y="3502"/>
                    <a:pt x="78201" y="9244"/>
                    <a:pt x="78201" y="16294"/>
                  </a:cubicBezTo>
                  <a:lnTo>
                    <a:pt x="78201" y="21056"/>
                  </a:ln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9E9BF4-2CEF-4317-A304-76BEECE1059E}"/>
                </a:ext>
              </a:extLst>
            </p:cNvPr>
            <p:cNvSpPr/>
            <p:nvPr/>
          </p:nvSpPr>
          <p:spPr>
            <a:xfrm>
              <a:off x="19053007" y="7038500"/>
              <a:ext cx="647069" cy="228377"/>
            </a:xfrm>
            <a:custGeom>
              <a:avLst/>
              <a:gdLst>
                <a:gd name="connsiteX0" fmla="*/ 3502 w 793677"/>
                <a:gd name="connsiteY0" fmla="*/ 87737 h 280121"/>
                <a:gd name="connsiteX1" fmla="*/ 145803 w 793677"/>
                <a:gd name="connsiteY1" fmla="*/ 68456 h 280121"/>
                <a:gd name="connsiteX2" fmla="*/ 355427 w 793677"/>
                <a:gd name="connsiteY2" fmla="*/ 100530 h 280121"/>
                <a:gd name="connsiteX3" fmla="*/ 472985 w 793677"/>
                <a:gd name="connsiteY3" fmla="*/ 19481 h 280121"/>
                <a:gd name="connsiteX4" fmla="*/ 635596 w 793677"/>
                <a:gd name="connsiteY4" fmla="*/ 46933 h 280121"/>
                <a:gd name="connsiteX5" fmla="*/ 713984 w 793677"/>
                <a:gd name="connsiteY5" fmla="*/ 37129 h 280121"/>
                <a:gd name="connsiteX6" fmla="*/ 791391 w 793677"/>
                <a:gd name="connsiteY6" fmla="*/ 228685 h 280121"/>
                <a:gd name="connsiteX7" fmla="*/ 791391 w 793677"/>
                <a:gd name="connsiteY7" fmla="*/ 280835 h 280121"/>
                <a:gd name="connsiteX8" fmla="*/ 621871 w 793677"/>
                <a:gd name="connsiteY8" fmla="*/ 109867 h 280121"/>
                <a:gd name="connsiteX9" fmla="*/ 435729 w 793677"/>
                <a:gd name="connsiteY9" fmla="*/ 142175 h 280121"/>
                <a:gd name="connsiteX10" fmla="*/ 251549 w 793677"/>
                <a:gd name="connsiteY10" fmla="*/ 142175 h 280121"/>
                <a:gd name="connsiteX11" fmla="*/ 13633 w 793677"/>
                <a:gd name="connsiteY11" fmla="*/ 174435 h 280121"/>
                <a:gd name="connsiteX12" fmla="*/ 3502 w 793677"/>
                <a:gd name="connsiteY12" fmla="*/ 87737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77" h="280121">
                  <a:moveTo>
                    <a:pt x="3502" y="87737"/>
                  </a:moveTo>
                  <a:cubicBezTo>
                    <a:pt x="3502" y="87737"/>
                    <a:pt x="38051" y="146843"/>
                    <a:pt x="145803" y="68456"/>
                  </a:cubicBezTo>
                  <a:cubicBezTo>
                    <a:pt x="253557" y="-9931"/>
                    <a:pt x="273166" y="120792"/>
                    <a:pt x="355427" y="100530"/>
                  </a:cubicBezTo>
                  <a:cubicBezTo>
                    <a:pt x="437738" y="80221"/>
                    <a:pt x="418128" y="17520"/>
                    <a:pt x="472985" y="19481"/>
                  </a:cubicBezTo>
                  <a:cubicBezTo>
                    <a:pt x="527843" y="21442"/>
                    <a:pt x="596425" y="64534"/>
                    <a:pt x="635596" y="46933"/>
                  </a:cubicBezTo>
                  <a:cubicBezTo>
                    <a:pt x="674767" y="29286"/>
                    <a:pt x="694375" y="-35376"/>
                    <a:pt x="713984" y="37129"/>
                  </a:cubicBezTo>
                  <a:cubicBezTo>
                    <a:pt x="733591" y="109634"/>
                    <a:pt x="749325" y="177283"/>
                    <a:pt x="791391" y="228685"/>
                  </a:cubicBezTo>
                  <a:cubicBezTo>
                    <a:pt x="791391" y="228685"/>
                    <a:pt x="785275" y="260339"/>
                    <a:pt x="791391" y="280835"/>
                  </a:cubicBezTo>
                  <a:cubicBezTo>
                    <a:pt x="791391" y="280835"/>
                    <a:pt x="682470" y="93107"/>
                    <a:pt x="621871" y="109867"/>
                  </a:cubicBezTo>
                  <a:cubicBezTo>
                    <a:pt x="561271" y="126628"/>
                    <a:pt x="480830" y="110054"/>
                    <a:pt x="435729" y="142175"/>
                  </a:cubicBezTo>
                  <a:cubicBezTo>
                    <a:pt x="390677" y="174295"/>
                    <a:pt x="306406" y="196285"/>
                    <a:pt x="251549" y="142175"/>
                  </a:cubicBezTo>
                  <a:cubicBezTo>
                    <a:pt x="196691" y="88064"/>
                    <a:pt x="145151" y="211785"/>
                    <a:pt x="13633" y="174435"/>
                  </a:cubicBezTo>
                  <a:cubicBezTo>
                    <a:pt x="13680" y="174435"/>
                    <a:pt x="15594" y="130876"/>
                    <a:pt x="3502" y="87737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1E42A21-19CF-4366-825E-55B5A7ED4A97}"/>
                </a:ext>
              </a:extLst>
            </p:cNvPr>
            <p:cNvSpPr/>
            <p:nvPr/>
          </p:nvSpPr>
          <p:spPr>
            <a:xfrm>
              <a:off x="19354368" y="6734396"/>
              <a:ext cx="95157" cy="277859"/>
            </a:xfrm>
            <a:custGeom>
              <a:avLst/>
              <a:gdLst>
                <a:gd name="connsiteX0" fmla="*/ 35415 w 116717"/>
                <a:gd name="connsiteY0" fmla="*/ 339219 h 340814"/>
                <a:gd name="connsiteX1" fmla="*/ 12817 w 116717"/>
                <a:gd name="connsiteY1" fmla="*/ 320450 h 340814"/>
                <a:gd name="connsiteX2" fmla="*/ 3714 w 116717"/>
                <a:gd name="connsiteY2" fmla="*/ 195143 h 340814"/>
                <a:gd name="connsiteX3" fmla="*/ 79252 w 116717"/>
                <a:gd name="connsiteY3" fmla="*/ 7321 h 340814"/>
                <a:gd name="connsiteX4" fmla="*/ 111140 w 116717"/>
                <a:gd name="connsiteY4" fmla="*/ 13811 h 340814"/>
                <a:gd name="connsiteX5" fmla="*/ 104652 w 116717"/>
                <a:gd name="connsiteY5" fmla="*/ 45698 h 340814"/>
                <a:gd name="connsiteX6" fmla="*/ 58058 w 116717"/>
                <a:gd name="connsiteY6" fmla="*/ 312000 h 340814"/>
                <a:gd name="connsiteX7" fmla="*/ 39662 w 116717"/>
                <a:gd name="connsiteY7" fmla="*/ 338845 h 340814"/>
                <a:gd name="connsiteX8" fmla="*/ 35415 w 116717"/>
                <a:gd name="connsiteY8" fmla="*/ 339219 h 34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717" h="340814">
                  <a:moveTo>
                    <a:pt x="35415" y="339219"/>
                  </a:moveTo>
                  <a:cubicBezTo>
                    <a:pt x="24536" y="339219"/>
                    <a:pt x="14873" y="331515"/>
                    <a:pt x="12817" y="320450"/>
                  </a:cubicBezTo>
                  <a:cubicBezTo>
                    <a:pt x="12352" y="318069"/>
                    <a:pt x="1893" y="261111"/>
                    <a:pt x="3714" y="195143"/>
                  </a:cubicBezTo>
                  <a:cubicBezTo>
                    <a:pt x="6329" y="101909"/>
                    <a:pt x="31726" y="38695"/>
                    <a:pt x="79252" y="7321"/>
                  </a:cubicBezTo>
                  <a:cubicBezTo>
                    <a:pt x="89850" y="318"/>
                    <a:pt x="104137" y="3213"/>
                    <a:pt x="111140" y="13811"/>
                  </a:cubicBezTo>
                  <a:cubicBezTo>
                    <a:pt x="118143" y="24409"/>
                    <a:pt x="115250" y="38695"/>
                    <a:pt x="104652" y="45698"/>
                  </a:cubicBezTo>
                  <a:cubicBezTo>
                    <a:pt x="34435" y="92105"/>
                    <a:pt x="47226" y="253641"/>
                    <a:pt x="58058" y="312000"/>
                  </a:cubicBezTo>
                  <a:cubicBezTo>
                    <a:pt x="60393" y="324465"/>
                    <a:pt x="52129" y="336511"/>
                    <a:pt x="39662" y="338845"/>
                  </a:cubicBezTo>
                  <a:cubicBezTo>
                    <a:pt x="38262" y="339078"/>
                    <a:pt x="36815" y="339219"/>
                    <a:pt x="35415" y="339219"/>
                  </a:cubicBezTo>
                  <a:close/>
                </a:path>
              </a:pathLst>
            </a:custGeom>
            <a:solidFill>
              <a:srgbClr val="FFA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674FDA4-66D6-4FBB-9CCE-ED1FFDA4DECF}"/>
                </a:ext>
              </a:extLst>
            </p:cNvPr>
            <p:cNvSpPr/>
            <p:nvPr/>
          </p:nvSpPr>
          <p:spPr>
            <a:xfrm>
              <a:off x="19144140" y="6927645"/>
              <a:ext cx="487205" cy="87545"/>
            </a:xfrm>
            <a:custGeom>
              <a:avLst/>
              <a:gdLst>
                <a:gd name="connsiteX0" fmla="*/ 293320 w 597592"/>
                <a:gd name="connsiteY0" fmla="*/ 104751 h 107379"/>
                <a:gd name="connsiteX1" fmla="*/ 6756 w 597592"/>
                <a:gd name="connsiteY1" fmla="*/ 24823 h 107379"/>
                <a:gd name="connsiteX2" fmla="*/ 7784 w 597592"/>
                <a:gd name="connsiteY2" fmla="*/ 6756 h 107379"/>
                <a:gd name="connsiteX3" fmla="*/ 25850 w 597592"/>
                <a:gd name="connsiteY3" fmla="*/ 7783 h 107379"/>
                <a:gd name="connsiteX4" fmla="*/ 83464 w 597592"/>
                <a:gd name="connsiteY4" fmla="*/ 43312 h 107379"/>
                <a:gd name="connsiteX5" fmla="*/ 293368 w 597592"/>
                <a:gd name="connsiteY5" fmla="*/ 79167 h 107379"/>
                <a:gd name="connsiteX6" fmla="*/ 510321 w 597592"/>
                <a:gd name="connsiteY6" fmla="*/ 46813 h 107379"/>
                <a:gd name="connsiteX7" fmla="*/ 574328 w 597592"/>
                <a:gd name="connsiteY7" fmla="*/ 14599 h 107379"/>
                <a:gd name="connsiteX8" fmla="*/ 592303 w 597592"/>
                <a:gd name="connsiteY8" fmla="*/ 16186 h 107379"/>
                <a:gd name="connsiteX9" fmla="*/ 590810 w 597592"/>
                <a:gd name="connsiteY9" fmla="*/ 34161 h 107379"/>
                <a:gd name="connsiteX10" fmla="*/ 293320 w 597592"/>
                <a:gd name="connsiteY10" fmla="*/ 104751 h 10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592" h="107379">
                  <a:moveTo>
                    <a:pt x="293320" y="104751"/>
                  </a:moveTo>
                  <a:cubicBezTo>
                    <a:pt x="80568" y="104751"/>
                    <a:pt x="9651" y="28045"/>
                    <a:pt x="6756" y="24823"/>
                  </a:cubicBezTo>
                  <a:cubicBezTo>
                    <a:pt x="2040" y="19548"/>
                    <a:pt x="2507" y="11471"/>
                    <a:pt x="7784" y="6756"/>
                  </a:cubicBezTo>
                  <a:cubicBezTo>
                    <a:pt x="13059" y="2040"/>
                    <a:pt x="21136" y="2507"/>
                    <a:pt x="25850" y="7783"/>
                  </a:cubicBezTo>
                  <a:cubicBezTo>
                    <a:pt x="25944" y="7923"/>
                    <a:pt x="42565" y="25710"/>
                    <a:pt x="83464" y="43312"/>
                  </a:cubicBezTo>
                  <a:cubicBezTo>
                    <a:pt x="121465" y="59652"/>
                    <a:pt x="188742" y="79167"/>
                    <a:pt x="293368" y="79167"/>
                  </a:cubicBezTo>
                  <a:cubicBezTo>
                    <a:pt x="398552" y="79167"/>
                    <a:pt x="469424" y="61566"/>
                    <a:pt x="510321" y="46813"/>
                  </a:cubicBezTo>
                  <a:cubicBezTo>
                    <a:pt x="554486" y="30893"/>
                    <a:pt x="574141" y="14739"/>
                    <a:pt x="574328" y="14599"/>
                  </a:cubicBezTo>
                  <a:cubicBezTo>
                    <a:pt x="579745" y="10117"/>
                    <a:pt x="587776" y="10771"/>
                    <a:pt x="592303" y="16186"/>
                  </a:cubicBezTo>
                  <a:cubicBezTo>
                    <a:pt x="596833" y="21555"/>
                    <a:pt x="596179" y="29586"/>
                    <a:pt x="590810" y="34161"/>
                  </a:cubicBezTo>
                  <a:cubicBezTo>
                    <a:pt x="587402" y="37009"/>
                    <a:pt x="505046" y="104751"/>
                    <a:pt x="293320" y="104751"/>
                  </a:cubicBezTo>
                  <a:close/>
                </a:path>
              </a:pathLst>
            </a:custGeom>
            <a:solidFill>
              <a:srgbClr val="B72E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A6996E1-4333-4041-BADC-41A136F77BE6}"/>
              </a:ext>
            </a:extLst>
          </p:cNvPr>
          <p:cNvSpPr/>
          <p:nvPr/>
        </p:nvSpPr>
        <p:spPr>
          <a:xfrm>
            <a:off x="14309912" y="4017507"/>
            <a:ext cx="9373812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4250B6-7EF1-4EEC-997E-C994D8F29EDC}"/>
              </a:ext>
            </a:extLst>
          </p:cNvPr>
          <p:cNvSpPr/>
          <p:nvPr/>
        </p:nvSpPr>
        <p:spPr>
          <a:xfrm>
            <a:off x="14309912" y="6508383"/>
            <a:ext cx="8667166" cy="39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162726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6A01F9-C35E-4DAF-8308-168EF7813134}"/>
              </a:ext>
            </a:extLst>
          </p:cNvPr>
          <p:cNvGrpSpPr/>
          <p:nvPr/>
        </p:nvGrpSpPr>
        <p:grpSpPr>
          <a:xfrm>
            <a:off x="3622895" y="7455953"/>
            <a:ext cx="17141383" cy="3766599"/>
            <a:chOff x="14732950" y="11373944"/>
            <a:chExt cx="3475138" cy="763617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0967AE7-3273-4448-A7F2-4F4985AA4BB8}"/>
                </a:ext>
              </a:extLst>
            </p:cNvPr>
            <p:cNvSpPr/>
            <p:nvPr/>
          </p:nvSpPr>
          <p:spPr>
            <a:xfrm>
              <a:off x="14732950" y="11878734"/>
              <a:ext cx="3475138" cy="258827"/>
            </a:xfrm>
            <a:custGeom>
              <a:avLst/>
              <a:gdLst>
                <a:gd name="connsiteX0" fmla="*/ 4104622 w 4262515"/>
                <a:gd name="connsiteY0" fmla="*/ 314530 h 317471"/>
                <a:gd name="connsiteX1" fmla="*/ 159016 w 4262515"/>
                <a:gd name="connsiteY1" fmla="*/ 314530 h 317471"/>
                <a:gd name="connsiteX2" fmla="*/ 3502 w 4262515"/>
                <a:gd name="connsiteY2" fmla="*/ 159016 h 317471"/>
                <a:gd name="connsiteX3" fmla="*/ 3502 w 4262515"/>
                <a:gd name="connsiteY3" fmla="*/ 159016 h 317471"/>
                <a:gd name="connsiteX4" fmla="*/ 159016 w 4262515"/>
                <a:gd name="connsiteY4" fmla="*/ 3502 h 317471"/>
                <a:gd name="connsiteX5" fmla="*/ 4104622 w 4262515"/>
                <a:gd name="connsiteY5" fmla="*/ 3502 h 317471"/>
                <a:gd name="connsiteX6" fmla="*/ 4260135 w 4262515"/>
                <a:gd name="connsiteY6" fmla="*/ 159016 h 317471"/>
                <a:gd name="connsiteX7" fmla="*/ 4260135 w 4262515"/>
                <a:gd name="connsiteY7" fmla="*/ 159016 h 317471"/>
                <a:gd name="connsiteX8" fmla="*/ 4104622 w 4262515"/>
                <a:gd name="connsiteY8" fmla="*/ 314530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2515" h="317471">
                  <a:moveTo>
                    <a:pt x="4104622" y="314530"/>
                  </a:moveTo>
                  <a:lnTo>
                    <a:pt x="159016" y="314530"/>
                  </a:lnTo>
                  <a:cubicBezTo>
                    <a:pt x="73112" y="314530"/>
                    <a:pt x="3502" y="244921"/>
                    <a:pt x="3502" y="159016"/>
                  </a:cubicBezTo>
                  <a:lnTo>
                    <a:pt x="3502" y="159016"/>
                  </a:lnTo>
                  <a:cubicBezTo>
                    <a:pt x="3502" y="73112"/>
                    <a:pt x="73112" y="3502"/>
                    <a:pt x="159016" y="3502"/>
                  </a:cubicBezTo>
                  <a:lnTo>
                    <a:pt x="4104622" y="3502"/>
                  </a:lnTo>
                  <a:cubicBezTo>
                    <a:pt x="4190525" y="3502"/>
                    <a:pt x="4260135" y="73112"/>
                    <a:pt x="4260135" y="159016"/>
                  </a:cubicBezTo>
                  <a:lnTo>
                    <a:pt x="4260135" y="159016"/>
                  </a:lnTo>
                  <a:cubicBezTo>
                    <a:pt x="4260135" y="244874"/>
                    <a:pt x="4190525" y="314530"/>
                    <a:pt x="4104622" y="314530"/>
                  </a:cubicBezTo>
                  <a:close/>
                </a:path>
              </a:pathLst>
            </a:custGeom>
            <a:solidFill>
              <a:srgbClr val="C9BE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78A6E4B-0270-421B-B14F-9EB9E4367889}"/>
                </a:ext>
              </a:extLst>
            </p:cNvPr>
            <p:cNvSpPr/>
            <p:nvPr/>
          </p:nvSpPr>
          <p:spPr>
            <a:xfrm>
              <a:off x="14993719" y="11697554"/>
              <a:ext cx="1469226" cy="353984"/>
            </a:xfrm>
            <a:custGeom>
              <a:avLst/>
              <a:gdLst>
                <a:gd name="connsiteX0" fmla="*/ 1802068 w 1802115"/>
                <a:gd name="connsiteY0" fmla="*/ 218215 h 434188"/>
                <a:gd name="connsiteX1" fmla="*/ 902784 w 1802115"/>
                <a:gd name="connsiteY1" fmla="*/ 432928 h 434188"/>
                <a:gd name="connsiteX2" fmla="*/ 3500 w 1802115"/>
                <a:gd name="connsiteY2" fmla="*/ 218215 h 434188"/>
                <a:gd name="connsiteX3" fmla="*/ 902784 w 1802115"/>
                <a:gd name="connsiteY3" fmla="*/ 3502 h 434188"/>
                <a:gd name="connsiteX4" fmla="*/ 1802068 w 1802115"/>
                <a:gd name="connsiteY4" fmla="*/ 218215 h 43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115" h="434188">
                  <a:moveTo>
                    <a:pt x="1802068" y="218215"/>
                  </a:moveTo>
                  <a:cubicBezTo>
                    <a:pt x="1802068" y="336798"/>
                    <a:pt x="1399445" y="432928"/>
                    <a:pt x="902784" y="432928"/>
                  </a:cubicBezTo>
                  <a:cubicBezTo>
                    <a:pt x="406123" y="432928"/>
                    <a:pt x="3500" y="336798"/>
                    <a:pt x="3500" y="218215"/>
                  </a:cubicBezTo>
                  <a:cubicBezTo>
                    <a:pt x="3500" y="99632"/>
                    <a:pt x="406123" y="3502"/>
                    <a:pt x="902784" y="3502"/>
                  </a:cubicBezTo>
                  <a:cubicBezTo>
                    <a:pt x="1399445" y="3502"/>
                    <a:pt x="1802068" y="99632"/>
                    <a:pt x="1802068" y="218215"/>
                  </a:cubicBezTo>
                  <a:close/>
                </a:path>
              </a:pathLst>
            </a:custGeom>
            <a:solidFill>
              <a:srgbClr val="EAE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94CA323-C915-4E54-8767-74A4A3D84C2D}"/>
                </a:ext>
              </a:extLst>
            </p:cNvPr>
            <p:cNvSpPr/>
            <p:nvPr/>
          </p:nvSpPr>
          <p:spPr>
            <a:xfrm>
              <a:off x="15191265" y="11439222"/>
              <a:ext cx="521461" cy="487205"/>
            </a:xfrm>
            <a:custGeom>
              <a:avLst/>
              <a:gdLst>
                <a:gd name="connsiteX0" fmla="*/ 322699 w 639610"/>
                <a:gd name="connsiteY0" fmla="*/ 26098 h 597592"/>
                <a:gd name="connsiteX1" fmla="*/ 359536 w 639610"/>
                <a:gd name="connsiteY1" fmla="*/ 3502 h 597592"/>
                <a:gd name="connsiteX2" fmla="*/ 574530 w 639610"/>
                <a:gd name="connsiteY2" fmla="*/ 50329 h 597592"/>
                <a:gd name="connsiteX3" fmla="*/ 636996 w 639610"/>
                <a:gd name="connsiteY3" fmla="*/ 332831 h 597592"/>
                <a:gd name="connsiteX4" fmla="*/ 636996 w 639610"/>
                <a:gd name="connsiteY4" fmla="*/ 598620 h 597592"/>
                <a:gd name="connsiteX5" fmla="*/ 418548 w 639610"/>
                <a:gd name="connsiteY5" fmla="*/ 596146 h 597592"/>
                <a:gd name="connsiteX6" fmla="*/ 159342 w 639610"/>
                <a:gd name="connsiteY6" fmla="*/ 582980 h 597592"/>
                <a:gd name="connsiteX7" fmla="*/ 116624 w 639610"/>
                <a:gd name="connsiteY7" fmla="*/ 579011 h 597592"/>
                <a:gd name="connsiteX8" fmla="*/ 3502 w 639610"/>
                <a:gd name="connsiteY8" fmla="*/ 330544 h 597592"/>
                <a:gd name="connsiteX9" fmla="*/ 3642 w 639610"/>
                <a:gd name="connsiteY9" fmla="*/ 288012 h 597592"/>
                <a:gd name="connsiteX10" fmla="*/ 222323 w 639610"/>
                <a:gd name="connsiteY10" fmla="*/ 191557 h 5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610" h="597592">
                  <a:moveTo>
                    <a:pt x="322699" y="26098"/>
                  </a:moveTo>
                  <a:lnTo>
                    <a:pt x="359536" y="3502"/>
                  </a:lnTo>
                  <a:lnTo>
                    <a:pt x="574530" y="50329"/>
                  </a:lnTo>
                  <a:lnTo>
                    <a:pt x="636996" y="332831"/>
                  </a:lnTo>
                  <a:lnTo>
                    <a:pt x="636996" y="598620"/>
                  </a:lnTo>
                  <a:lnTo>
                    <a:pt x="418548" y="596146"/>
                  </a:lnTo>
                  <a:lnTo>
                    <a:pt x="159342" y="582980"/>
                  </a:lnTo>
                  <a:lnTo>
                    <a:pt x="116624" y="579011"/>
                  </a:lnTo>
                  <a:lnTo>
                    <a:pt x="3502" y="330544"/>
                  </a:lnTo>
                  <a:lnTo>
                    <a:pt x="3642" y="288012"/>
                  </a:lnTo>
                  <a:lnTo>
                    <a:pt x="222323" y="191557"/>
                  </a:lnTo>
                  <a:close/>
                </a:path>
              </a:pathLst>
            </a:custGeom>
            <a:solidFill>
              <a:srgbClr val="F29C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123C08-9A36-4561-8394-5B2F5462B340}"/>
                </a:ext>
              </a:extLst>
            </p:cNvPr>
            <p:cNvSpPr/>
            <p:nvPr/>
          </p:nvSpPr>
          <p:spPr>
            <a:xfrm>
              <a:off x="15119174" y="11374021"/>
              <a:ext cx="593780" cy="555717"/>
            </a:xfrm>
            <a:custGeom>
              <a:avLst/>
              <a:gdLst>
                <a:gd name="connsiteX0" fmla="*/ 611459 w 728315"/>
                <a:gd name="connsiteY0" fmla="*/ 434001 h 681629"/>
                <a:gd name="connsiteX1" fmla="*/ 570467 w 728315"/>
                <a:gd name="connsiteY1" fmla="*/ 445020 h 681629"/>
                <a:gd name="connsiteX2" fmla="*/ 506133 w 728315"/>
                <a:gd name="connsiteY2" fmla="*/ 414813 h 681629"/>
                <a:gd name="connsiteX3" fmla="*/ 508933 w 728315"/>
                <a:gd name="connsiteY3" fmla="*/ 385633 h 681629"/>
                <a:gd name="connsiteX4" fmla="*/ 538159 w 728315"/>
                <a:gd name="connsiteY4" fmla="*/ 388295 h 681629"/>
                <a:gd name="connsiteX5" fmla="*/ 598246 w 728315"/>
                <a:gd name="connsiteY5" fmla="*/ 393757 h 681629"/>
                <a:gd name="connsiteX6" fmla="*/ 603708 w 728315"/>
                <a:gd name="connsiteY6" fmla="*/ 333718 h 681629"/>
                <a:gd name="connsiteX7" fmla="*/ 606369 w 728315"/>
                <a:gd name="connsiteY7" fmla="*/ 304539 h 681629"/>
                <a:gd name="connsiteX8" fmla="*/ 635549 w 728315"/>
                <a:gd name="connsiteY8" fmla="*/ 307200 h 681629"/>
                <a:gd name="connsiteX9" fmla="*/ 641291 w 728315"/>
                <a:gd name="connsiteY9" fmla="*/ 405289 h 681629"/>
                <a:gd name="connsiteX10" fmla="*/ 725468 w 728315"/>
                <a:gd name="connsiteY10" fmla="*/ 448568 h 681629"/>
                <a:gd name="connsiteX11" fmla="*/ 725468 w 728315"/>
                <a:gd name="connsiteY11" fmla="*/ 151359 h 681629"/>
                <a:gd name="connsiteX12" fmla="*/ 578778 w 728315"/>
                <a:gd name="connsiteY12" fmla="*/ 3502 h 681629"/>
                <a:gd name="connsiteX13" fmla="*/ 448008 w 728315"/>
                <a:gd name="connsiteY13" fmla="*/ 83522 h 681629"/>
                <a:gd name="connsiteX14" fmla="*/ 493153 w 728315"/>
                <a:gd name="connsiteY14" fmla="*/ 174796 h 681629"/>
                <a:gd name="connsiteX15" fmla="*/ 620048 w 728315"/>
                <a:gd name="connsiteY15" fmla="*/ 177083 h 681629"/>
                <a:gd name="connsiteX16" fmla="*/ 628779 w 728315"/>
                <a:gd name="connsiteY16" fmla="*/ 205049 h 681629"/>
                <a:gd name="connsiteX17" fmla="*/ 600860 w 728315"/>
                <a:gd name="connsiteY17" fmla="*/ 213733 h 681629"/>
                <a:gd name="connsiteX18" fmla="*/ 488718 w 728315"/>
                <a:gd name="connsiteY18" fmla="*/ 234976 h 681629"/>
                <a:gd name="connsiteX19" fmla="*/ 470884 w 728315"/>
                <a:gd name="connsiteY19" fmla="*/ 245200 h 681629"/>
                <a:gd name="connsiteX20" fmla="*/ 463740 w 728315"/>
                <a:gd name="connsiteY20" fmla="*/ 243939 h 681629"/>
                <a:gd name="connsiteX21" fmla="*/ 450482 w 728315"/>
                <a:gd name="connsiteY21" fmla="*/ 220970 h 681629"/>
                <a:gd name="connsiteX22" fmla="*/ 411264 w 728315"/>
                <a:gd name="connsiteY22" fmla="*/ 106119 h 681629"/>
                <a:gd name="connsiteX23" fmla="*/ 396558 w 728315"/>
                <a:gd name="connsiteY23" fmla="*/ 105233 h 681629"/>
                <a:gd name="connsiteX24" fmla="*/ 270691 w 728315"/>
                <a:gd name="connsiteY24" fmla="*/ 231100 h 681629"/>
                <a:gd name="connsiteX25" fmla="*/ 270737 w 728315"/>
                <a:gd name="connsiteY25" fmla="*/ 232595 h 681629"/>
                <a:gd name="connsiteX26" fmla="*/ 249354 w 728315"/>
                <a:gd name="connsiteY26" fmla="*/ 231100 h 681629"/>
                <a:gd name="connsiteX27" fmla="*/ 92207 w 728315"/>
                <a:gd name="connsiteY27" fmla="*/ 368033 h 681629"/>
                <a:gd name="connsiteX28" fmla="*/ 220315 w 728315"/>
                <a:gd name="connsiteY28" fmla="*/ 426531 h 681629"/>
                <a:gd name="connsiteX29" fmla="*/ 382272 w 728315"/>
                <a:gd name="connsiteY29" fmla="*/ 341188 h 681629"/>
                <a:gd name="connsiteX30" fmla="*/ 401834 w 728315"/>
                <a:gd name="connsiteY30" fmla="*/ 362944 h 681629"/>
                <a:gd name="connsiteX31" fmla="*/ 380078 w 728315"/>
                <a:gd name="connsiteY31" fmla="*/ 382506 h 681629"/>
                <a:gd name="connsiteX32" fmla="*/ 247020 w 728315"/>
                <a:gd name="connsiteY32" fmla="*/ 471444 h 681629"/>
                <a:gd name="connsiteX33" fmla="*/ 230633 w 728315"/>
                <a:gd name="connsiteY33" fmla="*/ 487224 h 681629"/>
                <a:gd name="connsiteX34" fmla="*/ 226804 w 728315"/>
                <a:gd name="connsiteY34" fmla="*/ 487598 h 681629"/>
                <a:gd name="connsiteX35" fmla="*/ 209671 w 728315"/>
                <a:gd name="connsiteY35" fmla="*/ 478541 h 681629"/>
                <a:gd name="connsiteX36" fmla="*/ 92020 w 728315"/>
                <a:gd name="connsiteY36" fmla="*/ 409584 h 681629"/>
                <a:gd name="connsiteX37" fmla="*/ 92113 w 728315"/>
                <a:gd name="connsiteY37" fmla="*/ 410565 h 681629"/>
                <a:gd name="connsiteX38" fmla="*/ 3502 w 728315"/>
                <a:gd name="connsiteY38" fmla="*/ 535452 h 681629"/>
                <a:gd name="connsiteX39" fmla="*/ 32027 w 728315"/>
                <a:gd name="connsiteY39" fmla="*/ 617435 h 681629"/>
                <a:gd name="connsiteX40" fmla="*/ 205236 w 728315"/>
                <a:gd name="connsiteY40" fmla="*/ 659032 h 681629"/>
                <a:gd name="connsiteX41" fmla="*/ 193657 w 728315"/>
                <a:gd name="connsiteY41" fmla="*/ 566498 h 681629"/>
                <a:gd name="connsiteX42" fmla="*/ 215366 w 728315"/>
                <a:gd name="connsiteY42" fmla="*/ 546843 h 681629"/>
                <a:gd name="connsiteX43" fmla="*/ 235021 w 728315"/>
                <a:gd name="connsiteY43" fmla="*/ 568553 h 681629"/>
                <a:gd name="connsiteX44" fmla="*/ 247954 w 728315"/>
                <a:gd name="connsiteY44" fmla="*/ 663001 h 681629"/>
                <a:gd name="connsiteX45" fmla="*/ 562437 w 728315"/>
                <a:gd name="connsiteY45" fmla="*/ 677380 h 681629"/>
                <a:gd name="connsiteX46" fmla="*/ 452349 w 728315"/>
                <a:gd name="connsiteY46" fmla="*/ 570280 h 681629"/>
                <a:gd name="connsiteX47" fmla="*/ 442544 w 728315"/>
                <a:gd name="connsiteY47" fmla="*/ 542689 h 681629"/>
                <a:gd name="connsiteX48" fmla="*/ 470137 w 728315"/>
                <a:gd name="connsiteY48" fmla="*/ 532884 h 681629"/>
                <a:gd name="connsiteX49" fmla="*/ 615007 w 728315"/>
                <a:gd name="connsiteY49" fmla="*/ 678128 h 681629"/>
                <a:gd name="connsiteX50" fmla="*/ 725608 w 728315"/>
                <a:gd name="connsiteY50" fmla="*/ 678594 h 681629"/>
                <a:gd name="connsiteX51" fmla="*/ 725608 w 728315"/>
                <a:gd name="connsiteY51" fmla="*/ 490400 h 681629"/>
                <a:gd name="connsiteX52" fmla="*/ 611459 w 728315"/>
                <a:gd name="connsiteY52" fmla="*/ 434001 h 6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28315" h="681629">
                  <a:moveTo>
                    <a:pt x="611459" y="434001"/>
                  </a:moveTo>
                  <a:cubicBezTo>
                    <a:pt x="598526" y="441378"/>
                    <a:pt x="584754" y="445020"/>
                    <a:pt x="570467" y="445020"/>
                  </a:cubicBezTo>
                  <a:cubicBezTo>
                    <a:pt x="546376" y="445020"/>
                    <a:pt x="522753" y="434748"/>
                    <a:pt x="506133" y="414813"/>
                  </a:cubicBezTo>
                  <a:cubicBezTo>
                    <a:pt x="498802" y="406036"/>
                    <a:pt x="500156" y="392963"/>
                    <a:pt x="508933" y="385633"/>
                  </a:cubicBezTo>
                  <a:cubicBezTo>
                    <a:pt x="517711" y="378304"/>
                    <a:pt x="530830" y="379471"/>
                    <a:pt x="538159" y="388295"/>
                  </a:cubicBezTo>
                  <a:cubicBezTo>
                    <a:pt x="553193" y="406363"/>
                    <a:pt x="580177" y="408791"/>
                    <a:pt x="598246" y="393757"/>
                  </a:cubicBezTo>
                  <a:cubicBezTo>
                    <a:pt x="616313" y="378677"/>
                    <a:pt x="618741" y="351785"/>
                    <a:pt x="603708" y="333718"/>
                  </a:cubicBezTo>
                  <a:cubicBezTo>
                    <a:pt x="596379" y="324940"/>
                    <a:pt x="597593" y="311869"/>
                    <a:pt x="606369" y="304539"/>
                  </a:cubicBezTo>
                  <a:cubicBezTo>
                    <a:pt x="615146" y="297209"/>
                    <a:pt x="628218" y="298376"/>
                    <a:pt x="635549" y="307200"/>
                  </a:cubicBezTo>
                  <a:cubicBezTo>
                    <a:pt x="659266" y="335679"/>
                    <a:pt x="659779" y="375362"/>
                    <a:pt x="641291" y="405289"/>
                  </a:cubicBezTo>
                  <a:cubicBezTo>
                    <a:pt x="665242" y="428912"/>
                    <a:pt x="697970" y="443432"/>
                    <a:pt x="725468" y="448568"/>
                  </a:cubicBezTo>
                  <a:cubicBezTo>
                    <a:pt x="725468" y="318405"/>
                    <a:pt x="725468" y="152432"/>
                    <a:pt x="725468" y="151359"/>
                  </a:cubicBezTo>
                  <a:cubicBezTo>
                    <a:pt x="725468" y="69703"/>
                    <a:pt x="660433" y="3502"/>
                    <a:pt x="578778" y="3502"/>
                  </a:cubicBezTo>
                  <a:cubicBezTo>
                    <a:pt x="521586" y="3502"/>
                    <a:pt x="472612" y="35995"/>
                    <a:pt x="448008" y="83522"/>
                  </a:cubicBezTo>
                  <a:cubicBezTo>
                    <a:pt x="469857" y="104019"/>
                    <a:pt x="488812" y="133898"/>
                    <a:pt x="493153" y="174796"/>
                  </a:cubicBezTo>
                  <a:cubicBezTo>
                    <a:pt x="521166" y="157662"/>
                    <a:pt x="563698" y="147391"/>
                    <a:pt x="620048" y="177083"/>
                  </a:cubicBezTo>
                  <a:cubicBezTo>
                    <a:pt x="630180" y="182406"/>
                    <a:pt x="634101" y="194918"/>
                    <a:pt x="628779" y="205049"/>
                  </a:cubicBezTo>
                  <a:cubicBezTo>
                    <a:pt x="623456" y="215179"/>
                    <a:pt x="610944" y="219055"/>
                    <a:pt x="600860" y="213733"/>
                  </a:cubicBezTo>
                  <a:cubicBezTo>
                    <a:pt x="525647" y="174096"/>
                    <a:pt x="490166" y="232501"/>
                    <a:pt x="488718" y="234976"/>
                  </a:cubicBezTo>
                  <a:cubicBezTo>
                    <a:pt x="484890" y="241465"/>
                    <a:pt x="478027" y="245200"/>
                    <a:pt x="470884" y="245200"/>
                  </a:cubicBezTo>
                  <a:cubicBezTo>
                    <a:pt x="468503" y="245200"/>
                    <a:pt x="466122" y="244779"/>
                    <a:pt x="463740" y="243939"/>
                  </a:cubicBezTo>
                  <a:cubicBezTo>
                    <a:pt x="454356" y="240484"/>
                    <a:pt x="448754" y="230820"/>
                    <a:pt x="450482" y="220970"/>
                  </a:cubicBezTo>
                  <a:cubicBezTo>
                    <a:pt x="461453" y="157755"/>
                    <a:pt x="434795" y="123533"/>
                    <a:pt x="411264" y="106119"/>
                  </a:cubicBezTo>
                  <a:cubicBezTo>
                    <a:pt x="406455" y="105558"/>
                    <a:pt x="401508" y="105233"/>
                    <a:pt x="396558" y="105233"/>
                  </a:cubicBezTo>
                  <a:cubicBezTo>
                    <a:pt x="327041" y="105233"/>
                    <a:pt x="270691" y="161583"/>
                    <a:pt x="270691" y="231100"/>
                  </a:cubicBezTo>
                  <a:cubicBezTo>
                    <a:pt x="270691" y="231613"/>
                    <a:pt x="270737" y="232081"/>
                    <a:pt x="270737" y="232595"/>
                  </a:cubicBezTo>
                  <a:cubicBezTo>
                    <a:pt x="263734" y="231660"/>
                    <a:pt x="256591" y="231100"/>
                    <a:pt x="249354" y="231100"/>
                  </a:cubicBezTo>
                  <a:cubicBezTo>
                    <a:pt x="169100" y="231100"/>
                    <a:pt x="102804" y="290673"/>
                    <a:pt x="92207" y="368033"/>
                  </a:cubicBezTo>
                  <a:cubicBezTo>
                    <a:pt x="140948" y="371348"/>
                    <a:pt x="186327" y="392217"/>
                    <a:pt x="220315" y="426531"/>
                  </a:cubicBezTo>
                  <a:cubicBezTo>
                    <a:pt x="243145" y="383953"/>
                    <a:pt x="292960" y="336473"/>
                    <a:pt x="382272" y="341188"/>
                  </a:cubicBezTo>
                  <a:cubicBezTo>
                    <a:pt x="393710" y="341795"/>
                    <a:pt x="402441" y="351553"/>
                    <a:pt x="401834" y="362944"/>
                  </a:cubicBezTo>
                  <a:cubicBezTo>
                    <a:pt x="401227" y="374382"/>
                    <a:pt x="391422" y="383113"/>
                    <a:pt x="380078" y="382506"/>
                  </a:cubicBezTo>
                  <a:cubicBezTo>
                    <a:pt x="270130" y="376670"/>
                    <a:pt x="247907" y="467569"/>
                    <a:pt x="247020" y="471444"/>
                  </a:cubicBezTo>
                  <a:cubicBezTo>
                    <a:pt x="245152" y="479474"/>
                    <a:pt x="238710" y="485684"/>
                    <a:pt x="230633" y="487224"/>
                  </a:cubicBezTo>
                  <a:cubicBezTo>
                    <a:pt x="229372" y="487458"/>
                    <a:pt x="228065" y="487598"/>
                    <a:pt x="226804" y="487598"/>
                  </a:cubicBezTo>
                  <a:cubicBezTo>
                    <a:pt x="220035" y="487598"/>
                    <a:pt x="213546" y="484283"/>
                    <a:pt x="209671" y="478541"/>
                  </a:cubicBezTo>
                  <a:cubicBezTo>
                    <a:pt x="182685" y="438623"/>
                    <a:pt x="139500" y="413599"/>
                    <a:pt x="92020" y="409584"/>
                  </a:cubicBezTo>
                  <a:cubicBezTo>
                    <a:pt x="92066" y="409911"/>
                    <a:pt x="92066" y="410237"/>
                    <a:pt x="92113" y="410565"/>
                  </a:cubicBezTo>
                  <a:cubicBezTo>
                    <a:pt x="40524" y="428633"/>
                    <a:pt x="3502" y="477701"/>
                    <a:pt x="3502" y="535452"/>
                  </a:cubicBezTo>
                  <a:cubicBezTo>
                    <a:pt x="3502" y="566453"/>
                    <a:pt x="14192" y="594931"/>
                    <a:pt x="32027" y="617435"/>
                  </a:cubicBezTo>
                  <a:cubicBezTo>
                    <a:pt x="43092" y="635223"/>
                    <a:pt x="108220" y="649088"/>
                    <a:pt x="205236" y="659032"/>
                  </a:cubicBezTo>
                  <a:cubicBezTo>
                    <a:pt x="200286" y="629433"/>
                    <a:pt x="192956" y="579851"/>
                    <a:pt x="193657" y="566498"/>
                  </a:cubicBezTo>
                  <a:cubicBezTo>
                    <a:pt x="194217" y="555060"/>
                    <a:pt x="203975" y="546284"/>
                    <a:pt x="215366" y="546843"/>
                  </a:cubicBezTo>
                  <a:cubicBezTo>
                    <a:pt x="226804" y="547404"/>
                    <a:pt x="235582" y="557161"/>
                    <a:pt x="235021" y="568553"/>
                  </a:cubicBezTo>
                  <a:cubicBezTo>
                    <a:pt x="234368" y="581952"/>
                    <a:pt x="242538" y="634568"/>
                    <a:pt x="247954" y="663001"/>
                  </a:cubicBezTo>
                  <a:cubicBezTo>
                    <a:pt x="336846" y="670470"/>
                    <a:pt x="446093" y="675279"/>
                    <a:pt x="562437" y="677380"/>
                  </a:cubicBezTo>
                  <a:cubicBezTo>
                    <a:pt x="534145" y="644979"/>
                    <a:pt x="471817" y="579571"/>
                    <a:pt x="452349" y="570280"/>
                  </a:cubicBezTo>
                  <a:cubicBezTo>
                    <a:pt x="442031" y="565378"/>
                    <a:pt x="437643" y="553006"/>
                    <a:pt x="442544" y="542689"/>
                  </a:cubicBezTo>
                  <a:cubicBezTo>
                    <a:pt x="447447" y="532371"/>
                    <a:pt x="459819" y="527982"/>
                    <a:pt x="470137" y="532884"/>
                  </a:cubicBezTo>
                  <a:cubicBezTo>
                    <a:pt x="504591" y="549271"/>
                    <a:pt x="584427" y="634288"/>
                    <a:pt x="615007" y="678128"/>
                  </a:cubicBezTo>
                  <a:cubicBezTo>
                    <a:pt x="651515" y="678547"/>
                    <a:pt x="688492" y="678687"/>
                    <a:pt x="725608" y="678594"/>
                  </a:cubicBezTo>
                  <a:cubicBezTo>
                    <a:pt x="725608" y="653757"/>
                    <a:pt x="725608" y="546750"/>
                    <a:pt x="725608" y="490400"/>
                  </a:cubicBezTo>
                  <a:cubicBezTo>
                    <a:pt x="686111" y="484796"/>
                    <a:pt x="642645" y="465095"/>
                    <a:pt x="611459" y="434001"/>
                  </a:cubicBezTo>
                  <a:close/>
                </a:path>
              </a:pathLst>
            </a:custGeom>
            <a:solidFill>
              <a:srgbClr val="E87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C8F7010-7638-4F0A-B880-9EAADE6512CB}"/>
                </a:ext>
              </a:extLst>
            </p:cNvPr>
            <p:cNvSpPr/>
            <p:nvPr/>
          </p:nvSpPr>
          <p:spPr>
            <a:xfrm>
              <a:off x="15742947" y="11439374"/>
              <a:ext cx="525268" cy="487205"/>
            </a:xfrm>
            <a:custGeom>
              <a:avLst/>
              <a:gdLst>
                <a:gd name="connsiteX0" fmla="*/ 3502 w 644279"/>
                <a:gd name="connsiteY0" fmla="*/ 252063 h 597592"/>
                <a:gd name="connsiteX1" fmla="*/ 3502 w 644279"/>
                <a:gd name="connsiteY1" fmla="*/ 297116 h 597592"/>
                <a:gd name="connsiteX2" fmla="*/ 202014 w 644279"/>
                <a:gd name="connsiteY2" fmla="*/ 594278 h 597592"/>
                <a:gd name="connsiteX3" fmla="*/ 246227 w 644279"/>
                <a:gd name="connsiteY3" fmla="*/ 592690 h 597592"/>
                <a:gd name="connsiteX4" fmla="*/ 424337 w 644279"/>
                <a:gd name="connsiteY4" fmla="*/ 582887 h 597592"/>
                <a:gd name="connsiteX5" fmla="*/ 467569 w 644279"/>
                <a:gd name="connsiteY5" fmla="*/ 579432 h 597592"/>
                <a:gd name="connsiteX6" fmla="*/ 640825 w 644279"/>
                <a:gd name="connsiteY6" fmla="*/ 329330 h 597592"/>
                <a:gd name="connsiteX7" fmla="*/ 640638 w 644279"/>
                <a:gd name="connsiteY7" fmla="*/ 287826 h 597592"/>
                <a:gd name="connsiteX8" fmla="*/ 376670 w 644279"/>
                <a:gd name="connsiteY8" fmla="*/ 149071 h 597592"/>
                <a:gd name="connsiteX9" fmla="*/ 321579 w 644279"/>
                <a:gd name="connsiteY9" fmla="*/ 25865 h 597592"/>
                <a:gd name="connsiteX10" fmla="*/ 283903 w 644279"/>
                <a:gd name="connsiteY10" fmla="*/ 3502 h 597592"/>
                <a:gd name="connsiteX11" fmla="*/ 72598 w 644279"/>
                <a:gd name="connsiteY11" fmla="*/ 12092 h 5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4279" h="597592">
                  <a:moveTo>
                    <a:pt x="3502" y="252063"/>
                  </a:moveTo>
                  <a:lnTo>
                    <a:pt x="3502" y="297116"/>
                  </a:lnTo>
                  <a:lnTo>
                    <a:pt x="202014" y="594278"/>
                  </a:lnTo>
                  <a:lnTo>
                    <a:pt x="246227" y="592690"/>
                  </a:lnTo>
                  <a:lnTo>
                    <a:pt x="424337" y="582887"/>
                  </a:lnTo>
                  <a:lnTo>
                    <a:pt x="467569" y="579432"/>
                  </a:lnTo>
                  <a:lnTo>
                    <a:pt x="640825" y="329330"/>
                  </a:lnTo>
                  <a:lnTo>
                    <a:pt x="640638" y="287826"/>
                  </a:lnTo>
                  <a:lnTo>
                    <a:pt x="376670" y="149071"/>
                  </a:lnTo>
                  <a:lnTo>
                    <a:pt x="321579" y="25865"/>
                  </a:lnTo>
                  <a:lnTo>
                    <a:pt x="283903" y="3502"/>
                  </a:lnTo>
                  <a:lnTo>
                    <a:pt x="72598" y="12092"/>
                  </a:lnTo>
                  <a:close/>
                </a:path>
              </a:pathLst>
            </a:custGeom>
            <a:solidFill>
              <a:srgbClr val="F29C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01599A-4CAB-4B29-8041-EB6CA78E9DAE}"/>
                </a:ext>
              </a:extLst>
            </p:cNvPr>
            <p:cNvSpPr/>
            <p:nvPr/>
          </p:nvSpPr>
          <p:spPr>
            <a:xfrm>
              <a:off x="15742986" y="11373944"/>
              <a:ext cx="593780" cy="555717"/>
            </a:xfrm>
            <a:custGeom>
              <a:avLst/>
              <a:gdLst>
                <a:gd name="connsiteX0" fmla="*/ 729296 w 728315"/>
                <a:gd name="connsiteY0" fmla="*/ 535452 h 681629"/>
                <a:gd name="connsiteX1" fmla="*/ 640685 w 728315"/>
                <a:gd name="connsiteY1" fmla="*/ 410565 h 681629"/>
                <a:gd name="connsiteX2" fmla="*/ 640778 w 728315"/>
                <a:gd name="connsiteY2" fmla="*/ 409584 h 681629"/>
                <a:gd name="connsiteX3" fmla="*/ 523127 w 728315"/>
                <a:gd name="connsiteY3" fmla="*/ 478541 h 681629"/>
                <a:gd name="connsiteX4" fmla="*/ 505992 w 728315"/>
                <a:gd name="connsiteY4" fmla="*/ 487598 h 681629"/>
                <a:gd name="connsiteX5" fmla="*/ 502165 w 728315"/>
                <a:gd name="connsiteY5" fmla="*/ 487224 h 681629"/>
                <a:gd name="connsiteX6" fmla="*/ 485778 w 728315"/>
                <a:gd name="connsiteY6" fmla="*/ 471444 h 681629"/>
                <a:gd name="connsiteX7" fmla="*/ 352720 w 728315"/>
                <a:gd name="connsiteY7" fmla="*/ 382506 h 681629"/>
                <a:gd name="connsiteX8" fmla="*/ 330963 w 728315"/>
                <a:gd name="connsiteY8" fmla="*/ 362944 h 681629"/>
                <a:gd name="connsiteX9" fmla="*/ 350526 w 728315"/>
                <a:gd name="connsiteY9" fmla="*/ 341188 h 681629"/>
                <a:gd name="connsiteX10" fmla="*/ 512482 w 728315"/>
                <a:gd name="connsiteY10" fmla="*/ 426531 h 681629"/>
                <a:gd name="connsiteX11" fmla="*/ 640544 w 728315"/>
                <a:gd name="connsiteY11" fmla="*/ 368033 h 681629"/>
                <a:gd name="connsiteX12" fmla="*/ 483350 w 728315"/>
                <a:gd name="connsiteY12" fmla="*/ 231100 h 681629"/>
                <a:gd name="connsiteX13" fmla="*/ 461967 w 728315"/>
                <a:gd name="connsiteY13" fmla="*/ 232595 h 681629"/>
                <a:gd name="connsiteX14" fmla="*/ 461967 w 728315"/>
                <a:gd name="connsiteY14" fmla="*/ 231100 h 681629"/>
                <a:gd name="connsiteX15" fmla="*/ 336006 w 728315"/>
                <a:gd name="connsiteY15" fmla="*/ 105233 h 681629"/>
                <a:gd name="connsiteX16" fmla="*/ 321487 w 728315"/>
                <a:gd name="connsiteY16" fmla="*/ 106073 h 681629"/>
                <a:gd name="connsiteX17" fmla="*/ 282222 w 728315"/>
                <a:gd name="connsiteY17" fmla="*/ 220970 h 681629"/>
                <a:gd name="connsiteX18" fmla="*/ 268964 w 728315"/>
                <a:gd name="connsiteY18" fmla="*/ 243939 h 681629"/>
                <a:gd name="connsiteX19" fmla="*/ 261821 w 728315"/>
                <a:gd name="connsiteY19" fmla="*/ 245200 h 681629"/>
                <a:gd name="connsiteX20" fmla="*/ 243986 w 728315"/>
                <a:gd name="connsiteY20" fmla="*/ 234976 h 681629"/>
                <a:gd name="connsiteX21" fmla="*/ 131797 w 728315"/>
                <a:gd name="connsiteY21" fmla="*/ 213733 h 681629"/>
                <a:gd name="connsiteX22" fmla="*/ 103832 w 728315"/>
                <a:gd name="connsiteY22" fmla="*/ 205049 h 681629"/>
                <a:gd name="connsiteX23" fmla="*/ 112516 w 728315"/>
                <a:gd name="connsiteY23" fmla="*/ 177083 h 681629"/>
                <a:gd name="connsiteX24" fmla="*/ 239270 w 728315"/>
                <a:gd name="connsiteY24" fmla="*/ 174796 h 681629"/>
                <a:gd name="connsiteX25" fmla="*/ 283857 w 728315"/>
                <a:gd name="connsiteY25" fmla="*/ 83756 h 681629"/>
                <a:gd name="connsiteX26" fmla="*/ 152060 w 728315"/>
                <a:gd name="connsiteY26" fmla="*/ 3502 h 681629"/>
                <a:gd name="connsiteX27" fmla="*/ 3502 w 728315"/>
                <a:gd name="connsiteY27" fmla="*/ 151359 h 681629"/>
                <a:gd name="connsiteX28" fmla="*/ 3502 w 728315"/>
                <a:gd name="connsiteY28" fmla="*/ 332317 h 681629"/>
                <a:gd name="connsiteX29" fmla="*/ 12465 w 728315"/>
                <a:gd name="connsiteY29" fmla="*/ 329190 h 681629"/>
                <a:gd name="connsiteX30" fmla="*/ 164712 w 728315"/>
                <a:gd name="connsiteY30" fmla="*/ 341421 h 681629"/>
                <a:gd name="connsiteX31" fmla="*/ 173722 w 728315"/>
                <a:gd name="connsiteY31" fmla="*/ 369294 h 681629"/>
                <a:gd name="connsiteX32" fmla="*/ 145850 w 728315"/>
                <a:gd name="connsiteY32" fmla="*/ 378304 h 681629"/>
                <a:gd name="connsiteX33" fmla="*/ 25210 w 728315"/>
                <a:gd name="connsiteY33" fmla="*/ 368593 h 681629"/>
                <a:gd name="connsiteX34" fmla="*/ 3502 w 728315"/>
                <a:gd name="connsiteY34" fmla="*/ 377371 h 681629"/>
                <a:gd name="connsiteX35" fmla="*/ 3502 w 728315"/>
                <a:gd name="connsiteY35" fmla="*/ 678455 h 681629"/>
                <a:gd name="connsiteX36" fmla="*/ 202014 w 728315"/>
                <a:gd name="connsiteY36" fmla="*/ 674533 h 681629"/>
                <a:gd name="connsiteX37" fmla="*/ 224657 w 728315"/>
                <a:gd name="connsiteY37" fmla="*/ 557254 h 681629"/>
                <a:gd name="connsiteX38" fmla="*/ 160696 w 728315"/>
                <a:gd name="connsiteY38" fmla="*/ 482510 h 681629"/>
                <a:gd name="connsiteX39" fmla="*/ 179604 w 728315"/>
                <a:gd name="connsiteY39" fmla="*/ 460193 h 681629"/>
                <a:gd name="connsiteX40" fmla="*/ 201921 w 728315"/>
                <a:gd name="connsiteY40" fmla="*/ 479147 h 681629"/>
                <a:gd name="connsiteX41" fmla="*/ 247908 w 728315"/>
                <a:gd name="connsiteY41" fmla="*/ 518178 h 681629"/>
                <a:gd name="connsiteX42" fmla="*/ 286891 w 728315"/>
                <a:gd name="connsiteY42" fmla="*/ 472191 h 681629"/>
                <a:gd name="connsiteX43" fmla="*/ 305846 w 728315"/>
                <a:gd name="connsiteY43" fmla="*/ 449875 h 681629"/>
                <a:gd name="connsiteX44" fmla="*/ 328163 w 728315"/>
                <a:gd name="connsiteY44" fmla="*/ 468830 h 681629"/>
                <a:gd name="connsiteX45" fmla="*/ 303231 w 728315"/>
                <a:gd name="connsiteY45" fmla="*/ 535639 h 681629"/>
                <a:gd name="connsiteX46" fmla="*/ 265882 w 728315"/>
                <a:gd name="connsiteY46" fmla="*/ 556928 h 681629"/>
                <a:gd name="connsiteX47" fmla="*/ 246227 w 728315"/>
                <a:gd name="connsiteY47" fmla="*/ 672992 h 681629"/>
                <a:gd name="connsiteX48" fmla="*/ 424337 w 728315"/>
                <a:gd name="connsiteY48" fmla="*/ 663188 h 681629"/>
                <a:gd name="connsiteX49" fmla="*/ 444459 w 728315"/>
                <a:gd name="connsiteY49" fmla="*/ 580691 h 681629"/>
                <a:gd name="connsiteX50" fmla="*/ 444833 w 728315"/>
                <a:gd name="connsiteY50" fmla="*/ 579711 h 681629"/>
                <a:gd name="connsiteX51" fmla="*/ 471024 w 728315"/>
                <a:gd name="connsiteY51" fmla="*/ 568460 h 681629"/>
                <a:gd name="connsiteX52" fmla="*/ 483256 w 728315"/>
                <a:gd name="connsiteY52" fmla="*/ 595071 h 681629"/>
                <a:gd name="connsiteX53" fmla="*/ 467569 w 728315"/>
                <a:gd name="connsiteY53" fmla="*/ 659733 h 681629"/>
                <a:gd name="connsiteX54" fmla="*/ 701004 w 728315"/>
                <a:gd name="connsiteY54" fmla="*/ 617341 h 681629"/>
                <a:gd name="connsiteX55" fmla="*/ 729296 w 728315"/>
                <a:gd name="connsiteY55" fmla="*/ 535452 h 6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28315" h="681629">
                  <a:moveTo>
                    <a:pt x="729296" y="535452"/>
                  </a:moveTo>
                  <a:cubicBezTo>
                    <a:pt x="729296" y="477701"/>
                    <a:pt x="692274" y="428633"/>
                    <a:pt x="640685" y="410565"/>
                  </a:cubicBezTo>
                  <a:cubicBezTo>
                    <a:pt x="640731" y="410237"/>
                    <a:pt x="640731" y="409911"/>
                    <a:pt x="640778" y="409584"/>
                  </a:cubicBezTo>
                  <a:cubicBezTo>
                    <a:pt x="593298" y="413600"/>
                    <a:pt x="550112" y="438670"/>
                    <a:pt x="523127" y="478541"/>
                  </a:cubicBezTo>
                  <a:cubicBezTo>
                    <a:pt x="519252" y="484283"/>
                    <a:pt x="512763" y="487598"/>
                    <a:pt x="505992" y="487598"/>
                  </a:cubicBezTo>
                  <a:cubicBezTo>
                    <a:pt x="504733" y="487598"/>
                    <a:pt x="503425" y="487458"/>
                    <a:pt x="502165" y="487224"/>
                  </a:cubicBezTo>
                  <a:cubicBezTo>
                    <a:pt x="494041" y="485731"/>
                    <a:pt x="487598" y="479521"/>
                    <a:pt x="485778" y="471444"/>
                  </a:cubicBezTo>
                  <a:cubicBezTo>
                    <a:pt x="484891" y="467569"/>
                    <a:pt x="462668" y="376623"/>
                    <a:pt x="352720" y="382506"/>
                  </a:cubicBezTo>
                  <a:cubicBezTo>
                    <a:pt x="341329" y="383066"/>
                    <a:pt x="331571" y="374335"/>
                    <a:pt x="330963" y="362944"/>
                  </a:cubicBezTo>
                  <a:cubicBezTo>
                    <a:pt x="330357" y="351506"/>
                    <a:pt x="339133" y="341795"/>
                    <a:pt x="350526" y="341188"/>
                  </a:cubicBezTo>
                  <a:cubicBezTo>
                    <a:pt x="439791" y="336473"/>
                    <a:pt x="489605" y="383953"/>
                    <a:pt x="512482" y="426531"/>
                  </a:cubicBezTo>
                  <a:cubicBezTo>
                    <a:pt x="546424" y="392217"/>
                    <a:pt x="591803" y="371348"/>
                    <a:pt x="640544" y="368033"/>
                  </a:cubicBezTo>
                  <a:cubicBezTo>
                    <a:pt x="629946" y="290673"/>
                    <a:pt x="563651" y="231100"/>
                    <a:pt x="483350" y="231100"/>
                  </a:cubicBezTo>
                  <a:cubicBezTo>
                    <a:pt x="476113" y="231100"/>
                    <a:pt x="468923" y="231613"/>
                    <a:pt x="461967" y="232595"/>
                  </a:cubicBezTo>
                  <a:cubicBezTo>
                    <a:pt x="461967" y="232081"/>
                    <a:pt x="461967" y="231613"/>
                    <a:pt x="461967" y="231100"/>
                  </a:cubicBezTo>
                  <a:cubicBezTo>
                    <a:pt x="461967" y="161583"/>
                    <a:pt x="405523" y="105233"/>
                    <a:pt x="336006" y="105233"/>
                  </a:cubicBezTo>
                  <a:cubicBezTo>
                    <a:pt x="331103" y="105233"/>
                    <a:pt x="326248" y="105558"/>
                    <a:pt x="321487" y="106073"/>
                  </a:cubicBezTo>
                  <a:cubicBezTo>
                    <a:pt x="297956" y="123487"/>
                    <a:pt x="271251" y="157709"/>
                    <a:pt x="282222" y="220970"/>
                  </a:cubicBezTo>
                  <a:cubicBezTo>
                    <a:pt x="283950" y="230820"/>
                    <a:pt x="278347" y="240484"/>
                    <a:pt x="268964" y="243939"/>
                  </a:cubicBezTo>
                  <a:cubicBezTo>
                    <a:pt x="266630" y="244779"/>
                    <a:pt x="264202" y="245200"/>
                    <a:pt x="261821" y="245200"/>
                  </a:cubicBezTo>
                  <a:cubicBezTo>
                    <a:pt x="254677" y="245200"/>
                    <a:pt x="247768" y="241465"/>
                    <a:pt x="243986" y="234976"/>
                  </a:cubicBezTo>
                  <a:cubicBezTo>
                    <a:pt x="242492" y="232454"/>
                    <a:pt x="207010" y="174049"/>
                    <a:pt x="131797" y="213733"/>
                  </a:cubicBezTo>
                  <a:cubicBezTo>
                    <a:pt x="121666" y="219055"/>
                    <a:pt x="109153" y="215180"/>
                    <a:pt x="103832" y="205049"/>
                  </a:cubicBezTo>
                  <a:cubicBezTo>
                    <a:pt x="98510" y="194918"/>
                    <a:pt x="102384" y="182406"/>
                    <a:pt x="112516" y="177083"/>
                  </a:cubicBezTo>
                  <a:cubicBezTo>
                    <a:pt x="168866" y="147391"/>
                    <a:pt x="211258" y="157615"/>
                    <a:pt x="239270" y="174796"/>
                  </a:cubicBezTo>
                  <a:cubicBezTo>
                    <a:pt x="243565" y="134038"/>
                    <a:pt x="262100" y="104206"/>
                    <a:pt x="283857" y="83756"/>
                  </a:cubicBezTo>
                  <a:cubicBezTo>
                    <a:pt x="259253" y="36136"/>
                    <a:pt x="209345" y="3502"/>
                    <a:pt x="152060" y="3502"/>
                  </a:cubicBezTo>
                  <a:cubicBezTo>
                    <a:pt x="70404" y="3502"/>
                    <a:pt x="3502" y="69703"/>
                    <a:pt x="3502" y="151359"/>
                  </a:cubicBezTo>
                  <a:cubicBezTo>
                    <a:pt x="3502" y="152106"/>
                    <a:pt x="3502" y="236656"/>
                    <a:pt x="3502" y="332317"/>
                  </a:cubicBezTo>
                  <a:cubicBezTo>
                    <a:pt x="7424" y="331197"/>
                    <a:pt x="9478" y="330170"/>
                    <a:pt x="12465" y="329190"/>
                  </a:cubicBezTo>
                  <a:cubicBezTo>
                    <a:pt x="63168" y="312802"/>
                    <a:pt x="117277" y="317144"/>
                    <a:pt x="164712" y="341421"/>
                  </a:cubicBezTo>
                  <a:cubicBezTo>
                    <a:pt x="174889" y="346604"/>
                    <a:pt x="178951" y="359115"/>
                    <a:pt x="173722" y="369294"/>
                  </a:cubicBezTo>
                  <a:cubicBezTo>
                    <a:pt x="168494" y="379471"/>
                    <a:pt x="156027" y="383486"/>
                    <a:pt x="145850" y="378304"/>
                  </a:cubicBezTo>
                  <a:cubicBezTo>
                    <a:pt x="108267" y="359069"/>
                    <a:pt x="65362" y="355614"/>
                    <a:pt x="25210" y="368593"/>
                  </a:cubicBezTo>
                  <a:cubicBezTo>
                    <a:pt x="17741" y="371021"/>
                    <a:pt x="11391" y="373963"/>
                    <a:pt x="3502" y="377371"/>
                  </a:cubicBezTo>
                  <a:cubicBezTo>
                    <a:pt x="3502" y="478588"/>
                    <a:pt x="3502" y="646193"/>
                    <a:pt x="3502" y="678455"/>
                  </a:cubicBezTo>
                  <a:cubicBezTo>
                    <a:pt x="70637" y="677941"/>
                    <a:pt x="137539" y="676633"/>
                    <a:pt x="202014" y="674533"/>
                  </a:cubicBezTo>
                  <a:cubicBezTo>
                    <a:pt x="210325" y="650209"/>
                    <a:pt x="224331" y="577143"/>
                    <a:pt x="224657" y="557254"/>
                  </a:cubicBezTo>
                  <a:cubicBezTo>
                    <a:pt x="190483" y="548898"/>
                    <a:pt x="163731" y="519439"/>
                    <a:pt x="160696" y="482510"/>
                  </a:cubicBezTo>
                  <a:cubicBezTo>
                    <a:pt x="159763" y="471117"/>
                    <a:pt x="168213" y="461127"/>
                    <a:pt x="179604" y="460193"/>
                  </a:cubicBezTo>
                  <a:cubicBezTo>
                    <a:pt x="190996" y="459259"/>
                    <a:pt x="200987" y="467756"/>
                    <a:pt x="201921" y="479147"/>
                  </a:cubicBezTo>
                  <a:cubicBezTo>
                    <a:pt x="203835" y="502584"/>
                    <a:pt x="224471" y="520092"/>
                    <a:pt x="247908" y="518178"/>
                  </a:cubicBezTo>
                  <a:cubicBezTo>
                    <a:pt x="271344" y="516264"/>
                    <a:pt x="288851" y="495628"/>
                    <a:pt x="286891" y="472191"/>
                  </a:cubicBezTo>
                  <a:cubicBezTo>
                    <a:pt x="285957" y="460800"/>
                    <a:pt x="294455" y="450809"/>
                    <a:pt x="305846" y="449875"/>
                  </a:cubicBezTo>
                  <a:cubicBezTo>
                    <a:pt x="317237" y="448941"/>
                    <a:pt x="327229" y="457438"/>
                    <a:pt x="328163" y="468830"/>
                  </a:cubicBezTo>
                  <a:cubicBezTo>
                    <a:pt x="330263" y="494648"/>
                    <a:pt x="320412" y="518784"/>
                    <a:pt x="303231" y="535639"/>
                  </a:cubicBezTo>
                  <a:cubicBezTo>
                    <a:pt x="293054" y="545676"/>
                    <a:pt x="280262" y="553147"/>
                    <a:pt x="265882" y="556928"/>
                  </a:cubicBezTo>
                  <a:cubicBezTo>
                    <a:pt x="265695" y="576023"/>
                    <a:pt x="253183" y="646801"/>
                    <a:pt x="246227" y="672992"/>
                  </a:cubicBezTo>
                  <a:cubicBezTo>
                    <a:pt x="309394" y="670517"/>
                    <a:pt x="369527" y="667249"/>
                    <a:pt x="424337" y="663188"/>
                  </a:cubicBezTo>
                  <a:cubicBezTo>
                    <a:pt x="429987" y="637183"/>
                    <a:pt x="441004" y="590076"/>
                    <a:pt x="444459" y="580691"/>
                  </a:cubicBezTo>
                  <a:cubicBezTo>
                    <a:pt x="444599" y="580365"/>
                    <a:pt x="444693" y="580038"/>
                    <a:pt x="444833" y="579711"/>
                  </a:cubicBezTo>
                  <a:cubicBezTo>
                    <a:pt x="449128" y="569627"/>
                    <a:pt x="460660" y="564631"/>
                    <a:pt x="471024" y="568460"/>
                  </a:cubicBezTo>
                  <a:cubicBezTo>
                    <a:pt x="481762" y="572428"/>
                    <a:pt x="487225" y="584333"/>
                    <a:pt x="483256" y="595071"/>
                  </a:cubicBezTo>
                  <a:cubicBezTo>
                    <a:pt x="481343" y="600254"/>
                    <a:pt x="472892" y="636483"/>
                    <a:pt x="467569" y="659733"/>
                  </a:cubicBezTo>
                  <a:cubicBezTo>
                    <a:pt x="585174" y="649555"/>
                    <a:pt x="672011" y="635363"/>
                    <a:pt x="701004" y="617341"/>
                  </a:cubicBezTo>
                  <a:cubicBezTo>
                    <a:pt x="718698" y="594744"/>
                    <a:pt x="729296" y="566359"/>
                    <a:pt x="729296" y="535452"/>
                  </a:cubicBezTo>
                  <a:close/>
                </a:path>
              </a:pathLst>
            </a:custGeom>
            <a:solidFill>
              <a:srgbClr val="E87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B41D48-3416-417B-A833-19E1E5BEE25E}"/>
                </a:ext>
              </a:extLst>
            </p:cNvPr>
            <p:cNvSpPr/>
            <p:nvPr/>
          </p:nvSpPr>
          <p:spPr>
            <a:xfrm>
              <a:off x="16542952" y="11683129"/>
              <a:ext cx="1469226" cy="353984"/>
            </a:xfrm>
            <a:custGeom>
              <a:avLst/>
              <a:gdLst>
                <a:gd name="connsiteX0" fmla="*/ 1802068 w 1802115"/>
                <a:gd name="connsiteY0" fmla="*/ 218215 h 434188"/>
                <a:gd name="connsiteX1" fmla="*/ 902784 w 1802115"/>
                <a:gd name="connsiteY1" fmla="*/ 432928 h 434188"/>
                <a:gd name="connsiteX2" fmla="*/ 3500 w 1802115"/>
                <a:gd name="connsiteY2" fmla="*/ 218215 h 434188"/>
                <a:gd name="connsiteX3" fmla="*/ 902784 w 1802115"/>
                <a:gd name="connsiteY3" fmla="*/ 3502 h 434188"/>
                <a:gd name="connsiteX4" fmla="*/ 1802068 w 1802115"/>
                <a:gd name="connsiteY4" fmla="*/ 218215 h 43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115" h="434188">
                  <a:moveTo>
                    <a:pt x="1802068" y="218215"/>
                  </a:moveTo>
                  <a:cubicBezTo>
                    <a:pt x="1802068" y="336798"/>
                    <a:pt x="1399445" y="432928"/>
                    <a:pt x="902784" y="432928"/>
                  </a:cubicBezTo>
                  <a:cubicBezTo>
                    <a:pt x="406123" y="432928"/>
                    <a:pt x="3500" y="336798"/>
                    <a:pt x="3500" y="218215"/>
                  </a:cubicBezTo>
                  <a:cubicBezTo>
                    <a:pt x="3500" y="99631"/>
                    <a:pt x="406123" y="3502"/>
                    <a:pt x="902784" y="3502"/>
                  </a:cubicBezTo>
                  <a:cubicBezTo>
                    <a:pt x="1399445" y="3502"/>
                    <a:pt x="1802068" y="99631"/>
                    <a:pt x="1802068" y="218215"/>
                  </a:cubicBezTo>
                  <a:close/>
                </a:path>
              </a:pathLst>
            </a:custGeom>
            <a:solidFill>
              <a:srgbClr val="EAE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20FCCC-A883-48CC-9302-E202A99D7F7B}"/>
                </a:ext>
              </a:extLst>
            </p:cNvPr>
            <p:cNvSpPr/>
            <p:nvPr/>
          </p:nvSpPr>
          <p:spPr>
            <a:xfrm>
              <a:off x="17229264" y="11730099"/>
              <a:ext cx="479592" cy="197927"/>
            </a:xfrm>
            <a:custGeom>
              <a:avLst/>
              <a:gdLst>
                <a:gd name="connsiteX0" fmla="*/ 549271 w 588255"/>
                <a:gd name="connsiteY0" fmla="*/ 161910 h 242771"/>
                <a:gd name="connsiteX1" fmla="*/ 152759 w 588255"/>
                <a:gd name="connsiteY1" fmla="*/ 161910 h 242771"/>
                <a:gd name="connsiteX2" fmla="*/ 123440 w 588255"/>
                <a:gd name="connsiteY2" fmla="*/ 123393 h 242771"/>
                <a:gd name="connsiteX3" fmla="*/ 163404 w 588255"/>
                <a:gd name="connsiteY3" fmla="*/ 83429 h 242771"/>
                <a:gd name="connsiteX4" fmla="*/ 253183 w 588255"/>
                <a:gd name="connsiteY4" fmla="*/ 83429 h 242771"/>
                <a:gd name="connsiteX5" fmla="*/ 293147 w 588255"/>
                <a:gd name="connsiteY5" fmla="*/ 43465 h 242771"/>
                <a:gd name="connsiteX6" fmla="*/ 253183 w 588255"/>
                <a:gd name="connsiteY6" fmla="*/ 3502 h 242771"/>
                <a:gd name="connsiteX7" fmla="*/ 3502 w 588255"/>
                <a:gd name="connsiteY7" fmla="*/ 3502 h 242771"/>
                <a:gd name="connsiteX8" fmla="*/ 3502 w 588255"/>
                <a:gd name="connsiteY8" fmla="*/ 241931 h 242771"/>
                <a:gd name="connsiteX9" fmla="*/ 549271 w 588255"/>
                <a:gd name="connsiteY9" fmla="*/ 241931 h 242771"/>
                <a:gd name="connsiteX10" fmla="*/ 589235 w 588255"/>
                <a:gd name="connsiteY10" fmla="*/ 201968 h 242771"/>
                <a:gd name="connsiteX11" fmla="*/ 589235 w 588255"/>
                <a:gd name="connsiteY11" fmla="*/ 201968 h 242771"/>
                <a:gd name="connsiteX12" fmla="*/ 549271 w 588255"/>
                <a:gd name="connsiteY12" fmla="*/ 161910 h 24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255" h="242771">
                  <a:moveTo>
                    <a:pt x="549271" y="161910"/>
                  </a:moveTo>
                  <a:lnTo>
                    <a:pt x="152759" y="161910"/>
                  </a:lnTo>
                  <a:cubicBezTo>
                    <a:pt x="135859" y="157241"/>
                    <a:pt x="123440" y="141788"/>
                    <a:pt x="123440" y="123393"/>
                  </a:cubicBezTo>
                  <a:cubicBezTo>
                    <a:pt x="123440" y="101310"/>
                    <a:pt x="141321" y="83429"/>
                    <a:pt x="163404" y="83429"/>
                  </a:cubicBezTo>
                  <a:lnTo>
                    <a:pt x="253183" y="83429"/>
                  </a:lnTo>
                  <a:cubicBezTo>
                    <a:pt x="275266" y="83429"/>
                    <a:pt x="293147" y="65547"/>
                    <a:pt x="293147" y="43465"/>
                  </a:cubicBezTo>
                  <a:cubicBezTo>
                    <a:pt x="293147" y="21382"/>
                    <a:pt x="275266" y="3502"/>
                    <a:pt x="253183" y="3502"/>
                  </a:cubicBezTo>
                  <a:lnTo>
                    <a:pt x="3502" y="3502"/>
                  </a:lnTo>
                  <a:lnTo>
                    <a:pt x="3502" y="241931"/>
                  </a:lnTo>
                  <a:lnTo>
                    <a:pt x="549271" y="241931"/>
                  </a:lnTo>
                  <a:cubicBezTo>
                    <a:pt x="571355" y="241931"/>
                    <a:pt x="589235" y="224050"/>
                    <a:pt x="589235" y="201968"/>
                  </a:cubicBezTo>
                  <a:lnTo>
                    <a:pt x="589235" y="201968"/>
                  </a:lnTo>
                  <a:cubicBezTo>
                    <a:pt x="589235" y="179791"/>
                    <a:pt x="571355" y="161910"/>
                    <a:pt x="549271" y="161910"/>
                  </a:cubicBezTo>
                  <a:close/>
                </a:path>
              </a:pathLst>
            </a:custGeom>
            <a:solidFill>
              <a:srgbClr val="CE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CF8878-8E85-4111-B9F8-B0BA0852C76A}"/>
                </a:ext>
              </a:extLst>
            </p:cNvPr>
            <p:cNvSpPr/>
            <p:nvPr/>
          </p:nvSpPr>
          <p:spPr>
            <a:xfrm>
              <a:off x="17504306" y="11730099"/>
              <a:ext cx="79932" cy="68513"/>
            </a:xfrm>
            <a:custGeom>
              <a:avLst/>
              <a:gdLst>
                <a:gd name="connsiteX0" fmla="*/ 43466 w 98042"/>
                <a:gd name="connsiteY0" fmla="*/ 83429 h 84036"/>
                <a:gd name="connsiteX1" fmla="*/ 56258 w 98042"/>
                <a:gd name="connsiteY1" fmla="*/ 83429 h 84036"/>
                <a:gd name="connsiteX2" fmla="*/ 96222 w 98042"/>
                <a:gd name="connsiteY2" fmla="*/ 43465 h 84036"/>
                <a:gd name="connsiteX3" fmla="*/ 56258 w 98042"/>
                <a:gd name="connsiteY3" fmla="*/ 3502 h 84036"/>
                <a:gd name="connsiteX4" fmla="*/ 43466 w 98042"/>
                <a:gd name="connsiteY4" fmla="*/ 3502 h 84036"/>
                <a:gd name="connsiteX5" fmla="*/ 3502 w 98042"/>
                <a:gd name="connsiteY5" fmla="*/ 43465 h 84036"/>
                <a:gd name="connsiteX6" fmla="*/ 43466 w 98042"/>
                <a:gd name="connsiteY6" fmla="*/ 83429 h 8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42" h="84036">
                  <a:moveTo>
                    <a:pt x="43466" y="83429"/>
                  </a:moveTo>
                  <a:lnTo>
                    <a:pt x="56258" y="83429"/>
                  </a:lnTo>
                  <a:cubicBezTo>
                    <a:pt x="78341" y="83429"/>
                    <a:pt x="96222" y="65547"/>
                    <a:pt x="96222" y="43465"/>
                  </a:cubicBezTo>
                  <a:cubicBezTo>
                    <a:pt x="96222" y="21382"/>
                    <a:pt x="78341" y="3502"/>
                    <a:pt x="56258" y="3502"/>
                  </a:cubicBezTo>
                  <a:lnTo>
                    <a:pt x="43466" y="3502"/>
                  </a:lnTo>
                  <a:cubicBezTo>
                    <a:pt x="21383" y="3502"/>
                    <a:pt x="3502" y="21382"/>
                    <a:pt x="3502" y="43465"/>
                  </a:cubicBezTo>
                  <a:cubicBezTo>
                    <a:pt x="3502" y="65547"/>
                    <a:pt x="21383" y="83429"/>
                    <a:pt x="43466" y="83429"/>
                  </a:cubicBezTo>
                  <a:close/>
                </a:path>
              </a:pathLst>
            </a:custGeom>
            <a:solidFill>
              <a:srgbClr val="CE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344974-AB96-4764-8485-37A3491AE1ED}"/>
                </a:ext>
              </a:extLst>
            </p:cNvPr>
            <p:cNvSpPr/>
            <p:nvPr/>
          </p:nvSpPr>
          <p:spPr>
            <a:xfrm>
              <a:off x="16740499" y="11439222"/>
              <a:ext cx="521461" cy="487205"/>
            </a:xfrm>
            <a:custGeom>
              <a:avLst/>
              <a:gdLst>
                <a:gd name="connsiteX0" fmla="*/ 322699 w 639610"/>
                <a:gd name="connsiteY0" fmla="*/ 26098 h 597592"/>
                <a:gd name="connsiteX1" fmla="*/ 359536 w 639610"/>
                <a:gd name="connsiteY1" fmla="*/ 3502 h 597592"/>
                <a:gd name="connsiteX2" fmla="*/ 574528 w 639610"/>
                <a:gd name="connsiteY2" fmla="*/ 50329 h 597592"/>
                <a:gd name="connsiteX3" fmla="*/ 636996 w 639610"/>
                <a:gd name="connsiteY3" fmla="*/ 332831 h 597592"/>
                <a:gd name="connsiteX4" fmla="*/ 636996 w 639610"/>
                <a:gd name="connsiteY4" fmla="*/ 598620 h 597592"/>
                <a:gd name="connsiteX5" fmla="*/ 418548 w 639610"/>
                <a:gd name="connsiteY5" fmla="*/ 596146 h 597592"/>
                <a:gd name="connsiteX6" fmla="*/ 159342 w 639610"/>
                <a:gd name="connsiteY6" fmla="*/ 582980 h 597592"/>
                <a:gd name="connsiteX7" fmla="*/ 116624 w 639610"/>
                <a:gd name="connsiteY7" fmla="*/ 579011 h 597592"/>
                <a:gd name="connsiteX8" fmla="*/ 3502 w 639610"/>
                <a:gd name="connsiteY8" fmla="*/ 330544 h 597592"/>
                <a:gd name="connsiteX9" fmla="*/ 3642 w 639610"/>
                <a:gd name="connsiteY9" fmla="*/ 288012 h 597592"/>
                <a:gd name="connsiteX10" fmla="*/ 222276 w 639610"/>
                <a:gd name="connsiteY10" fmla="*/ 191557 h 5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610" h="597592">
                  <a:moveTo>
                    <a:pt x="322699" y="26098"/>
                  </a:moveTo>
                  <a:lnTo>
                    <a:pt x="359536" y="3502"/>
                  </a:lnTo>
                  <a:lnTo>
                    <a:pt x="574528" y="50329"/>
                  </a:lnTo>
                  <a:lnTo>
                    <a:pt x="636996" y="332831"/>
                  </a:lnTo>
                  <a:lnTo>
                    <a:pt x="636996" y="598620"/>
                  </a:lnTo>
                  <a:lnTo>
                    <a:pt x="418548" y="596146"/>
                  </a:lnTo>
                  <a:lnTo>
                    <a:pt x="159342" y="582980"/>
                  </a:lnTo>
                  <a:lnTo>
                    <a:pt x="116624" y="579011"/>
                  </a:lnTo>
                  <a:lnTo>
                    <a:pt x="3502" y="330544"/>
                  </a:lnTo>
                  <a:lnTo>
                    <a:pt x="3642" y="288012"/>
                  </a:lnTo>
                  <a:lnTo>
                    <a:pt x="222276" y="191557"/>
                  </a:lnTo>
                  <a:close/>
                </a:path>
              </a:pathLst>
            </a:custGeom>
            <a:solidFill>
              <a:srgbClr val="F29C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8F5C0B-96B8-46E4-800B-C7609DF249CF}"/>
                </a:ext>
              </a:extLst>
            </p:cNvPr>
            <p:cNvSpPr/>
            <p:nvPr/>
          </p:nvSpPr>
          <p:spPr>
            <a:xfrm>
              <a:off x="16668407" y="11374021"/>
              <a:ext cx="593780" cy="555717"/>
            </a:xfrm>
            <a:custGeom>
              <a:avLst/>
              <a:gdLst>
                <a:gd name="connsiteX0" fmla="*/ 611460 w 728315"/>
                <a:gd name="connsiteY0" fmla="*/ 434001 h 681629"/>
                <a:gd name="connsiteX1" fmla="*/ 570468 w 728315"/>
                <a:gd name="connsiteY1" fmla="*/ 445020 h 681629"/>
                <a:gd name="connsiteX2" fmla="*/ 506134 w 728315"/>
                <a:gd name="connsiteY2" fmla="*/ 414813 h 681629"/>
                <a:gd name="connsiteX3" fmla="*/ 508934 w 728315"/>
                <a:gd name="connsiteY3" fmla="*/ 385633 h 681629"/>
                <a:gd name="connsiteX4" fmla="*/ 538160 w 728315"/>
                <a:gd name="connsiteY4" fmla="*/ 388295 h 681629"/>
                <a:gd name="connsiteX5" fmla="*/ 598247 w 728315"/>
                <a:gd name="connsiteY5" fmla="*/ 393757 h 681629"/>
                <a:gd name="connsiteX6" fmla="*/ 603709 w 728315"/>
                <a:gd name="connsiteY6" fmla="*/ 333718 h 681629"/>
                <a:gd name="connsiteX7" fmla="*/ 606370 w 728315"/>
                <a:gd name="connsiteY7" fmla="*/ 304539 h 681629"/>
                <a:gd name="connsiteX8" fmla="*/ 635550 w 728315"/>
                <a:gd name="connsiteY8" fmla="*/ 307200 h 681629"/>
                <a:gd name="connsiteX9" fmla="*/ 641292 w 728315"/>
                <a:gd name="connsiteY9" fmla="*/ 405289 h 681629"/>
                <a:gd name="connsiteX10" fmla="*/ 725469 w 728315"/>
                <a:gd name="connsiteY10" fmla="*/ 448568 h 681629"/>
                <a:gd name="connsiteX11" fmla="*/ 725469 w 728315"/>
                <a:gd name="connsiteY11" fmla="*/ 151359 h 681629"/>
                <a:gd name="connsiteX12" fmla="*/ 578779 w 728315"/>
                <a:gd name="connsiteY12" fmla="*/ 3502 h 681629"/>
                <a:gd name="connsiteX13" fmla="*/ 448009 w 728315"/>
                <a:gd name="connsiteY13" fmla="*/ 83522 h 681629"/>
                <a:gd name="connsiteX14" fmla="*/ 493155 w 728315"/>
                <a:gd name="connsiteY14" fmla="*/ 174796 h 681629"/>
                <a:gd name="connsiteX15" fmla="*/ 620049 w 728315"/>
                <a:gd name="connsiteY15" fmla="*/ 177083 h 681629"/>
                <a:gd name="connsiteX16" fmla="*/ 628780 w 728315"/>
                <a:gd name="connsiteY16" fmla="*/ 205049 h 681629"/>
                <a:gd name="connsiteX17" fmla="*/ 600862 w 728315"/>
                <a:gd name="connsiteY17" fmla="*/ 213733 h 681629"/>
                <a:gd name="connsiteX18" fmla="*/ 488720 w 728315"/>
                <a:gd name="connsiteY18" fmla="*/ 234976 h 681629"/>
                <a:gd name="connsiteX19" fmla="*/ 470885 w 728315"/>
                <a:gd name="connsiteY19" fmla="*/ 245200 h 681629"/>
                <a:gd name="connsiteX20" fmla="*/ 463742 w 728315"/>
                <a:gd name="connsiteY20" fmla="*/ 243939 h 681629"/>
                <a:gd name="connsiteX21" fmla="*/ 450482 w 728315"/>
                <a:gd name="connsiteY21" fmla="*/ 220970 h 681629"/>
                <a:gd name="connsiteX22" fmla="*/ 411266 w 728315"/>
                <a:gd name="connsiteY22" fmla="*/ 106119 h 681629"/>
                <a:gd name="connsiteX23" fmla="*/ 396560 w 728315"/>
                <a:gd name="connsiteY23" fmla="*/ 105233 h 681629"/>
                <a:gd name="connsiteX24" fmla="*/ 270692 w 728315"/>
                <a:gd name="connsiteY24" fmla="*/ 231100 h 681629"/>
                <a:gd name="connsiteX25" fmla="*/ 270737 w 728315"/>
                <a:gd name="connsiteY25" fmla="*/ 232595 h 681629"/>
                <a:gd name="connsiteX26" fmla="*/ 249356 w 728315"/>
                <a:gd name="connsiteY26" fmla="*/ 231100 h 681629"/>
                <a:gd name="connsiteX27" fmla="*/ 92207 w 728315"/>
                <a:gd name="connsiteY27" fmla="*/ 368033 h 681629"/>
                <a:gd name="connsiteX28" fmla="*/ 220316 w 728315"/>
                <a:gd name="connsiteY28" fmla="*/ 426531 h 681629"/>
                <a:gd name="connsiteX29" fmla="*/ 382273 w 728315"/>
                <a:gd name="connsiteY29" fmla="*/ 341188 h 681629"/>
                <a:gd name="connsiteX30" fmla="*/ 401835 w 728315"/>
                <a:gd name="connsiteY30" fmla="*/ 362944 h 681629"/>
                <a:gd name="connsiteX31" fmla="*/ 380079 w 728315"/>
                <a:gd name="connsiteY31" fmla="*/ 382506 h 681629"/>
                <a:gd name="connsiteX32" fmla="*/ 247021 w 728315"/>
                <a:gd name="connsiteY32" fmla="*/ 471444 h 681629"/>
                <a:gd name="connsiteX33" fmla="*/ 230634 w 728315"/>
                <a:gd name="connsiteY33" fmla="*/ 487224 h 681629"/>
                <a:gd name="connsiteX34" fmla="*/ 226805 w 728315"/>
                <a:gd name="connsiteY34" fmla="*/ 487598 h 681629"/>
                <a:gd name="connsiteX35" fmla="*/ 209672 w 728315"/>
                <a:gd name="connsiteY35" fmla="*/ 478541 h 681629"/>
                <a:gd name="connsiteX36" fmla="*/ 92021 w 728315"/>
                <a:gd name="connsiteY36" fmla="*/ 409584 h 681629"/>
                <a:gd name="connsiteX37" fmla="*/ 92114 w 728315"/>
                <a:gd name="connsiteY37" fmla="*/ 410565 h 681629"/>
                <a:gd name="connsiteX38" fmla="*/ 3502 w 728315"/>
                <a:gd name="connsiteY38" fmla="*/ 535452 h 681629"/>
                <a:gd name="connsiteX39" fmla="*/ 32028 w 728315"/>
                <a:gd name="connsiteY39" fmla="*/ 617435 h 681629"/>
                <a:gd name="connsiteX40" fmla="*/ 205237 w 728315"/>
                <a:gd name="connsiteY40" fmla="*/ 659032 h 681629"/>
                <a:gd name="connsiteX41" fmla="*/ 193658 w 728315"/>
                <a:gd name="connsiteY41" fmla="*/ 566498 h 681629"/>
                <a:gd name="connsiteX42" fmla="*/ 215367 w 728315"/>
                <a:gd name="connsiteY42" fmla="*/ 546843 h 681629"/>
                <a:gd name="connsiteX43" fmla="*/ 235022 w 728315"/>
                <a:gd name="connsiteY43" fmla="*/ 568553 h 681629"/>
                <a:gd name="connsiteX44" fmla="*/ 247955 w 728315"/>
                <a:gd name="connsiteY44" fmla="*/ 663001 h 681629"/>
                <a:gd name="connsiteX45" fmla="*/ 562438 w 728315"/>
                <a:gd name="connsiteY45" fmla="*/ 677380 h 681629"/>
                <a:gd name="connsiteX46" fmla="*/ 452350 w 728315"/>
                <a:gd name="connsiteY46" fmla="*/ 570280 h 681629"/>
                <a:gd name="connsiteX47" fmla="*/ 442546 w 728315"/>
                <a:gd name="connsiteY47" fmla="*/ 542689 h 681629"/>
                <a:gd name="connsiteX48" fmla="*/ 470138 w 728315"/>
                <a:gd name="connsiteY48" fmla="*/ 532884 h 681629"/>
                <a:gd name="connsiteX49" fmla="*/ 615008 w 728315"/>
                <a:gd name="connsiteY49" fmla="*/ 678128 h 681629"/>
                <a:gd name="connsiteX50" fmla="*/ 725609 w 728315"/>
                <a:gd name="connsiteY50" fmla="*/ 678594 h 681629"/>
                <a:gd name="connsiteX51" fmla="*/ 725609 w 728315"/>
                <a:gd name="connsiteY51" fmla="*/ 490400 h 681629"/>
                <a:gd name="connsiteX52" fmla="*/ 611460 w 728315"/>
                <a:gd name="connsiteY52" fmla="*/ 434001 h 6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28315" h="681629">
                  <a:moveTo>
                    <a:pt x="611460" y="434001"/>
                  </a:moveTo>
                  <a:cubicBezTo>
                    <a:pt x="598527" y="441378"/>
                    <a:pt x="584754" y="445020"/>
                    <a:pt x="570468" y="445020"/>
                  </a:cubicBezTo>
                  <a:cubicBezTo>
                    <a:pt x="546377" y="445020"/>
                    <a:pt x="522754" y="434748"/>
                    <a:pt x="506134" y="414813"/>
                  </a:cubicBezTo>
                  <a:cubicBezTo>
                    <a:pt x="498803" y="406036"/>
                    <a:pt x="500158" y="392963"/>
                    <a:pt x="508934" y="385633"/>
                  </a:cubicBezTo>
                  <a:cubicBezTo>
                    <a:pt x="517712" y="378304"/>
                    <a:pt x="530831" y="379471"/>
                    <a:pt x="538160" y="388295"/>
                  </a:cubicBezTo>
                  <a:cubicBezTo>
                    <a:pt x="553193" y="406363"/>
                    <a:pt x="580178" y="408791"/>
                    <a:pt x="598247" y="393757"/>
                  </a:cubicBezTo>
                  <a:cubicBezTo>
                    <a:pt x="616314" y="378677"/>
                    <a:pt x="618742" y="351785"/>
                    <a:pt x="603709" y="333718"/>
                  </a:cubicBezTo>
                  <a:cubicBezTo>
                    <a:pt x="596379" y="324940"/>
                    <a:pt x="597593" y="311869"/>
                    <a:pt x="606370" y="304539"/>
                  </a:cubicBezTo>
                  <a:cubicBezTo>
                    <a:pt x="615147" y="297209"/>
                    <a:pt x="628220" y="298376"/>
                    <a:pt x="635550" y="307200"/>
                  </a:cubicBezTo>
                  <a:cubicBezTo>
                    <a:pt x="659267" y="335679"/>
                    <a:pt x="659780" y="375362"/>
                    <a:pt x="641292" y="405289"/>
                  </a:cubicBezTo>
                  <a:cubicBezTo>
                    <a:pt x="665242" y="428912"/>
                    <a:pt x="697970" y="443432"/>
                    <a:pt x="725469" y="448568"/>
                  </a:cubicBezTo>
                  <a:cubicBezTo>
                    <a:pt x="725469" y="318405"/>
                    <a:pt x="725469" y="152432"/>
                    <a:pt x="725469" y="151359"/>
                  </a:cubicBezTo>
                  <a:cubicBezTo>
                    <a:pt x="725469" y="69703"/>
                    <a:pt x="660434" y="3502"/>
                    <a:pt x="578779" y="3502"/>
                  </a:cubicBezTo>
                  <a:cubicBezTo>
                    <a:pt x="521587" y="3502"/>
                    <a:pt x="472613" y="35995"/>
                    <a:pt x="448009" y="83522"/>
                  </a:cubicBezTo>
                  <a:cubicBezTo>
                    <a:pt x="469858" y="104019"/>
                    <a:pt x="488813" y="133898"/>
                    <a:pt x="493155" y="174796"/>
                  </a:cubicBezTo>
                  <a:cubicBezTo>
                    <a:pt x="521167" y="157662"/>
                    <a:pt x="563698" y="147391"/>
                    <a:pt x="620049" y="177083"/>
                  </a:cubicBezTo>
                  <a:cubicBezTo>
                    <a:pt x="630181" y="182406"/>
                    <a:pt x="634102" y="194918"/>
                    <a:pt x="628780" y="205049"/>
                  </a:cubicBezTo>
                  <a:cubicBezTo>
                    <a:pt x="623457" y="215179"/>
                    <a:pt x="610946" y="219055"/>
                    <a:pt x="600862" y="213733"/>
                  </a:cubicBezTo>
                  <a:cubicBezTo>
                    <a:pt x="525648" y="174096"/>
                    <a:pt x="490166" y="232501"/>
                    <a:pt x="488720" y="234976"/>
                  </a:cubicBezTo>
                  <a:cubicBezTo>
                    <a:pt x="484891" y="241465"/>
                    <a:pt x="478028" y="245200"/>
                    <a:pt x="470885" y="245200"/>
                  </a:cubicBezTo>
                  <a:cubicBezTo>
                    <a:pt x="468504" y="245200"/>
                    <a:pt x="466123" y="244779"/>
                    <a:pt x="463742" y="243939"/>
                  </a:cubicBezTo>
                  <a:cubicBezTo>
                    <a:pt x="454357" y="240484"/>
                    <a:pt x="448755" y="230820"/>
                    <a:pt x="450482" y="220970"/>
                  </a:cubicBezTo>
                  <a:cubicBezTo>
                    <a:pt x="461454" y="157755"/>
                    <a:pt x="434796" y="123533"/>
                    <a:pt x="411266" y="106119"/>
                  </a:cubicBezTo>
                  <a:cubicBezTo>
                    <a:pt x="406457" y="105558"/>
                    <a:pt x="401508" y="105233"/>
                    <a:pt x="396560" y="105233"/>
                  </a:cubicBezTo>
                  <a:cubicBezTo>
                    <a:pt x="327042" y="105233"/>
                    <a:pt x="270692" y="161583"/>
                    <a:pt x="270692" y="231100"/>
                  </a:cubicBezTo>
                  <a:cubicBezTo>
                    <a:pt x="270692" y="231613"/>
                    <a:pt x="270737" y="232081"/>
                    <a:pt x="270737" y="232595"/>
                  </a:cubicBezTo>
                  <a:cubicBezTo>
                    <a:pt x="263734" y="231660"/>
                    <a:pt x="256592" y="231100"/>
                    <a:pt x="249356" y="231100"/>
                  </a:cubicBezTo>
                  <a:cubicBezTo>
                    <a:pt x="169101" y="231100"/>
                    <a:pt x="102805" y="290673"/>
                    <a:pt x="92207" y="368033"/>
                  </a:cubicBezTo>
                  <a:cubicBezTo>
                    <a:pt x="140949" y="371348"/>
                    <a:pt x="186328" y="392217"/>
                    <a:pt x="220316" y="426531"/>
                  </a:cubicBezTo>
                  <a:cubicBezTo>
                    <a:pt x="243146" y="383953"/>
                    <a:pt x="292960" y="336473"/>
                    <a:pt x="382273" y="341188"/>
                  </a:cubicBezTo>
                  <a:cubicBezTo>
                    <a:pt x="393711" y="341795"/>
                    <a:pt x="402442" y="351553"/>
                    <a:pt x="401835" y="362944"/>
                  </a:cubicBezTo>
                  <a:cubicBezTo>
                    <a:pt x="401228" y="374382"/>
                    <a:pt x="391424" y="383113"/>
                    <a:pt x="380079" y="382506"/>
                  </a:cubicBezTo>
                  <a:cubicBezTo>
                    <a:pt x="270131" y="376670"/>
                    <a:pt x="247908" y="467569"/>
                    <a:pt x="247021" y="471444"/>
                  </a:cubicBezTo>
                  <a:cubicBezTo>
                    <a:pt x="245153" y="479474"/>
                    <a:pt x="238711" y="485684"/>
                    <a:pt x="230634" y="487224"/>
                  </a:cubicBezTo>
                  <a:cubicBezTo>
                    <a:pt x="229373" y="487458"/>
                    <a:pt x="228066" y="487598"/>
                    <a:pt x="226805" y="487598"/>
                  </a:cubicBezTo>
                  <a:cubicBezTo>
                    <a:pt x="220036" y="487598"/>
                    <a:pt x="213546" y="484283"/>
                    <a:pt x="209672" y="478541"/>
                  </a:cubicBezTo>
                  <a:cubicBezTo>
                    <a:pt x="182687" y="438623"/>
                    <a:pt x="139501" y="413599"/>
                    <a:pt x="92021" y="409584"/>
                  </a:cubicBezTo>
                  <a:cubicBezTo>
                    <a:pt x="92068" y="409911"/>
                    <a:pt x="92068" y="410237"/>
                    <a:pt x="92114" y="410565"/>
                  </a:cubicBezTo>
                  <a:cubicBezTo>
                    <a:pt x="40525" y="428633"/>
                    <a:pt x="3502" y="477701"/>
                    <a:pt x="3502" y="535452"/>
                  </a:cubicBezTo>
                  <a:cubicBezTo>
                    <a:pt x="3502" y="566453"/>
                    <a:pt x="14193" y="594931"/>
                    <a:pt x="32028" y="617435"/>
                  </a:cubicBezTo>
                  <a:cubicBezTo>
                    <a:pt x="43093" y="635223"/>
                    <a:pt x="108221" y="649088"/>
                    <a:pt x="205237" y="659032"/>
                  </a:cubicBezTo>
                  <a:cubicBezTo>
                    <a:pt x="200288" y="629433"/>
                    <a:pt x="192957" y="579851"/>
                    <a:pt x="193658" y="566498"/>
                  </a:cubicBezTo>
                  <a:cubicBezTo>
                    <a:pt x="194218" y="555060"/>
                    <a:pt x="203976" y="546284"/>
                    <a:pt x="215367" y="546843"/>
                  </a:cubicBezTo>
                  <a:cubicBezTo>
                    <a:pt x="226805" y="547404"/>
                    <a:pt x="235583" y="557161"/>
                    <a:pt x="235022" y="568553"/>
                  </a:cubicBezTo>
                  <a:cubicBezTo>
                    <a:pt x="234369" y="581952"/>
                    <a:pt x="242539" y="634568"/>
                    <a:pt x="247955" y="663001"/>
                  </a:cubicBezTo>
                  <a:cubicBezTo>
                    <a:pt x="336847" y="670470"/>
                    <a:pt x="446094" y="675279"/>
                    <a:pt x="562438" y="677380"/>
                  </a:cubicBezTo>
                  <a:cubicBezTo>
                    <a:pt x="534146" y="644979"/>
                    <a:pt x="471818" y="579571"/>
                    <a:pt x="452350" y="570280"/>
                  </a:cubicBezTo>
                  <a:cubicBezTo>
                    <a:pt x="442033" y="565378"/>
                    <a:pt x="437643" y="553006"/>
                    <a:pt x="442546" y="542689"/>
                  </a:cubicBezTo>
                  <a:cubicBezTo>
                    <a:pt x="447448" y="532371"/>
                    <a:pt x="459819" y="527982"/>
                    <a:pt x="470138" y="532884"/>
                  </a:cubicBezTo>
                  <a:cubicBezTo>
                    <a:pt x="504593" y="549271"/>
                    <a:pt x="584428" y="634288"/>
                    <a:pt x="615008" y="678128"/>
                  </a:cubicBezTo>
                  <a:cubicBezTo>
                    <a:pt x="651516" y="678547"/>
                    <a:pt x="688493" y="678687"/>
                    <a:pt x="725609" y="678594"/>
                  </a:cubicBezTo>
                  <a:cubicBezTo>
                    <a:pt x="725609" y="653757"/>
                    <a:pt x="725609" y="546750"/>
                    <a:pt x="725609" y="490400"/>
                  </a:cubicBezTo>
                  <a:cubicBezTo>
                    <a:pt x="686112" y="484796"/>
                    <a:pt x="642646" y="465095"/>
                    <a:pt x="611460" y="434001"/>
                  </a:cubicBezTo>
                  <a:close/>
                </a:path>
              </a:pathLst>
            </a:custGeom>
            <a:solidFill>
              <a:srgbClr val="E87C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0F3C5-2B38-433B-8FE9-BBB72C3B4265}"/>
              </a:ext>
            </a:extLst>
          </p:cNvPr>
          <p:cNvSpPr/>
          <p:nvPr/>
        </p:nvSpPr>
        <p:spPr>
          <a:xfrm>
            <a:off x="2454146" y="1000286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30C6B4-DAF7-434A-95CF-161D407816F5}"/>
              </a:ext>
            </a:extLst>
          </p:cNvPr>
          <p:cNvSpPr/>
          <p:nvPr/>
        </p:nvSpPr>
        <p:spPr>
          <a:xfrm>
            <a:off x="2656737" y="2495036"/>
            <a:ext cx="20266042" cy="1688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12404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596711F-4CB9-43E5-A8FE-0FFFECB016D7}"/>
              </a:ext>
            </a:extLst>
          </p:cNvPr>
          <p:cNvGrpSpPr/>
          <p:nvPr/>
        </p:nvGrpSpPr>
        <p:grpSpPr>
          <a:xfrm>
            <a:off x="3109396" y="3330402"/>
            <a:ext cx="8865688" cy="2489884"/>
            <a:chOff x="3696643" y="4698554"/>
            <a:chExt cx="8865688" cy="2489884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9BD96F1-5CC3-44ED-8998-2EF77497007B}"/>
                </a:ext>
              </a:extLst>
            </p:cNvPr>
            <p:cNvSpPr/>
            <p:nvPr/>
          </p:nvSpPr>
          <p:spPr>
            <a:xfrm>
              <a:off x="3890417" y="5871467"/>
              <a:ext cx="1762503" cy="971378"/>
            </a:xfrm>
            <a:custGeom>
              <a:avLst/>
              <a:gdLst>
                <a:gd name="connsiteX0" fmla="*/ 739988 w 821689"/>
                <a:gd name="connsiteY0" fmla="*/ 371721 h 452863"/>
                <a:gd name="connsiteX1" fmla="*/ 575416 w 821689"/>
                <a:gd name="connsiteY1" fmla="*/ 450062 h 452863"/>
                <a:gd name="connsiteX2" fmla="*/ 226665 w 821689"/>
                <a:gd name="connsiteY2" fmla="*/ 450062 h 452863"/>
                <a:gd name="connsiteX3" fmla="*/ 105326 w 821689"/>
                <a:gd name="connsiteY3" fmla="*/ 375643 h 452863"/>
                <a:gd name="connsiteX4" fmla="*/ 3502 w 821689"/>
                <a:gd name="connsiteY4" fmla="*/ 282689 h 452863"/>
                <a:gd name="connsiteX5" fmla="*/ 3502 w 821689"/>
                <a:gd name="connsiteY5" fmla="*/ 3502 h 452863"/>
                <a:gd name="connsiteX6" fmla="*/ 818329 w 821689"/>
                <a:gd name="connsiteY6" fmla="*/ 3502 h 452863"/>
                <a:gd name="connsiteX7" fmla="*/ 818329 w 821689"/>
                <a:gd name="connsiteY7" fmla="*/ 282689 h 45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689" h="452863">
                  <a:moveTo>
                    <a:pt x="739988" y="371721"/>
                  </a:moveTo>
                  <a:lnTo>
                    <a:pt x="575416" y="450062"/>
                  </a:lnTo>
                  <a:lnTo>
                    <a:pt x="226665" y="450062"/>
                  </a:lnTo>
                  <a:lnTo>
                    <a:pt x="105326" y="375643"/>
                  </a:lnTo>
                  <a:lnTo>
                    <a:pt x="3502" y="282689"/>
                  </a:lnTo>
                  <a:lnTo>
                    <a:pt x="3502" y="3502"/>
                  </a:lnTo>
                  <a:lnTo>
                    <a:pt x="818329" y="3502"/>
                  </a:lnTo>
                  <a:lnTo>
                    <a:pt x="818329" y="282689"/>
                  </a:lnTo>
                  <a:close/>
                </a:path>
              </a:pathLst>
            </a:custGeom>
            <a:solidFill>
              <a:srgbClr val="3A34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AA330B1-1788-4516-A894-122F296151B4}"/>
                </a:ext>
              </a:extLst>
            </p:cNvPr>
            <p:cNvSpPr/>
            <p:nvPr/>
          </p:nvSpPr>
          <p:spPr>
            <a:xfrm>
              <a:off x="3696643" y="4704910"/>
              <a:ext cx="2153057" cy="2483528"/>
            </a:xfrm>
            <a:custGeom>
              <a:avLst/>
              <a:gdLst>
                <a:gd name="connsiteX0" fmla="*/ 944057 w 1003768"/>
                <a:gd name="connsiteY0" fmla="*/ 448381 h 1157835"/>
                <a:gd name="connsiteX1" fmla="*/ 503519 w 1003768"/>
                <a:gd name="connsiteY1" fmla="*/ 3502 h 1157835"/>
                <a:gd name="connsiteX2" fmla="*/ 62981 w 1003768"/>
                <a:gd name="connsiteY2" fmla="*/ 448381 h 1157835"/>
                <a:gd name="connsiteX3" fmla="*/ 62981 w 1003768"/>
                <a:gd name="connsiteY3" fmla="*/ 582093 h 1157835"/>
                <a:gd name="connsiteX4" fmla="*/ 3502 w 1003768"/>
                <a:gd name="connsiteY4" fmla="*/ 737747 h 1157835"/>
                <a:gd name="connsiteX5" fmla="*/ 245667 w 1003768"/>
                <a:gd name="connsiteY5" fmla="*/ 1003816 h 1157835"/>
                <a:gd name="connsiteX6" fmla="*/ 245667 w 1003768"/>
                <a:gd name="connsiteY6" fmla="*/ 1051343 h 1157835"/>
                <a:gd name="connsiteX7" fmla="*/ 294408 w 1003768"/>
                <a:gd name="connsiteY7" fmla="*/ 1115257 h 1157835"/>
                <a:gd name="connsiteX8" fmla="*/ 324195 w 1003768"/>
                <a:gd name="connsiteY8" fmla="*/ 1115257 h 1157835"/>
                <a:gd name="connsiteX9" fmla="*/ 385354 w 1003768"/>
                <a:gd name="connsiteY9" fmla="*/ 1051343 h 1157835"/>
                <a:gd name="connsiteX10" fmla="*/ 385354 w 1003768"/>
                <a:gd name="connsiteY10" fmla="*/ 1029307 h 1157835"/>
                <a:gd name="connsiteX11" fmla="*/ 428353 w 1003768"/>
                <a:gd name="connsiteY11" fmla="*/ 1029307 h 1157835"/>
                <a:gd name="connsiteX12" fmla="*/ 428353 w 1003768"/>
                <a:gd name="connsiteY12" fmla="*/ 1093968 h 1157835"/>
                <a:gd name="connsiteX13" fmla="*/ 482042 w 1003768"/>
                <a:gd name="connsiteY13" fmla="*/ 1158209 h 1157835"/>
                <a:gd name="connsiteX14" fmla="*/ 511829 w 1003768"/>
                <a:gd name="connsiteY14" fmla="*/ 1158209 h 1157835"/>
                <a:gd name="connsiteX15" fmla="*/ 578778 w 1003768"/>
                <a:gd name="connsiteY15" fmla="*/ 1093968 h 1157835"/>
                <a:gd name="connsiteX16" fmla="*/ 578778 w 1003768"/>
                <a:gd name="connsiteY16" fmla="*/ 1029307 h 1157835"/>
                <a:gd name="connsiteX17" fmla="*/ 621777 w 1003768"/>
                <a:gd name="connsiteY17" fmla="*/ 1029307 h 1157835"/>
                <a:gd name="connsiteX18" fmla="*/ 621777 w 1003768"/>
                <a:gd name="connsiteY18" fmla="*/ 1051343 h 1157835"/>
                <a:gd name="connsiteX19" fmla="*/ 669725 w 1003768"/>
                <a:gd name="connsiteY19" fmla="*/ 1115257 h 1157835"/>
                <a:gd name="connsiteX20" fmla="*/ 699511 w 1003768"/>
                <a:gd name="connsiteY20" fmla="*/ 1115257 h 1157835"/>
                <a:gd name="connsiteX21" fmla="*/ 761464 w 1003768"/>
                <a:gd name="connsiteY21" fmla="*/ 1051343 h 1157835"/>
                <a:gd name="connsiteX22" fmla="*/ 761464 w 1003768"/>
                <a:gd name="connsiteY22" fmla="*/ 1001995 h 1157835"/>
                <a:gd name="connsiteX23" fmla="*/ 1002882 w 1003768"/>
                <a:gd name="connsiteY23" fmla="*/ 738494 h 1157835"/>
                <a:gd name="connsiteX24" fmla="*/ 944103 w 1003768"/>
                <a:gd name="connsiteY24" fmla="*/ 582980 h 1157835"/>
                <a:gd name="connsiteX25" fmla="*/ 944103 w 1003768"/>
                <a:gd name="connsiteY25" fmla="*/ 448381 h 1157835"/>
                <a:gd name="connsiteX26" fmla="*/ 255517 w 1003768"/>
                <a:gd name="connsiteY26" fmla="*/ 864035 h 1157835"/>
                <a:gd name="connsiteX27" fmla="*/ 111162 w 1003768"/>
                <a:gd name="connsiteY27" fmla="*/ 720939 h 1157835"/>
                <a:gd name="connsiteX28" fmla="*/ 255517 w 1003768"/>
                <a:gd name="connsiteY28" fmla="*/ 577844 h 1157835"/>
                <a:gd name="connsiteX29" fmla="*/ 399874 w 1003768"/>
                <a:gd name="connsiteY29" fmla="*/ 720939 h 1157835"/>
                <a:gd name="connsiteX30" fmla="*/ 255517 w 1003768"/>
                <a:gd name="connsiteY30" fmla="*/ 864035 h 1157835"/>
                <a:gd name="connsiteX31" fmla="*/ 565145 w 1003768"/>
                <a:gd name="connsiteY31" fmla="*/ 895689 h 1157835"/>
                <a:gd name="connsiteX32" fmla="*/ 521820 w 1003768"/>
                <a:gd name="connsiteY32" fmla="*/ 939014 h 1157835"/>
                <a:gd name="connsiteX33" fmla="*/ 493155 w 1003768"/>
                <a:gd name="connsiteY33" fmla="*/ 950872 h 1157835"/>
                <a:gd name="connsiteX34" fmla="*/ 464488 w 1003768"/>
                <a:gd name="connsiteY34" fmla="*/ 939014 h 1157835"/>
                <a:gd name="connsiteX35" fmla="*/ 421630 w 1003768"/>
                <a:gd name="connsiteY35" fmla="*/ 896202 h 1157835"/>
                <a:gd name="connsiteX36" fmla="*/ 421630 w 1003768"/>
                <a:gd name="connsiteY36" fmla="*/ 838917 h 1157835"/>
                <a:gd name="connsiteX37" fmla="*/ 478915 w 1003768"/>
                <a:gd name="connsiteY37" fmla="*/ 838917 h 1157835"/>
                <a:gd name="connsiteX38" fmla="*/ 493108 w 1003768"/>
                <a:gd name="connsiteY38" fmla="*/ 853110 h 1157835"/>
                <a:gd name="connsiteX39" fmla="*/ 507767 w 1003768"/>
                <a:gd name="connsiteY39" fmla="*/ 838450 h 1157835"/>
                <a:gd name="connsiteX40" fmla="*/ 565052 w 1003768"/>
                <a:gd name="connsiteY40" fmla="*/ 838450 h 1157835"/>
                <a:gd name="connsiteX41" fmla="*/ 565145 w 1003768"/>
                <a:gd name="connsiteY41" fmla="*/ 895689 h 1157835"/>
                <a:gd name="connsiteX42" fmla="*/ 741716 w 1003768"/>
                <a:gd name="connsiteY42" fmla="*/ 864035 h 1157835"/>
                <a:gd name="connsiteX43" fmla="*/ 597360 w 1003768"/>
                <a:gd name="connsiteY43" fmla="*/ 720939 h 1157835"/>
                <a:gd name="connsiteX44" fmla="*/ 741716 w 1003768"/>
                <a:gd name="connsiteY44" fmla="*/ 577844 h 1157835"/>
                <a:gd name="connsiteX45" fmla="*/ 886071 w 1003768"/>
                <a:gd name="connsiteY45" fmla="*/ 720939 h 1157835"/>
                <a:gd name="connsiteX46" fmla="*/ 741716 w 1003768"/>
                <a:gd name="connsiteY46" fmla="*/ 864035 h 11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003768" h="1157835">
                  <a:moveTo>
                    <a:pt x="944057" y="448381"/>
                  </a:moveTo>
                  <a:cubicBezTo>
                    <a:pt x="944057" y="202668"/>
                    <a:pt x="749232" y="3502"/>
                    <a:pt x="503519" y="3502"/>
                  </a:cubicBezTo>
                  <a:cubicBezTo>
                    <a:pt x="257805" y="3502"/>
                    <a:pt x="62981" y="202668"/>
                    <a:pt x="62981" y="448381"/>
                  </a:cubicBezTo>
                  <a:lnTo>
                    <a:pt x="62981" y="582093"/>
                  </a:lnTo>
                  <a:cubicBezTo>
                    <a:pt x="19982" y="628733"/>
                    <a:pt x="3502" y="681209"/>
                    <a:pt x="3502" y="737747"/>
                  </a:cubicBezTo>
                  <a:cubicBezTo>
                    <a:pt x="3502" y="871178"/>
                    <a:pt x="148932" y="963338"/>
                    <a:pt x="245667" y="1003816"/>
                  </a:cubicBezTo>
                  <a:lnTo>
                    <a:pt x="245667" y="1051343"/>
                  </a:lnTo>
                  <a:cubicBezTo>
                    <a:pt x="245667" y="1084210"/>
                    <a:pt x="261494" y="1115257"/>
                    <a:pt x="294408" y="1115257"/>
                  </a:cubicBezTo>
                  <a:lnTo>
                    <a:pt x="324195" y="1115257"/>
                  </a:lnTo>
                  <a:cubicBezTo>
                    <a:pt x="357108" y="1115257"/>
                    <a:pt x="385354" y="1084210"/>
                    <a:pt x="385354" y="1051343"/>
                  </a:cubicBezTo>
                  <a:lnTo>
                    <a:pt x="385354" y="1029307"/>
                  </a:lnTo>
                  <a:cubicBezTo>
                    <a:pt x="406830" y="1029307"/>
                    <a:pt x="417569" y="1029307"/>
                    <a:pt x="428353" y="1029307"/>
                  </a:cubicBezTo>
                  <a:lnTo>
                    <a:pt x="428353" y="1093968"/>
                  </a:lnTo>
                  <a:cubicBezTo>
                    <a:pt x="428353" y="1126882"/>
                    <a:pt x="449176" y="1158209"/>
                    <a:pt x="482042" y="1158209"/>
                  </a:cubicBezTo>
                  <a:lnTo>
                    <a:pt x="511829" y="1158209"/>
                  </a:lnTo>
                  <a:cubicBezTo>
                    <a:pt x="544744" y="1158209"/>
                    <a:pt x="578778" y="1126836"/>
                    <a:pt x="578778" y="1093968"/>
                  </a:cubicBezTo>
                  <a:lnTo>
                    <a:pt x="578778" y="1029307"/>
                  </a:lnTo>
                  <a:cubicBezTo>
                    <a:pt x="589516" y="1029307"/>
                    <a:pt x="600254" y="1029307"/>
                    <a:pt x="621777" y="1029307"/>
                  </a:cubicBezTo>
                  <a:lnTo>
                    <a:pt x="621777" y="1051343"/>
                  </a:lnTo>
                  <a:cubicBezTo>
                    <a:pt x="621777" y="1084210"/>
                    <a:pt x="636857" y="1115257"/>
                    <a:pt x="669725" y="1115257"/>
                  </a:cubicBezTo>
                  <a:lnTo>
                    <a:pt x="699511" y="1115257"/>
                  </a:lnTo>
                  <a:cubicBezTo>
                    <a:pt x="732425" y="1115257"/>
                    <a:pt x="761464" y="1084210"/>
                    <a:pt x="761464" y="1051343"/>
                  </a:cubicBezTo>
                  <a:lnTo>
                    <a:pt x="761464" y="1001995"/>
                  </a:lnTo>
                  <a:cubicBezTo>
                    <a:pt x="847414" y="960257"/>
                    <a:pt x="1002882" y="869030"/>
                    <a:pt x="1002882" y="738494"/>
                  </a:cubicBezTo>
                  <a:cubicBezTo>
                    <a:pt x="1002882" y="682329"/>
                    <a:pt x="987102" y="629386"/>
                    <a:pt x="944103" y="582980"/>
                  </a:cubicBezTo>
                  <a:lnTo>
                    <a:pt x="944103" y="448381"/>
                  </a:lnTo>
                  <a:close/>
                  <a:moveTo>
                    <a:pt x="255517" y="864035"/>
                  </a:moveTo>
                  <a:cubicBezTo>
                    <a:pt x="175777" y="864035"/>
                    <a:pt x="111162" y="799980"/>
                    <a:pt x="111162" y="720939"/>
                  </a:cubicBezTo>
                  <a:cubicBezTo>
                    <a:pt x="111162" y="641898"/>
                    <a:pt x="175824" y="577844"/>
                    <a:pt x="255517" y="577844"/>
                  </a:cubicBezTo>
                  <a:cubicBezTo>
                    <a:pt x="335212" y="577844"/>
                    <a:pt x="399874" y="641898"/>
                    <a:pt x="399874" y="720939"/>
                  </a:cubicBezTo>
                  <a:cubicBezTo>
                    <a:pt x="399921" y="799980"/>
                    <a:pt x="335259" y="864035"/>
                    <a:pt x="255517" y="864035"/>
                  </a:cubicBezTo>
                  <a:close/>
                  <a:moveTo>
                    <a:pt x="565145" y="895689"/>
                  </a:moveTo>
                  <a:lnTo>
                    <a:pt x="521820" y="939014"/>
                  </a:lnTo>
                  <a:cubicBezTo>
                    <a:pt x="514210" y="946624"/>
                    <a:pt x="503893" y="950872"/>
                    <a:pt x="493155" y="950872"/>
                  </a:cubicBezTo>
                  <a:cubicBezTo>
                    <a:pt x="482416" y="950872"/>
                    <a:pt x="472099" y="946577"/>
                    <a:pt x="464488" y="939014"/>
                  </a:cubicBezTo>
                  <a:lnTo>
                    <a:pt x="421630" y="896202"/>
                  </a:lnTo>
                  <a:cubicBezTo>
                    <a:pt x="405804" y="880375"/>
                    <a:pt x="405804" y="854744"/>
                    <a:pt x="421630" y="838917"/>
                  </a:cubicBezTo>
                  <a:cubicBezTo>
                    <a:pt x="437457" y="823090"/>
                    <a:pt x="463088" y="823090"/>
                    <a:pt x="478915" y="838917"/>
                  </a:cubicBezTo>
                  <a:lnTo>
                    <a:pt x="493108" y="853110"/>
                  </a:lnTo>
                  <a:lnTo>
                    <a:pt x="507767" y="838450"/>
                  </a:lnTo>
                  <a:cubicBezTo>
                    <a:pt x="523595" y="822624"/>
                    <a:pt x="549226" y="822624"/>
                    <a:pt x="565052" y="838450"/>
                  </a:cubicBezTo>
                  <a:cubicBezTo>
                    <a:pt x="580973" y="854231"/>
                    <a:pt x="580973" y="879862"/>
                    <a:pt x="565145" y="895689"/>
                  </a:cubicBezTo>
                  <a:close/>
                  <a:moveTo>
                    <a:pt x="741716" y="864035"/>
                  </a:moveTo>
                  <a:cubicBezTo>
                    <a:pt x="661974" y="864035"/>
                    <a:pt x="597360" y="799980"/>
                    <a:pt x="597360" y="720939"/>
                  </a:cubicBezTo>
                  <a:cubicBezTo>
                    <a:pt x="597360" y="641898"/>
                    <a:pt x="662021" y="577844"/>
                    <a:pt x="741716" y="577844"/>
                  </a:cubicBezTo>
                  <a:cubicBezTo>
                    <a:pt x="821457" y="577844"/>
                    <a:pt x="886071" y="641898"/>
                    <a:pt x="886071" y="720939"/>
                  </a:cubicBezTo>
                  <a:cubicBezTo>
                    <a:pt x="886071" y="799980"/>
                    <a:pt x="821411" y="864035"/>
                    <a:pt x="741716" y="864035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20D6BF-EE69-4695-B3FE-832089FB6103}"/>
                </a:ext>
              </a:extLst>
            </p:cNvPr>
            <p:cNvSpPr/>
            <p:nvPr/>
          </p:nvSpPr>
          <p:spPr>
            <a:xfrm>
              <a:off x="3995666" y="4982933"/>
              <a:ext cx="380541" cy="600853"/>
            </a:xfrm>
            <a:custGeom>
              <a:avLst/>
              <a:gdLst>
                <a:gd name="connsiteX0" fmla="*/ 43232 w 177410"/>
                <a:gd name="connsiteY0" fmla="*/ 279221 h 280121"/>
                <a:gd name="connsiteX1" fmla="*/ 3502 w 177410"/>
                <a:gd name="connsiteY1" fmla="*/ 239491 h 280121"/>
                <a:gd name="connsiteX2" fmla="*/ 113029 w 177410"/>
                <a:gd name="connsiteY2" fmla="*/ 12219 h 280121"/>
                <a:gd name="connsiteX3" fmla="*/ 168866 w 177410"/>
                <a:gd name="connsiteY3" fmla="*/ 18381 h 280121"/>
                <a:gd name="connsiteX4" fmla="*/ 162704 w 177410"/>
                <a:gd name="connsiteY4" fmla="*/ 74219 h 280121"/>
                <a:gd name="connsiteX5" fmla="*/ 82963 w 177410"/>
                <a:gd name="connsiteY5" fmla="*/ 239491 h 280121"/>
                <a:gd name="connsiteX6" fmla="*/ 43232 w 177410"/>
                <a:gd name="connsiteY6" fmla="*/ 279221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10" h="280121">
                  <a:moveTo>
                    <a:pt x="43232" y="279221"/>
                  </a:moveTo>
                  <a:cubicBezTo>
                    <a:pt x="21290" y="279221"/>
                    <a:pt x="3502" y="261434"/>
                    <a:pt x="3502" y="239491"/>
                  </a:cubicBezTo>
                  <a:cubicBezTo>
                    <a:pt x="3502" y="148218"/>
                    <a:pt x="41364" y="69644"/>
                    <a:pt x="113029" y="12219"/>
                  </a:cubicBezTo>
                  <a:cubicBezTo>
                    <a:pt x="130163" y="-1507"/>
                    <a:pt x="155141" y="1294"/>
                    <a:pt x="168866" y="18381"/>
                  </a:cubicBezTo>
                  <a:cubicBezTo>
                    <a:pt x="182592" y="35516"/>
                    <a:pt x="179838" y="60493"/>
                    <a:pt x="162704" y="74219"/>
                  </a:cubicBezTo>
                  <a:cubicBezTo>
                    <a:pt x="109808" y="116611"/>
                    <a:pt x="82963" y="172215"/>
                    <a:pt x="82963" y="239491"/>
                  </a:cubicBezTo>
                  <a:cubicBezTo>
                    <a:pt x="82963" y="261434"/>
                    <a:pt x="65175" y="279221"/>
                    <a:pt x="43232" y="279221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6C4D9C-41DB-414B-B532-EF2428DC0D46}"/>
                </a:ext>
              </a:extLst>
            </p:cNvPr>
            <p:cNvSpPr/>
            <p:nvPr/>
          </p:nvSpPr>
          <p:spPr>
            <a:xfrm>
              <a:off x="4424585" y="4857304"/>
              <a:ext cx="200285" cy="190269"/>
            </a:xfrm>
            <a:custGeom>
              <a:avLst/>
              <a:gdLst>
                <a:gd name="connsiteX0" fmla="*/ 43228 w 93373"/>
                <a:gd name="connsiteY0" fmla="*/ 85215 h 88705"/>
                <a:gd name="connsiteX1" fmla="*/ 5365 w 93373"/>
                <a:gd name="connsiteY1" fmla="*/ 57436 h 88705"/>
                <a:gd name="connsiteX2" fmla="*/ 31276 w 93373"/>
                <a:gd name="connsiteY2" fmla="*/ 7575 h 88705"/>
                <a:gd name="connsiteX3" fmla="*/ 41267 w 93373"/>
                <a:gd name="connsiteY3" fmla="*/ 4680 h 88705"/>
                <a:gd name="connsiteX4" fmla="*/ 89448 w 93373"/>
                <a:gd name="connsiteY4" fmla="*/ 33579 h 88705"/>
                <a:gd name="connsiteX5" fmla="*/ 60875 w 93373"/>
                <a:gd name="connsiteY5" fmla="*/ 81667 h 88705"/>
                <a:gd name="connsiteX6" fmla="*/ 55273 w 93373"/>
                <a:gd name="connsiteY6" fmla="*/ 83347 h 88705"/>
                <a:gd name="connsiteX7" fmla="*/ 43228 w 93373"/>
                <a:gd name="connsiteY7" fmla="*/ 85215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73" h="88705">
                  <a:moveTo>
                    <a:pt x="43228" y="85215"/>
                  </a:moveTo>
                  <a:cubicBezTo>
                    <a:pt x="26374" y="85215"/>
                    <a:pt x="10733" y="74384"/>
                    <a:pt x="5365" y="57436"/>
                  </a:cubicBezTo>
                  <a:cubicBezTo>
                    <a:pt x="-1264" y="36520"/>
                    <a:pt x="10361" y="14204"/>
                    <a:pt x="31276" y="7575"/>
                  </a:cubicBezTo>
                  <a:cubicBezTo>
                    <a:pt x="37625" y="5567"/>
                    <a:pt x="41267" y="4680"/>
                    <a:pt x="41267" y="4680"/>
                  </a:cubicBezTo>
                  <a:cubicBezTo>
                    <a:pt x="62509" y="-596"/>
                    <a:pt x="84126" y="12337"/>
                    <a:pt x="89448" y="33579"/>
                  </a:cubicBezTo>
                  <a:cubicBezTo>
                    <a:pt x="94723" y="54775"/>
                    <a:pt x="82024" y="76251"/>
                    <a:pt x="60875" y="81667"/>
                  </a:cubicBezTo>
                  <a:cubicBezTo>
                    <a:pt x="60409" y="81807"/>
                    <a:pt x="58448" y="82320"/>
                    <a:pt x="55273" y="83347"/>
                  </a:cubicBezTo>
                  <a:cubicBezTo>
                    <a:pt x="51212" y="84655"/>
                    <a:pt x="47196" y="85215"/>
                    <a:pt x="43228" y="85215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31E2EAC-5810-4CD8-8F6A-B756C10705E0}"/>
                </a:ext>
              </a:extLst>
            </p:cNvPr>
            <p:cNvSpPr/>
            <p:nvPr/>
          </p:nvSpPr>
          <p:spPr>
            <a:xfrm>
              <a:off x="6291727" y="5871467"/>
              <a:ext cx="1762503" cy="971378"/>
            </a:xfrm>
            <a:custGeom>
              <a:avLst/>
              <a:gdLst>
                <a:gd name="connsiteX0" fmla="*/ 739988 w 821689"/>
                <a:gd name="connsiteY0" fmla="*/ 371721 h 452863"/>
                <a:gd name="connsiteX1" fmla="*/ 575463 w 821689"/>
                <a:gd name="connsiteY1" fmla="*/ 450062 h 452863"/>
                <a:gd name="connsiteX2" fmla="*/ 226665 w 821689"/>
                <a:gd name="connsiteY2" fmla="*/ 450062 h 452863"/>
                <a:gd name="connsiteX3" fmla="*/ 105326 w 821689"/>
                <a:gd name="connsiteY3" fmla="*/ 375643 h 452863"/>
                <a:gd name="connsiteX4" fmla="*/ 3502 w 821689"/>
                <a:gd name="connsiteY4" fmla="*/ 282689 h 452863"/>
                <a:gd name="connsiteX5" fmla="*/ 3502 w 821689"/>
                <a:gd name="connsiteY5" fmla="*/ 3502 h 452863"/>
                <a:gd name="connsiteX6" fmla="*/ 818329 w 821689"/>
                <a:gd name="connsiteY6" fmla="*/ 3502 h 452863"/>
                <a:gd name="connsiteX7" fmla="*/ 818329 w 821689"/>
                <a:gd name="connsiteY7" fmla="*/ 282689 h 45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689" h="452863">
                  <a:moveTo>
                    <a:pt x="739988" y="371721"/>
                  </a:moveTo>
                  <a:lnTo>
                    <a:pt x="575463" y="450062"/>
                  </a:lnTo>
                  <a:lnTo>
                    <a:pt x="226665" y="450062"/>
                  </a:lnTo>
                  <a:lnTo>
                    <a:pt x="105326" y="375643"/>
                  </a:lnTo>
                  <a:lnTo>
                    <a:pt x="3502" y="282689"/>
                  </a:lnTo>
                  <a:lnTo>
                    <a:pt x="3502" y="3502"/>
                  </a:lnTo>
                  <a:lnTo>
                    <a:pt x="818329" y="3502"/>
                  </a:lnTo>
                  <a:lnTo>
                    <a:pt x="818329" y="282689"/>
                  </a:lnTo>
                  <a:close/>
                </a:path>
              </a:pathLst>
            </a:custGeom>
            <a:solidFill>
              <a:srgbClr val="3A34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29D3B1-2CEB-463C-87AE-3F5DDEE23E26}"/>
                </a:ext>
              </a:extLst>
            </p:cNvPr>
            <p:cNvSpPr/>
            <p:nvPr/>
          </p:nvSpPr>
          <p:spPr>
            <a:xfrm>
              <a:off x="6097951" y="4704910"/>
              <a:ext cx="2153057" cy="2483528"/>
            </a:xfrm>
            <a:custGeom>
              <a:avLst/>
              <a:gdLst>
                <a:gd name="connsiteX0" fmla="*/ 944056 w 1003768"/>
                <a:gd name="connsiteY0" fmla="*/ 448381 h 1157835"/>
                <a:gd name="connsiteX1" fmla="*/ 503519 w 1003768"/>
                <a:gd name="connsiteY1" fmla="*/ 3502 h 1157835"/>
                <a:gd name="connsiteX2" fmla="*/ 62981 w 1003768"/>
                <a:gd name="connsiteY2" fmla="*/ 448381 h 1157835"/>
                <a:gd name="connsiteX3" fmla="*/ 62981 w 1003768"/>
                <a:gd name="connsiteY3" fmla="*/ 582093 h 1157835"/>
                <a:gd name="connsiteX4" fmla="*/ 3502 w 1003768"/>
                <a:gd name="connsiteY4" fmla="*/ 737747 h 1157835"/>
                <a:gd name="connsiteX5" fmla="*/ 245667 w 1003768"/>
                <a:gd name="connsiteY5" fmla="*/ 1003816 h 1157835"/>
                <a:gd name="connsiteX6" fmla="*/ 245667 w 1003768"/>
                <a:gd name="connsiteY6" fmla="*/ 1051343 h 1157835"/>
                <a:gd name="connsiteX7" fmla="*/ 294408 w 1003768"/>
                <a:gd name="connsiteY7" fmla="*/ 1115257 h 1157835"/>
                <a:gd name="connsiteX8" fmla="*/ 324194 w 1003768"/>
                <a:gd name="connsiteY8" fmla="*/ 1115257 h 1157835"/>
                <a:gd name="connsiteX9" fmla="*/ 385354 w 1003768"/>
                <a:gd name="connsiteY9" fmla="*/ 1051343 h 1157835"/>
                <a:gd name="connsiteX10" fmla="*/ 385354 w 1003768"/>
                <a:gd name="connsiteY10" fmla="*/ 1029307 h 1157835"/>
                <a:gd name="connsiteX11" fmla="*/ 428353 w 1003768"/>
                <a:gd name="connsiteY11" fmla="*/ 1029307 h 1157835"/>
                <a:gd name="connsiteX12" fmla="*/ 428353 w 1003768"/>
                <a:gd name="connsiteY12" fmla="*/ 1093968 h 1157835"/>
                <a:gd name="connsiteX13" fmla="*/ 482042 w 1003768"/>
                <a:gd name="connsiteY13" fmla="*/ 1158209 h 1157835"/>
                <a:gd name="connsiteX14" fmla="*/ 511829 w 1003768"/>
                <a:gd name="connsiteY14" fmla="*/ 1158209 h 1157835"/>
                <a:gd name="connsiteX15" fmla="*/ 578778 w 1003768"/>
                <a:gd name="connsiteY15" fmla="*/ 1093968 h 1157835"/>
                <a:gd name="connsiteX16" fmla="*/ 578778 w 1003768"/>
                <a:gd name="connsiteY16" fmla="*/ 1029307 h 1157835"/>
                <a:gd name="connsiteX17" fmla="*/ 621776 w 1003768"/>
                <a:gd name="connsiteY17" fmla="*/ 1029307 h 1157835"/>
                <a:gd name="connsiteX18" fmla="*/ 621776 w 1003768"/>
                <a:gd name="connsiteY18" fmla="*/ 1051343 h 1157835"/>
                <a:gd name="connsiteX19" fmla="*/ 669724 w 1003768"/>
                <a:gd name="connsiteY19" fmla="*/ 1115257 h 1157835"/>
                <a:gd name="connsiteX20" fmla="*/ 699511 w 1003768"/>
                <a:gd name="connsiteY20" fmla="*/ 1115257 h 1157835"/>
                <a:gd name="connsiteX21" fmla="*/ 761464 w 1003768"/>
                <a:gd name="connsiteY21" fmla="*/ 1051343 h 1157835"/>
                <a:gd name="connsiteX22" fmla="*/ 761464 w 1003768"/>
                <a:gd name="connsiteY22" fmla="*/ 1001995 h 1157835"/>
                <a:gd name="connsiteX23" fmla="*/ 1002882 w 1003768"/>
                <a:gd name="connsiteY23" fmla="*/ 738494 h 1157835"/>
                <a:gd name="connsiteX24" fmla="*/ 944103 w 1003768"/>
                <a:gd name="connsiteY24" fmla="*/ 582980 h 1157835"/>
                <a:gd name="connsiteX25" fmla="*/ 944103 w 1003768"/>
                <a:gd name="connsiteY25" fmla="*/ 448381 h 1157835"/>
                <a:gd name="connsiteX26" fmla="*/ 255564 w 1003768"/>
                <a:gd name="connsiteY26" fmla="*/ 864035 h 1157835"/>
                <a:gd name="connsiteX27" fmla="*/ 111209 w 1003768"/>
                <a:gd name="connsiteY27" fmla="*/ 720939 h 1157835"/>
                <a:gd name="connsiteX28" fmla="*/ 255564 w 1003768"/>
                <a:gd name="connsiteY28" fmla="*/ 577844 h 1157835"/>
                <a:gd name="connsiteX29" fmla="*/ 399921 w 1003768"/>
                <a:gd name="connsiteY29" fmla="*/ 720939 h 1157835"/>
                <a:gd name="connsiteX30" fmla="*/ 255564 w 1003768"/>
                <a:gd name="connsiteY30" fmla="*/ 864035 h 1157835"/>
                <a:gd name="connsiteX31" fmla="*/ 565145 w 1003768"/>
                <a:gd name="connsiteY31" fmla="*/ 895689 h 1157835"/>
                <a:gd name="connsiteX32" fmla="*/ 521820 w 1003768"/>
                <a:gd name="connsiteY32" fmla="*/ 939014 h 1157835"/>
                <a:gd name="connsiteX33" fmla="*/ 493155 w 1003768"/>
                <a:gd name="connsiteY33" fmla="*/ 950872 h 1157835"/>
                <a:gd name="connsiteX34" fmla="*/ 464488 w 1003768"/>
                <a:gd name="connsiteY34" fmla="*/ 939014 h 1157835"/>
                <a:gd name="connsiteX35" fmla="*/ 421630 w 1003768"/>
                <a:gd name="connsiteY35" fmla="*/ 896202 h 1157835"/>
                <a:gd name="connsiteX36" fmla="*/ 421630 w 1003768"/>
                <a:gd name="connsiteY36" fmla="*/ 838917 h 1157835"/>
                <a:gd name="connsiteX37" fmla="*/ 478915 w 1003768"/>
                <a:gd name="connsiteY37" fmla="*/ 838917 h 1157835"/>
                <a:gd name="connsiteX38" fmla="*/ 493108 w 1003768"/>
                <a:gd name="connsiteY38" fmla="*/ 853110 h 1157835"/>
                <a:gd name="connsiteX39" fmla="*/ 507767 w 1003768"/>
                <a:gd name="connsiteY39" fmla="*/ 838450 h 1157835"/>
                <a:gd name="connsiteX40" fmla="*/ 565052 w 1003768"/>
                <a:gd name="connsiteY40" fmla="*/ 838450 h 1157835"/>
                <a:gd name="connsiteX41" fmla="*/ 565145 w 1003768"/>
                <a:gd name="connsiteY41" fmla="*/ 895689 h 1157835"/>
                <a:gd name="connsiteX42" fmla="*/ 741716 w 1003768"/>
                <a:gd name="connsiteY42" fmla="*/ 864035 h 1157835"/>
                <a:gd name="connsiteX43" fmla="*/ 597359 w 1003768"/>
                <a:gd name="connsiteY43" fmla="*/ 720939 h 1157835"/>
                <a:gd name="connsiteX44" fmla="*/ 741716 w 1003768"/>
                <a:gd name="connsiteY44" fmla="*/ 577844 h 1157835"/>
                <a:gd name="connsiteX45" fmla="*/ 886071 w 1003768"/>
                <a:gd name="connsiteY45" fmla="*/ 720939 h 1157835"/>
                <a:gd name="connsiteX46" fmla="*/ 741716 w 1003768"/>
                <a:gd name="connsiteY46" fmla="*/ 864035 h 11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003768" h="1157835">
                  <a:moveTo>
                    <a:pt x="944056" y="448381"/>
                  </a:moveTo>
                  <a:cubicBezTo>
                    <a:pt x="944056" y="202668"/>
                    <a:pt x="749232" y="3502"/>
                    <a:pt x="503519" y="3502"/>
                  </a:cubicBezTo>
                  <a:cubicBezTo>
                    <a:pt x="257805" y="3502"/>
                    <a:pt x="62981" y="202668"/>
                    <a:pt x="62981" y="448381"/>
                  </a:cubicBezTo>
                  <a:lnTo>
                    <a:pt x="62981" y="582093"/>
                  </a:lnTo>
                  <a:cubicBezTo>
                    <a:pt x="19982" y="628733"/>
                    <a:pt x="3502" y="681209"/>
                    <a:pt x="3502" y="737747"/>
                  </a:cubicBezTo>
                  <a:cubicBezTo>
                    <a:pt x="3502" y="871178"/>
                    <a:pt x="148932" y="963338"/>
                    <a:pt x="245667" y="1003816"/>
                  </a:cubicBezTo>
                  <a:lnTo>
                    <a:pt x="245667" y="1051343"/>
                  </a:lnTo>
                  <a:cubicBezTo>
                    <a:pt x="245667" y="1084210"/>
                    <a:pt x="261494" y="1115257"/>
                    <a:pt x="294408" y="1115257"/>
                  </a:cubicBezTo>
                  <a:lnTo>
                    <a:pt x="324194" y="1115257"/>
                  </a:lnTo>
                  <a:cubicBezTo>
                    <a:pt x="357108" y="1115257"/>
                    <a:pt x="385354" y="1084210"/>
                    <a:pt x="385354" y="1051343"/>
                  </a:cubicBezTo>
                  <a:lnTo>
                    <a:pt x="385354" y="1029307"/>
                  </a:lnTo>
                  <a:cubicBezTo>
                    <a:pt x="406830" y="1029307"/>
                    <a:pt x="417568" y="1029307"/>
                    <a:pt x="428353" y="1029307"/>
                  </a:cubicBezTo>
                  <a:lnTo>
                    <a:pt x="428353" y="1093968"/>
                  </a:lnTo>
                  <a:cubicBezTo>
                    <a:pt x="428353" y="1126882"/>
                    <a:pt x="449175" y="1158209"/>
                    <a:pt x="482042" y="1158209"/>
                  </a:cubicBezTo>
                  <a:lnTo>
                    <a:pt x="511829" y="1158209"/>
                  </a:lnTo>
                  <a:cubicBezTo>
                    <a:pt x="544743" y="1158209"/>
                    <a:pt x="578778" y="1126836"/>
                    <a:pt x="578778" y="1093968"/>
                  </a:cubicBezTo>
                  <a:lnTo>
                    <a:pt x="578778" y="1029307"/>
                  </a:lnTo>
                  <a:cubicBezTo>
                    <a:pt x="589516" y="1029307"/>
                    <a:pt x="600254" y="1029307"/>
                    <a:pt x="621776" y="1029307"/>
                  </a:cubicBezTo>
                  <a:lnTo>
                    <a:pt x="621776" y="1051343"/>
                  </a:lnTo>
                  <a:cubicBezTo>
                    <a:pt x="621776" y="1084210"/>
                    <a:pt x="636857" y="1115257"/>
                    <a:pt x="669724" y="1115257"/>
                  </a:cubicBezTo>
                  <a:lnTo>
                    <a:pt x="699511" y="1115257"/>
                  </a:lnTo>
                  <a:cubicBezTo>
                    <a:pt x="732378" y="1115257"/>
                    <a:pt x="761464" y="1084210"/>
                    <a:pt x="761464" y="1051343"/>
                  </a:cubicBezTo>
                  <a:lnTo>
                    <a:pt x="761464" y="1001995"/>
                  </a:lnTo>
                  <a:cubicBezTo>
                    <a:pt x="847414" y="960257"/>
                    <a:pt x="1002882" y="869030"/>
                    <a:pt x="1002882" y="738494"/>
                  </a:cubicBezTo>
                  <a:cubicBezTo>
                    <a:pt x="1002882" y="682329"/>
                    <a:pt x="987101" y="629386"/>
                    <a:pt x="944103" y="582980"/>
                  </a:cubicBezTo>
                  <a:lnTo>
                    <a:pt x="944103" y="448381"/>
                  </a:lnTo>
                  <a:close/>
                  <a:moveTo>
                    <a:pt x="255564" y="864035"/>
                  </a:moveTo>
                  <a:cubicBezTo>
                    <a:pt x="175824" y="864035"/>
                    <a:pt x="111209" y="799980"/>
                    <a:pt x="111209" y="720939"/>
                  </a:cubicBezTo>
                  <a:cubicBezTo>
                    <a:pt x="111209" y="641898"/>
                    <a:pt x="175870" y="577844"/>
                    <a:pt x="255564" y="577844"/>
                  </a:cubicBezTo>
                  <a:cubicBezTo>
                    <a:pt x="335259" y="577844"/>
                    <a:pt x="399921" y="641898"/>
                    <a:pt x="399921" y="720939"/>
                  </a:cubicBezTo>
                  <a:cubicBezTo>
                    <a:pt x="399921" y="799980"/>
                    <a:pt x="335259" y="864035"/>
                    <a:pt x="255564" y="864035"/>
                  </a:cubicBezTo>
                  <a:close/>
                  <a:moveTo>
                    <a:pt x="565145" y="895689"/>
                  </a:moveTo>
                  <a:lnTo>
                    <a:pt x="521820" y="939014"/>
                  </a:lnTo>
                  <a:cubicBezTo>
                    <a:pt x="514210" y="946624"/>
                    <a:pt x="503892" y="950872"/>
                    <a:pt x="493155" y="950872"/>
                  </a:cubicBezTo>
                  <a:cubicBezTo>
                    <a:pt x="482416" y="950872"/>
                    <a:pt x="472099" y="946577"/>
                    <a:pt x="464488" y="939014"/>
                  </a:cubicBezTo>
                  <a:lnTo>
                    <a:pt x="421630" y="896202"/>
                  </a:lnTo>
                  <a:cubicBezTo>
                    <a:pt x="405804" y="880375"/>
                    <a:pt x="405804" y="854744"/>
                    <a:pt x="421630" y="838917"/>
                  </a:cubicBezTo>
                  <a:cubicBezTo>
                    <a:pt x="437456" y="823090"/>
                    <a:pt x="463087" y="823090"/>
                    <a:pt x="478915" y="838917"/>
                  </a:cubicBezTo>
                  <a:lnTo>
                    <a:pt x="493108" y="853110"/>
                  </a:lnTo>
                  <a:lnTo>
                    <a:pt x="507767" y="838450"/>
                  </a:lnTo>
                  <a:cubicBezTo>
                    <a:pt x="523595" y="822624"/>
                    <a:pt x="549226" y="822624"/>
                    <a:pt x="565052" y="838450"/>
                  </a:cubicBezTo>
                  <a:cubicBezTo>
                    <a:pt x="580972" y="854231"/>
                    <a:pt x="580972" y="879862"/>
                    <a:pt x="565145" y="895689"/>
                  </a:cubicBezTo>
                  <a:close/>
                  <a:moveTo>
                    <a:pt x="741716" y="864035"/>
                  </a:moveTo>
                  <a:cubicBezTo>
                    <a:pt x="661974" y="864035"/>
                    <a:pt x="597359" y="799980"/>
                    <a:pt x="597359" y="720939"/>
                  </a:cubicBezTo>
                  <a:cubicBezTo>
                    <a:pt x="597359" y="641898"/>
                    <a:pt x="662021" y="577844"/>
                    <a:pt x="741716" y="577844"/>
                  </a:cubicBezTo>
                  <a:cubicBezTo>
                    <a:pt x="821456" y="577844"/>
                    <a:pt x="886071" y="641898"/>
                    <a:pt x="886071" y="720939"/>
                  </a:cubicBezTo>
                  <a:cubicBezTo>
                    <a:pt x="886071" y="799980"/>
                    <a:pt x="821456" y="864035"/>
                    <a:pt x="741716" y="864035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00968C8-08AB-4102-97ED-9AA740140039}"/>
                </a:ext>
              </a:extLst>
            </p:cNvPr>
            <p:cNvSpPr/>
            <p:nvPr/>
          </p:nvSpPr>
          <p:spPr>
            <a:xfrm>
              <a:off x="6396979" y="4982933"/>
              <a:ext cx="380541" cy="600853"/>
            </a:xfrm>
            <a:custGeom>
              <a:avLst/>
              <a:gdLst>
                <a:gd name="connsiteX0" fmla="*/ 43232 w 177410"/>
                <a:gd name="connsiteY0" fmla="*/ 279221 h 280121"/>
                <a:gd name="connsiteX1" fmla="*/ 3502 w 177410"/>
                <a:gd name="connsiteY1" fmla="*/ 239491 h 280121"/>
                <a:gd name="connsiteX2" fmla="*/ 113029 w 177410"/>
                <a:gd name="connsiteY2" fmla="*/ 12219 h 280121"/>
                <a:gd name="connsiteX3" fmla="*/ 168866 w 177410"/>
                <a:gd name="connsiteY3" fmla="*/ 18381 h 280121"/>
                <a:gd name="connsiteX4" fmla="*/ 162703 w 177410"/>
                <a:gd name="connsiteY4" fmla="*/ 74219 h 280121"/>
                <a:gd name="connsiteX5" fmla="*/ 82963 w 177410"/>
                <a:gd name="connsiteY5" fmla="*/ 239491 h 280121"/>
                <a:gd name="connsiteX6" fmla="*/ 43232 w 177410"/>
                <a:gd name="connsiteY6" fmla="*/ 279221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10" h="280121">
                  <a:moveTo>
                    <a:pt x="43232" y="279221"/>
                  </a:moveTo>
                  <a:cubicBezTo>
                    <a:pt x="21290" y="279221"/>
                    <a:pt x="3502" y="261434"/>
                    <a:pt x="3502" y="239491"/>
                  </a:cubicBezTo>
                  <a:cubicBezTo>
                    <a:pt x="3502" y="148218"/>
                    <a:pt x="41364" y="69644"/>
                    <a:pt x="113029" y="12219"/>
                  </a:cubicBezTo>
                  <a:cubicBezTo>
                    <a:pt x="130163" y="-1507"/>
                    <a:pt x="155141" y="1294"/>
                    <a:pt x="168866" y="18381"/>
                  </a:cubicBezTo>
                  <a:cubicBezTo>
                    <a:pt x="182592" y="35516"/>
                    <a:pt x="179791" y="60493"/>
                    <a:pt x="162703" y="74219"/>
                  </a:cubicBezTo>
                  <a:cubicBezTo>
                    <a:pt x="109808" y="116611"/>
                    <a:pt x="82963" y="172215"/>
                    <a:pt x="82963" y="239491"/>
                  </a:cubicBezTo>
                  <a:cubicBezTo>
                    <a:pt x="82963" y="261434"/>
                    <a:pt x="65175" y="279221"/>
                    <a:pt x="43232" y="279221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BEE3A3-F3CE-4A63-91FF-1F89E3FA53B0}"/>
                </a:ext>
              </a:extLst>
            </p:cNvPr>
            <p:cNvSpPr/>
            <p:nvPr/>
          </p:nvSpPr>
          <p:spPr>
            <a:xfrm>
              <a:off x="6825895" y="4857304"/>
              <a:ext cx="200285" cy="190269"/>
            </a:xfrm>
            <a:custGeom>
              <a:avLst/>
              <a:gdLst>
                <a:gd name="connsiteX0" fmla="*/ 43227 w 93373"/>
                <a:gd name="connsiteY0" fmla="*/ 85215 h 88705"/>
                <a:gd name="connsiteX1" fmla="*/ 5365 w 93373"/>
                <a:gd name="connsiteY1" fmla="*/ 57436 h 88705"/>
                <a:gd name="connsiteX2" fmla="*/ 31276 w 93373"/>
                <a:gd name="connsiteY2" fmla="*/ 7575 h 88705"/>
                <a:gd name="connsiteX3" fmla="*/ 41267 w 93373"/>
                <a:gd name="connsiteY3" fmla="*/ 4680 h 88705"/>
                <a:gd name="connsiteX4" fmla="*/ 89448 w 93373"/>
                <a:gd name="connsiteY4" fmla="*/ 33579 h 88705"/>
                <a:gd name="connsiteX5" fmla="*/ 60875 w 93373"/>
                <a:gd name="connsiteY5" fmla="*/ 81667 h 88705"/>
                <a:gd name="connsiteX6" fmla="*/ 55273 w 93373"/>
                <a:gd name="connsiteY6" fmla="*/ 83347 h 88705"/>
                <a:gd name="connsiteX7" fmla="*/ 43227 w 93373"/>
                <a:gd name="connsiteY7" fmla="*/ 85215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73" h="88705">
                  <a:moveTo>
                    <a:pt x="43227" y="85215"/>
                  </a:moveTo>
                  <a:cubicBezTo>
                    <a:pt x="26374" y="85215"/>
                    <a:pt x="10733" y="74384"/>
                    <a:pt x="5365" y="57436"/>
                  </a:cubicBezTo>
                  <a:cubicBezTo>
                    <a:pt x="-1264" y="36520"/>
                    <a:pt x="10361" y="14204"/>
                    <a:pt x="31276" y="7575"/>
                  </a:cubicBezTo>
                  <a:cubicBezTo>
                    <a:pt x="37625" y="5567"/>
                    <a:pt x="41267" y="4680"/>
                    <a:pt x="41267" y="4680"/>
                  </a:cubicBezTo>
                  <a:cubicBezTo>
                    <a:pt x="62509" y="-596"/>
                    <a:pt x="84125" y="12337"/>
                    <a:pt x="89448" y="33579"/>
                  </a:cubicBezTo>
                  <a:cubicBezTo>
                    <a:pt x="94723" y="54775"/>
                    <a:pt x="82024" y="76251"/>
                    <a:pt x="60875" y="81667"/>
                  </a:cubicBezTo>
                  <a:cubicBezTo>
                    <a:pt x="60409" y="81807"/>
                    <a:pt x="58447" y="82320"/>
                    <a:pt x="55273" y="83347"/>
                  </a:cubicBezTo>
                  <a:cubicBezTo>
                    <a:pt x="51258" y="84655"/>
                    <a:pt x="47196" y="85215"/>
                    <a:pt x="43227" y="85215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435E2A-BEB4-473A-9A04-B4987F27CAF6}"/>
                </a:ext>
              </a:extLst>
            </p:cNvPr>
            <p:cNvSpPr/>
            <p:nvPr/>
          </p:nvSpPr>
          <p:spPr>
            <a:xfrm>
              <a:off x="8693040" y="5871467"/>
              <a:ext cx="1762503" cy="971378"/>
            </a:xfrm>
            <a:custGeom>
              <a:avLst/>
              <a:gdLst>
                <a:gd name="connsiteX0" fmla="*/ 739988 w 821689"/>
                <a:gd name="connsiteY0" fmla="*/ 371721 h 452863"/>
                <a:gd name="connsiteX1" fmla="*/ 575463 w 821689"/>
                <a:gd name="connsiteY1" fmla="*/ 450062 h 452863"/>
                <a:gd name="connsiteX2" fmla="*/ 226664 w 821689"/>
                <a:gd name="connsiteY2" fmla="*/ 450062 h 452863"/>
                <a:gd name="connsiteX3" fmla="*/ 105325 w 821689"/>
                <a:gd name="connsiteY3" fmla="*/ 375643 h 452863"/>
                <a:gd name="connsiteX4" fmla="*/ 3502 w 821689"/>
                <a:gd name="connsiteY4" fmla="*/ 282689 h 452863"/>
                <a:gd name="connsiteX5" fmla="*/ 3502 w 821689"/>
                <a:gd name="connsiteY5" fmla="*/ 3502 h 452863"/>
                <a:gd name="connsiteX6" fmla="*/ 818329 w 821689"/>
                <a:gd name="connsiteY6" fmla="*/ 3502 h 452863"/>
                <a:gd name="connsiteX7" fmla="*/ 818329 w 821689"/>
                <a:gd name="connsiteY7" fmla="*/ 282689 h 45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1689" h="452863">
                  <a:moveTo>
                    <a:pt x="739988" y="371721"/>
                  </a:moveTo>
                  <a:lnTo>
                    <a:pt x="575463" y="450062"/>
                  </a:lnTo>
                  <a:lnTo>
                    <a:pt x="226664" y="450062"/>
                  </a:lnTo>
                  <a:lnTo>
                    <a:pt x="105325" y="375643"/>
                  </a:lnTo>
                  <a:lnTo>
                    <a:pt x="3502" y="282689"/>
                  </a:lnTo>
                  <a:lnTo>
                    <a:pt x="3502" y="3502"/>
                  </a:lnTo>
                  <a:lnTo>
                    <a:pt x="818329" y="3502"/>
                  </a:lnTo>
                  <a:lnTo>
                    <a:pt x="818329" y="282689"/>
                  </a:lnTo>
                  <a:close/>
                </a:path>
              </a:pathLst>
            </a:custGeom>
            <a:solidFill>
              <a:srgbClr val="3A34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48E830-5A40-4B3C-AAD8-1BDF361DF2B7}"/>
                </a:ext>
              </a:extLst>
            </p:cNvPr>
            <p:cNvSpPr/>
            <p:nvPr/>
          </p:nvSpPr>
          <p:spPr>
            <a:xfrm>
              <a:off x="8499261" y="4704910"/>
              <a:ext cx="2153057" cy="2483528"/>
            </a:xfrm>
            <a:custGeom>
              <a:avLst/>
              <a:gdLst>
                <a:gd name="connsiteX0" fmla="*/ 944056 w 1003768"/>
                <a:gd name="connsiteY0" fmla="*/ 448381 h 1157835"/>
                <a:gd name="connsiteX1" fmla="*/ 503519 w 1003768"/>
                <a:gd name="connsiteY1" fmla="*/ 3502 h 1157835"/>
                <a:gd name="connsiteX2" fmla="*/ 62981 w 1003768"/>
                <a:gd name="connsiteY2" fmla="*/ 448381 h 1157835"/>
                <a:gd name="connsiteX3" fmla="*/ 62981 w 1003768"/>
                <a:gd name="connsiteY3" fmla="*/ 582093 h 1157835"/>
                <a:gd name="connsiteX4" fmla="*/ 3502 w 1003768"/>
                <a:gd name="connsiteY4" fmla="*/ 737747 h 1157835"/>
                <a:gd name="connsiteX5" fmla="*/ 245667 w 1003768"/>
                <a:gd name="connsiteY5" fmla="*/ 1003816 h 1157835"/>
                <a:gd name="connsiteX6" fmla="*/ 245667 w 1003768"/>
                <a:gd name="connsiteY6" fmla="*/ 1051343 h 1157835"/>
                <a:gd name="connsiteX7" fmla="*/ 294408 w 1003768"/>
                <a:gd name="connsiteY7" fmla="*/ 1115257 h 1157835"/>
                <a:gd name="connsiteX8" fmla="*/ 324194 w 1003768"/>
                <a:gd name="connsiteY8" fmla="*/ 1115257 h 1157835"/>
                <a:gd name="connsiteX9" fmla="*/ 385354 w 1003768"/>
                <a:gd name="connsiteY9" fmla="*/ 1051343 h 1157835"/>
                <a:gd name="connsiteX10" fmla="*/ 385354 w 1003768"/>
                <a:gd name="connsiteY10" fmla="*/ 1029307 h 1157835"/>
                <a:gd name="connsiteX11" fmla="*/ 428353 w 1003768"/>
                <a:gd name="connsiteY11" fmla="*/ 1029307 h 1157835"/>
                <a:gd name="connsiteX12" fmla="*/ 428353 w 1003768"/>
                <a:gd name="connsiteY12" fmla="*/ 1093968 h 1157835"/>
                <a:gd name="connsiteX13" fmla="*/ 482042 w 1003768"/>
                <a:gd name="connsiteY13" fmla="*/ 1158209 h 1157835"/>
                <a:gd name="connsiteX14" fmla="*/ 511829 w 1003768"/>
                <a:gd name="connsiteY14" fmla="*/ 1158209 h 1157835"/>
                <a:gd name="connsiteX15" fmla="*/ 578778 w 1003768"/>
                <a:gd name="connsiteY15" fmla="*/ 1093968 h 1157835"/>
                <a:gd name="connsiteX16" fmla="*/ 578778 w 1003768"/>
                <a:gd name="connsiteY16" fmla="*/ 1029307 h 1157835"/>
                <a:gd name="connsiteX17" fmla="*/ 621776 w 1003768"/>
                <a:gd name="connsiteY17" fmla="*/ 1029307 h 1157835"/>
                <a:gd name="connsiteX18" fmla="*/ 621776 w 1003768"/>
                <a:gd name="connsiteY18" fmla="*/ 1051343 h 1157835"/>
                <a:gd name="connsiteX19" fmla="*/ 669724 w 1003768"/>
                <a:gd name="connsiteY19" fmla="*/ 1115257 h 1157835"/>
                <a:gd name="connsiteX20" fmla="*/ 699511 w 1003768"/>
                <a:gd name="connsiteY20" fmla="*/ 1115257 h 1157835"/>
                <a:gd name="connsiteX21" fmla="*/ 761464 w 1003768"/>
                <a:gd name="connsiteY21" fmla="*/ 1051343 h 1157835"/>
                <a:gd name="connsiteX22" fmla="*/ 761464 w 1003768"/>
                <a:gd name="connsiteY22" fmla="*/ 1001995 h 1157835"/>
                <a:gd name="connsiteX23" fmla="*/ 1002882 w 1003768"/>
                <a:gd name="connsiteY23" fmla="*/ 738494 h 1157835"/>
                <a:gd name="connsiteX24" fmla="*/ 944103 w 1003768"/>
                <a:gd name="connsiteY24" fmla="*/ 582980 h 1157835"/>
                <a:gd name="connsiteX25" fmla="*/ 944103 w 1003768"/>
                <a:gd name="connsiteY25" fmla="*/ 448381 h 1157835"/>
                <a:gd name="connsiteX26" fmla="*/ 255564 w 1003768"/>
                <a:gd name="connsiteY26" fmla="*/ 864035 h 1157835"/>
                <a:gd name="connsiteX27" fmla="*/ 111209 w 1003768"/>
                <a:gd name="connsiteY27" fmla="*/ 720939 h 1157835"/>
                <a:gd name="connsiteX28" fmla="*/ 255564 w 1003768"/>
                <a:gd name="connsiteY28" fmla="*/ 577844 h 1157835"/>
                <a:gd name="connsiteX29" fmla="*/ 399920 w 1003768"/>
                <a:gd name="connsiteY29" fmla="*/ 720939 h 1157835"/>
                <a:gd name="connsiteX30" fmla="*/ 255564 w 1003768"/>
                <a:gd name="connsiteY30" fmla="*/ 864035 h 1157835"/>
                <a:gd name="connsiteX31" fmla="*/ 565145 w 1003768"/>
                <a:gd name="connsiteY31" fmla="*/ 895689 h 1157835"/>
                <a:gd name="connsiteX32" fmla="*/ 521820 w 1003768"/>
                <a:gd name="connsiteY32" fmla="*/ 939014 h 1157835"/>
                <a:gd name="connsiteX33" fmla="*/ 493155 w 1003768"/>
                <a:gd name="connsiteY33" fmla="*/ 950872 h 1157835"/>
                <a:gd name="connsiteX34" fmla="*/ 464488 w 1003768"/>
                <a:gd name="connsiteY34" fmla="*/ 939014 h 1157835"/>
                <a:gd name="connsiteX35" fmla="*/ 421630 w 1003768"/>
                <a:gd name="connsiteY35" fmla="*/ 896202 h 1157835"/>
                <a:gd name="connsiteX36" fmla="*/ 421630 w 1003768"/>
                <a:gd name="connsiteY36" fmla="*/ 838917 h 1157835"/>
                <a:gd name="connsiteX37" fmla="*/ 478915 w 1003768"/>
                <a:gd name="connsiteY37" fmla="*/ 838917 h 1157835"/>
                <a:gd name="connsiteX38" fmla="*/ 493108 w 1003768"/>
                <a:gd name="connsiteY38" fmla="*/ 853110 h 1157835"/>
                <a:gd name="connsiteX39" fmla="*/ 507767 w 1003768"/>
                <a:gd name="connsiteY39" fmla="*/ 838450 h 1157835"/>
                <a:gd name="connsiteX40" fmla="*/ 565052 w 1003768"/>
                <a:gd name="connsiteY40" fmla="*/ 838450 h 1157835"/>
                <a:gd name="connsiteX41" fmla="*/ 565145 w 1003768"/>
                <a:gd name="connsiteY41" fmla="*/ 895689 h 1157835"/>
                <a:gd name="connsiteX42" fmla="*/ 741716 w 1003768"/>
                <a:gd name="connsiteY42" fmla="*/ 864035 h 1157835"/>
                <a:gd name="connsiteX43" fmla="*/ 597359 w 1003768"/>
                <a:gd name="connsiteY43" fmla="*/ 720939 h 1157835"/>
                <a:gd name="connsiteX44" fmla="*/ 741716 w 1003768"/>
                <a:gd name="connsiteY44" fmla="*/ 577844 h 1157835"/>
                <a:gd name="connsiteX45" fmla="*/ 886071 w 1003768"/>
                <a:gd name="connsiteY45" fmla="*/ 720939 h 1157835"/>
                <a:gd name="connsiteX46" fmla="*/ 741716 w 1003768"/>
                <a:gd name="connsiteY46" fmla="*/ 864035 h 11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003768" h="1157835">
                  <a:moveTo>
                    <a:pt x="944056" y="448381"/>
                  </a:moveTo>
                  <a:cubicBezTo>
                    <a:pt x="944056" y="202668"/>
                    <a:pt x="749232" y="3502"/>
                    <a:pt x="503519" y="3502"/>
                  </a:cubicBezTo>
                  <a:cubicBezTo>
                    <a:pt x="257805" y="3502"/>
                    <a:pt x="62981" y="202668"/>
                    <a:pt x="62981" y="448381"/>
                  </a:cubicBezTo>
                  <a:lnTo>
                    <a:pt x="62981" y="582093"/>
                  </a:lnTo>
                  <a:cubicBezTo>
                    <a:pt x="19982" y="628733"/>
                    <a:pt x="3502" y="681209"/>
                    <a:pt x="3502" y="737747"/>
                  </a:cubicBezTo>
                  <a:cubicBezTo>
                    <a:pt x="3502" y="871178"/>
                    <a:pt x="148931" y="963338"/>
                    <a:pt x="245667" y="1003816"/>
                  </a:cubicBezTo>
                  <a:lnTo>
                    <a:pt x="245667" y="1051343"/>
                  </a:lnTo>
                  <a:cubicBezTo>
                    <a:pt x="245667" y="1084210"/>
                    <a:pt x="261494" y="1115257"/>
                    <a:pt x="294408" y="1115257"/>
                  </a:cubicBezTo>
                  <a:lnTo>
                    <a:pt x="324194" y="1115257"/>
                  </a:lnTo>
                  <a:cubicBezTo>
                    <a:pt x="357108" y="1115257"/>
                    <a:pt x="385354" y="1084210"/>
                    <a:pt x="385354" y="1051343"/>
                  </a:cubicBezTo>
                  <a:lnTo>
                    <a:pt x="385354" y="1029307"/>
                  </a:lnTo>
                  <a:cubicBezTo>
                    <a:pt x="406829" y="1029307"/>
                    <a:pt x="417568" y="1029307"/>
                    <a:pt x="428353" y="1029307"/>
                  </a:cubicBezTo>
                  <a:lnTo>
                    <a:pt x="428353" y="1093968"/>
                  </a:lnTo>
                  <a:cubicBezTo>
                    <a:pt x="428353" y="1126882"/>
                    <a:pt x="449175" y="1158209"/>
                    <a:pt x="482042" y="1158209"/>
                  </a:cubicBezTo>
                  <a:lnTo>
                    <a:pt x="511829" y="1158209"/>
                  </a:lnTo>
                  <a:cubicBezTo>
                    <a:pt x="544743" y="1158209"/>
                    <a:pt x="578778" y="1126836"/>
                    <a:pt x="578778" y="1093968"/>
                  </a:cubicBezTo>
                  <a:lnTo>
                    <a:pt x="578778" y="1029307"/>
                  </a:lnTo>
                  <a:cubicBezTo>
                    <a:pt x="589516" y="1029307"/>
                    <a:pt x="600254" y="1029307"/>
                    <a:pt x="621776" y="1029307"/>
                  </a:cubicBezTo>
                  <a:lnTo>
                    <a:pt x="621776" y="1051343"/>
                  </a:lnTo>
                  <a:cubicBezTo>
                    <a:pt x="621776" y="1084210"/>
                    <a:pt x="636856" y="1115257"/>
                    <a:pt x="669724" y="1115257"/>
                  </a:cubicBezTo>
                  <a:lnTo>
                    <a:pt x="699511" y="1115257"/>
                  </a:lnTo>
                  <a:cubicBezTo>
                    <a:pt x="732425" y="1115257"/>
                    <a:pt x="761464" y="1084210"/>
                    <a:pt x="761464" y="1051343"/>
                  </a:cubicBezTo>
                  <a:lnTo>
                    <a:pt x="761464" y="1001995"/>
                  </a:lnTo>
                  <a:cubicBezTo>
                    <a:pt x="847414" y="960257"/>
                    <a:pt x="1002882" y="869030"/>
                    <a:pt x="1002882" y="738494"/>
                  </a:cubicBezTo>
                  <a:cubicBezTo>
                    <a:pt x="1002882" y="682329"/>
                    <a:pt x="987101" y="629386"/>
                    <a:pt x="944103" y="582980"/>
                  </a:cubicBezTo>
                  <a:lnTo>
                    <a:pt x="944103" y="448381"/>
                  </a:lnTo>
                  <a:close/>
                  <a:moveTo>
                    <a:pt x="255564" y="864035"/>
                  </a:moveTo>
                  <a:cubicBezTo>
                    <a:pt x="175823" y="864035"/>
                    <a:pt x="111209" y="799980"/>
                    <a:pt x="111209" y="720939"/>
                  </a:cubicBezTo>
                  <a:cubicBezTo>
                    <a:pt x="111209" y="641898"/>
                    <a:pt x="175869" y="577844"/>
                    <a:pt x="255564" y="577844"/>
                  </a:cubicBezTo>
                  <a:cubicBezTo>
                    <a:pt x="335306" y="577844"/>
                    <a:pt x="399920" y="641898"/>
                    <a:pt x="399920" y="720939"/>
                  </a:cubicBezTo>
                  <a:cubicBezTo>
                    <a:pt x="399920" y="799980"/>
                    <a:pt x="335259" y="864035"/>
                    <a:pt x="255564" y="864035"/>
                  </a:cubicBezTo>
                  <a:close/>
                  <a:moveTo>
                    <a:pt x="565145" y="895689"/>
                  </a:moveTo>
                  <a:lnTo>
                    <a:pt x="521820" y="939014"/>
                  </a:lnTo>
                  <a:cubicBezTo>
                    <a:pt x="514209" y="946624"/>
                    <a:pt x="503892" y="950872"/>
                    <a:pt x="493155" y="950872"/>
                  </a:cubicBezTo>
                  <a:cubicBezTo>
                    <a:pt x="482416" y="950872"/>
                    <a:pt x="472099" y="946577"/>
                    <a:pt x="464488" y="939014"/>
                  </a:cubicBezTo>
                  <a:lnTo>
                    <a:pt x="421630" y="896202"/>
                  </a:lnTo>
                  <a:cubicBezTo>
                    <a:pt x="405802" y="880375"/>
                    <a:pt x="405802" y="854744"/>
                    <a:pt x="421630" y="838917"/>
                  </a:cubicBezTo>
                  <a:cubicBezTo>
                    <a:pt x="437456" y="823090"/>
                    <a:pt x="463087" y="823090"/>
                    <a:pt x="478915" y="838917"/>
                  </a:cubicBezTo>
                  <a:lnTo>
                    <a:pt x="493108" y="853110"/>
                  </a:lnTo>
                  <a:lnTo>
                    <a:pt x="507767" y="838450"/>
                  </a:lnTo>
                  <a:cubicBezTo>
                    <a:pt x="523593" y="822624"/>
                    <a:pt x="549224" y="822624"/>
                    <a:pt x="565052" y="838450"/>
                  </a:cubicBezTo>
                  <a:cubicBezTo>
                    <a:pt x="580972" y="854231"/>
                    <a:pt x="580972" y="879862"/>
                    <a:pt x="565145" y="895689"/>
                  </a:cubicBezTo>
                  <a:close/>
                  <a:moveTo>
                    <a:pt x="741716" y="864035"/>
                  </a:moveTo>
                  <a:cubicBezTo>
                    <a:pt x="661974" y="864035"/>
                    <a:pt x="597359" y="799980"/>
                    <a:pt x="597359" y="720939"/>
                  </a:cubicBezTo>
                  <a:cubicBezTo>
                    <a:pt x="597359" y="641898"/>
                    <a:pt x="662021" y="577844"/>
                    <a:pt x="741716" y="577844"/>
                  </a:cubicBezTo>
                  <a:cubicBezTo>
                    <a:pt x="821456" y="577844"/>
                    <a:pt x="886071" y="641898"/>
                    <a:pt x="886071" y="720939"/>
                  </a:cubicBezTo>
                  <a:cubicBezTo>
                    <a:pt x="886071" y="799980"/>
                    <a:pt x="821456" y="864035"/>
                    <a:pt x="741716" y="864035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F1B078-2D79-4604-9D24-B8B731C5B976}"/>
                </a:ext>
              </a:extLst>
            </p:cNvPr>
            <p:cNvSpPr/>
            <p:nvPr/>
          </p:nvSpPr>
          <p:spPr>
            <a:xfrm>
              <a:off x="8798289" y="4982933"/>
              <a:ext cx="380541" cy="600853"/>
            </a:xfrm>
            <a:custGeom>
              <a:avLst/>
              <a:gdLst>
                <a:gd name="connsiteX0" fmla="*/ 43232 w 177410"/>
                <a:gd name="connsiteY0" fmla="*/ 279221 h 280121"/>
                <a:gd name="connsiteX1" fmla="*/ 3502 w 177410"/>
                <a:gd name="connsiteY1" fmla="*/ 239491 h 280121"/>
                <a:gd name="connsiteX2" fmla="*/ 113029 w 177410"/>
                <a:gd name="connsiteY2" fmla="*/ 12219 h 280121"/>
                <a:gd name="connsiteX3" fmla="*/ 168866 w 177410"/>
                <a:gd name="connsiteY3" fmla="*/ 18381 h 280121"/>
                <a:gd name="connsiteX4" fmla="*/ 162703 w 177410"/>
                <a:gd name="connsiteY4" fmla="*/ 74219 h 280121"/>
                <a:gd name="connsiteX5" fmla="*/ 82963 w 177410"/>
                <a:gd name="connsiteY5" fmla="*/ 239491 h 280121"/>
                <a:gd name="connsiteX6" fmla="*/ 43232 w 177410"/>
                <a:gd name="connsiteY6" fmla="*/ 279221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10" h="280121">
                  <a:moveTo>
                    <a:pt x="43232" y="279221"/>
                  </a:moveTo>
                  <a:cubicBezTo>
                    <a:pt x="21288" y="279221"/>
                    <a:pt x="3502" y="261434"/>
                    <a:pt x="3502" y="239491"/>
                  </a:cubicBezTo>
                  <a:cubicBezTo>
                    <a:pt x="3502" y="148218"/>
                    <a:pt x="41364" y="69644"/>
                    <a:pt x="113029" y="12219"/>
                  </a:cubicBezTo>
                  <a:cubicBezTo>
                    <a:pt x="130163" y="-1507"/>
                    <a:pt x="155141" y="1294"/>
                    <a:pt x="168866" y="18381"/>
                  </a:cubicBezTo>
                  <a:cubicBezTo>
                    <a:pt x="182592" y="35516"/>
                    <a:pt x="179791" y="60493"/>
                    <a:pt x="162703" y="74219"/>
                  </a:cubicBezTo>
                  <a:cubicBezTo>
                    <a:pt x="109808" y="116611"/>
                    <a:pt x="82963" y="172215"/>
                    <a:pt x="82963" y="239491"/>
                  </a:cubicBezTo>
                  <a:cubicBezTo>
                    <a:pt x="82963" y="261434"/>
                    <a:pt x="65175" y="279221"/>
                    <a:pt x="43232" y="279221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F09042-1833-45EE-92DA-01D3369707D4}"/>
                </a:ext>
              </a:extLst>
            </p:cNvPr>
            <p:cNvSpPr/>
            <p:nvPr/>
          </p:nvSpPr>
          <p:spPr>
            <a:xfrm>
              <a:off x="9227206" y="4857304"/>
              <a:ext cx="200285" cy="190269"/>
            </a:xfrm>
            <a:custGeom>
              <a:avLst/>
              <a:gdLst>
                <a:gd name="connsiteX0" fmla="*/ 43228 w 93373"/>
                <a:gd name="connsiteY0" fmla="*/ 85215 h 88705"/>
                <a:gd name="connsiteX1" fmla="*/ 5365 w 93373"/>
                <a:gd name="connsiteY1" fmla="*/ 57436 h 88705"/>
                <a:gd name="connsiteX2" fmla="*/ 31276 w 93373"/>
                <a:gd name="connsiteY2" fmla="*/ 7575 h 88705"/>
                <a:gd name="connsiteX3" fmla="*/ 41267 w 93373"/>
                <a:gd name="connsiteY3" fmla="*/ 4680 h 88705"/>
                <a:gd name="connsiteX4" fmla="*/ 89448 w 93373"/>
                <a:gd name="connsiteY4" fmla="*/ 33579 h 88705"/>
                <a:gd name="connsiteX5" fmla="*/ 60876 w 93373"/>
                <a:gd name="connsiteY5" fmla="*/ 81667 h 88705"/>
                <a:gd name="connsiteX6" fmla="*/ 55273 w 93373"/>
                <a:gd name="connsiteY6" fmla="*/ 83347 h 88705"/>
                <a:gd name="connsiteX7" fmla="*/ 43228 w 93373"/>
                <a:gd name="connsiteY7" fmla="*/ 85215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73" h="88705">
                  <a:moveTo>
                    <a:pt x="43228" y="85215"/>
                  </a:moveTo>
                  <a:cubicBezTo>
                    <a:pt x="26374" y="85215"/>
                    <a:pt x="10734" y="74384"/>
                    <a:pt x="5365" y="57436"/>
                  </a:cubicBezTo>
                  <a:cubicBezTo>
                    <a:pt x="-1265" y="36520"/>
                    <a:pt x="10360" y="14204"/>
                    <a:pt x="31276" y="7575"/>
                  </a:cubicBezTo>
                  <a:cubicBezTo>
                    <a:pt x="37626" y="5567"/>
                    <a:pt x="41267" y="4680"/>
                    <a:pt x="41267" y="4680"/>
                  </a:cubicBezTo>
                  <a:cubicBezTo>
                    <a:pt x="62510" y="-596"/>
                    <a:pt x="84125" y="12337"/>
                    <a:pt x="89448" y="33579"/>
                  </a:cubicBezTo>
                  <a:cubicBezTo>
                    <a:pt x="94724" y="54775"/>
                    <a:pt x="82025" y="76251"/>
                    <a:pt x="60876" y="81667"/>
                  </a:cubicBezTo>
                  <a:cubicBezTo>
                    <a:pt x="60409" y="81807"/>
                    <a:pt x="58448" y="82320"/>
                    <a:pt x="55273" y="83347"/>
                  </a:cubicBezTo>
                  <a:cubicBezTo>
                    <a:pt x="51258" y="84655"/>
                    <a:pt x="47197" y="85215"/>
                    <a:pt x="43228" y="85215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B02898-C957-4934-8C35-CA2C20A39711}"/>
                </a:ext>
              </a:extLst>
            </p:cNvPr>
            <p:cNvSpPr/>
            <p:nvPr/>
          </p:nvSpPr>
          <p:spPr>
            <a:xfrm>
              <a:off x="11851322" y="4700088"/>
              <a:ext cx="711009" cy="2113001"/>
            </a:xfrm>
            <a:custGeom>
              <a:avLst/>
              <a:gdLst>
                <a:gd name="connsiteX0" fmla="*/ 3502 w 331477"/>
                <a:gd name="connsiteY0" fmla="*/ 6451 h 985094"/>
                <a:gd name="connsiteX1" fmla="*/ 148792 w 331477"/>
                <a:gd name="connsiteY1" fmla="*/ 7571 h 985094"/>
                <a:gd name="connsiteX2" fmla="*/ 181379 w 331477"/>
                <a:gd name="connsiteY2" fmla="*/ 28767 h 985094"/>
                <a:gd name="connsiteX3" fmla="*/ 259952 w 331477"/>
                <a:gd name="connsiteY3" fmla="*/ 164393 h 985094"/>
                <a:gd name="connsiteX4" fmla="*/ 252063 w 331477"/>
                <a:gd name="connsiteY4" fmla="*/ 218643 h 985094"/>
                <a:gd name="connsiteX5" fmla="*/ 177551 w 331477"/>
                <a:gd name="connsiteY5" fmla="*/ 287786 h 985094"/>
                <a:gd name="connsiteX6" fmla="*/ 176009 w 331477"/>
                <a:gd name="connsiteY6" fmla="*/ 350347 h 985094"/>
                <a:gd name="connsiteX7" fmla="*/ 265649 w 331477"/>
                <a:gd name="connsiteY7" fmla="*/ 442180 h 985094"/>
                <a:gd name="connsiteX8" fmla="*/ 270131 w 331477"/>
                <a:gd name="connsiteY8" fmla="*/ 497831 h 985094"/>
                <a:gd name="connsiteX9" fmla="*/ 213452 w 331477"/>
                <a:gd name="connsiteY9" fmla="*/ 578413 h 985094"/>
                <a:gd name="connsiteX10" fmla="*/ 225264 w 331477"/>
                <a:gd name="connsiteY10" fmla="*/ 640086 h 985094"/>
                <a:gd name="connsiteX11" fmla="*/ 310002 w 331477"/>
                <a:gd name="connsiteY11" fmla="*/ 695550 h 985094"/>
                <a:gd name="connsiteX12" fmla="*/ 324521 w 331477"/>
                <a:gd name="connsiteY12" fmla="*/ 752835 h 985094"/>
                <a:gd name="connsiteX13" fmla="*/ 199074 w 331477"/>
                <a:gd name="connsiteY13" fmla="*/ 985616 h 985094"/>
                <a:gd name="connsiteX14" fmla="*/ 36229 w 331477"/>
                <a:gd name="connsiteY14" fmla="*/ 685466 h 985094"/>
                <a:gd name="connsiteX15" fmla="*/ 3502 w 331477"/>
                <a:gd name="connsiteY15" fmla="*/ 6451 h 98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1477" h="985094">
                  <a:moveTo>
                    <a:pt x="3502" y="6451"/>
                  </a:moveTo>
                  <a:cubicBezTo>
                    <a:pt x="3502" y="6451"/>
                    <a:pt x="68676" y="-879"/>
                    <a:pt x="148792" y="7571"/>
                  </a:cubicBezTo>
                  <a:cubicBezTo>
                    <a:pt x="162377" y="9019"/>
                    <a:pt x="174423" y="17002"/>
                    <a:pt x="181379" y="28767"/>
                  </a:cubicBezTo>
                  <a:lnTo>
                    <a:pt x="259952" y="164393"/>
                  </a:lnTo>
                  <a:cubicBezTo>
                    <a:pt x="270410" y="182087"/>
                    <a:pt x="267096" y="204637"/>
                    <a:pt x="252063" y="218643"/>
                  </a:cubicBezTo>
                  <a:lnTo>
                    <a:pt x="177551" y="287786"/>
                  </a:lnTo>
                  <a:cubicBezTo>
                    <a:pt x="159529" y="304500"/>
                    <a:pt x="158829" y="332746"/>
                    <a:pt x="176009" y="350347"/>
                  </a:cubicBezTo>
                  <a:lnTo>
                    <a:pt x="265649" y="442180"/>
                  </a:lnTo>
                  <a:cubicBezTo>
                    <a:pt x="280355" y="457213"/>
                    <a:pt x="282222" y="480603"/>
                    <a:pt x="270131" y="497831"/>
                  </a:cubicBezTo>
                  <a:lnTo>
                    <a:pt x="213452" y="578413"/>
                  </a:lnTo>
                  <a:cubicBezTo>
                    <a:pt x="199259" y="598628"/>
                    <a:pt x="204582" y="626593"/>
                    <a:pt x="225264" y="640086"/>
                  </a:cubicBezTo>
                  <a:lnTo>
                    <a:pt x="310002" y="695550"/>
                  </a:lnTo>
                  <a:cubicBezTo>
                    <a:pt x="329003" y="707969"/>
                    <a:pt x="335306" y="732853"/>
                    <a:pt x="324521" y="752835"/>
                  </a:cubicBezTo>
                  <a:lnTo>
                    <a:pt x="199074" y="985616"/>
                  </a:lnTo>
                  <a:lnTo>
                    <a:pt x="36229" y="685466"/>
                  </a:lnTo>
                  <a:lnTo>
                    <a:pt x="3502" y="6451"/>
                  </a:lnTo>
                  <a:close/>
                </a:path>
              </a:pathLst>
            </a:custGeom>
            <a:solidFill>
              <a:srgbClr val="3A34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08B69D-DF69-4DCF-8806-6A0A56E29FB1}"/>
                </a:ext>
              </a:extLst>
            </p:cNvPr>
            <p:cNvSpPr/>
            <p:nvPr/>
          </p:nvSpPr>
          <p:spPr>
            <a:xfrm>
              <a:off x="11117682" y="5859351"/>
              <a:ext cx="1141620" cy="971378"/>
            </a:xfrm>
            <a:custGeom>
              <a:avLst/>
              <a:gdLst>
                <a:gd name="connsiteX0" fmla="*/ 529477 w 532230"/>
                <a:gd name="connsiteY0" fmla="*/ 344876 h 452863"/>
                <a:gd name="connsiteX1" fmla="*/ 378258 w 532230"/>
                <a:gd name="connsiteY1" fmla="*/ 145056 h 452863"/>
                <a:gd name="connsiteX2" fmla="*/ 385728 w 532230"/>
                <a:gd name="connsiteY2" fmla="*/ 3502 h 452863"/>
                <a:gd name="connsiteX3" fmla="*/ 3502 w 532230"/>
                <a:gd name="connsiteY3" fmla="*/ 3502 h 452863"/>
                <a:gd name="connsiteX4" fmla="*/ 3502 w 532230"/>
                <a:gd name="connsiteY4" fmla="*/ 282689 h 452863"/>
                <a:gd name="connsiteX5" fmla="*/ 105326 w 532230"/>
                <a:gd name="connsiteY5" fmla="*/ 375643 h 452863"/>
                <a:gd name="connsiteX6" fmla="*/ 226665 w 532230"/>
                <a:gd name="connsiteY6" fmla="*/ 450109 h 452863"/>
                <a:gd name="connsiteX7" fmla="*/ 505947 w 532230"/>
                <a:gd name="connsiteY7" fmla="*/ 443759 h 45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230" h="452863">
                  <a:moveTo>
                    <a:pt x="529477" y="344876"/>
                  </a:moveTo>
                  <a:lnTo>
                    <a:pt x="378258" y="145056"/>
                  </a:lnTo>
                  <a:lnTo>
                    <a:pt x="385728" y="3502"/>
                  </a:lnTo>
                  <a:lnTo>
                    <a:pt x="3502" y="3502"/>
                  </a:lnTo>
                  <a:lnTo>
                    <a:pt x="3502" y="282689"/>
                  </a:lnTo>
                  <a:lnTo>
                    <a:pt x="105326" y="375643"/>
                  </a:lnTo>
                  <a:lnTo>
                    <a:pt x="226665" y="450109"/>
                  </a:lnTo>
                  <a:lnTo>
                    <a:pt x="505947" y="443759"/>
                  </a:lnTo>
                  <a:close/>
                </a:path>
              </a:pathLst>
            </a:custGeom>
            <a:solidFill>
              <a:srgbClr val="3A34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42572A-582D-4DB7-8704-D02C970CE082}"/>
                </a:ext>
              </a:extLst>
            </p:cNvPr>
            <p:cNvSpPr/>
            <p:nvPr/>
          </p:nvSpPr>
          <p:spPr>
            <a:xfrm>
              <a:off x="10924005" y="4698554"/>
              <a:ext cx="1482105" cy="2483528"/>
            </a:xfrm>
            <a:custGeom>
              <a:avLst/>
              <a:gdLst>
                <a:gd name="connsiteX0" fmla="*/ 666316 w 690966"/>
                <a:gd name="connsiteY0" fmla="*/ 731233 h 1157835"/>
                <a:gd name="connsiteX1" fmla="*/ 555574 w 690966"/>
                <a:gd name="connsiteY1" fmla="*/ 660783 h 1157835"/>
                <a:gd name="connsiteX2" fmla="*/ 545536 w 690966"/>
                <a:gd name="connsiteY2" fmla="*/ 588885 h 1157835"/>
                <a:gd name="connsiteX3" fmla="*/ 625884 w 690966"/>
                <a:gd name="connsiteY3" fmla="*/ 498452 h 1157835"/>
                <a:gd name="connsiteX4" fmla="*/ 621402 w 690966"/>
                <a:gd name="connsiteY4" fmla="*/ 435051 h 1157835"/>
                <a:gd name="connsiteX5" fmla="*/ 524948 w 690966"/>
                <a:gd name="connsiteY5" fmla="*/ 353349 h 1157835"/>
                <a:gd name="connsiteX6" fmla="*/ 524620 w 690966"/>
                <a:gd name="connsiteY6" fmla="*/ 280891 h 1157835"/>
                <a:gd name="connsiteX7" fmla="*/ 590449 w 690966"/>
                <a:gd name="connsiteY7" fmla="*/ 224073 h 1157835"/>
                <a:gd name="connsiteX8" fmla="*/ 598666 w 690966"/>
                <a:gd name="connsiteY8" fmla="*/ 166228 h 1157835"/>
                <a:gd name="connsiteX9" fmla="*/ 493387 w 690966"/>
                <a:gd name="connsiteY9" fmla="*/ 4318 h 1157835"/>
                <a:gd name="connsiteX10" fmla="*/ 62981 w 690966"/>
                <a:gd name="connsiteY10" fmla="*/ 445789 h 1157835"/>
                <a:gd name="connsiteX11" fmla="*/ 62981 w 690966"/>
                <a:gd name="connsiteY11" fmla="*/ 579501 h 1157835"/>
                <a:gd name="connsiteX12" fmla="*/ 3502 w 690966"/>
                <a:gd name="connsiteY12" fmla="*/ 735155 h 1157835"/>
                <a:gd name="connsiteX13" fmla="*/ 245666 w 690966"/>
                <a:gd name="connsiteY13" fmla="*/ 1001224 h 1157835"/>
                <a:gd name="connsiteX14" fmla="*/ 245666 w 690966"/>
                <a:gd name="connsiteY14" fmla="*/ 1048751 h 1157835"/>
                <a:gd name="connsiteX15" fmla="*/ 309580 w 690966"/>
                <a:gd name="connsiteY15" fmla="*/ 1112665 h 1157835"/>
                <a:gd name="connsiteX16" fmla="*/ 324194 w 690966"/>
                <a:gd name="connsiteY16" fmla="*/ 1112665 h 1157835"/>
                <a:gd name="connsiteX17" fmla="*/ 385353 w 690966"/>
                <a:gd name="connsiteY17" fmla="*/ 1051505 h 1157835"/>
                <a:gd name="connsiteX18" fmla="*/ 385353 w 690966"/>
                <a:gd name="connsiteY18" fmla="*/ 1026715 h 1157835"/>
                <a:gd name="connsiteX19" fmla="*/ 428353 w 690966"/>
                <a:gd name="connsiteY19" fmla="*/ 1026715 h 1157835"/>
                <a:gd name="connsiteX20" fmla="*/ 428353 w 690966"/>
                <a:gd name="connsiteY20" fmla="*/ 1091376 h 1157835"/>
                <a:gd name="connsiteX21" fmla="*/ 492593 w 690966"/>
                <a:gd name="connsiteY21" fmla="*/ 1155617 h 1157835"/>
                <a:gd name="connsiteX22" fmla="*/ 511828 w 690966"/>
                <a:gd name="connsiteY22" fmla="*/ 1155617 h 1157835"/>
                <a:gd name="connsiteX23" fmla="*/ 578778 w 690966"/>
                <a:gd name="connsiteY23" fmla="*/ 1088668 h 1157835"/>
                <a:gd name="connsiteX24" fmla="*/ 578778 w 690966"/>
                <a:gd name="connsiteY24" fmla="*/ 1026621 h 1157835"/>
                <a:gd name="connsiteX25" fmla="*/ 578778 w 690966"/>
                <a:gd name="connsiteY25" fmla="*/ 1026621 h 1157835"/>
                <a:gd name="connsiteX26" fmla="*/ 631486 w 690966"/>
                <a:gd name="connsiteY26" fmla="*/ 986330 h 1157835"/>
                <a:gd name="connsiteX27" fmla="*/ 686624 w 690966"/>
                <a:gd name="connsiteY27" fmla="*/ 783429 h 1157835"/>
                <a:gd name="connsiteX28" fmla="*/ 666316 w 690966"/>
                <a:gd name="connsiteY28" fmla="*/ 731233 h 1157835"/>
                <a:gd name="connsiteX29" fmla="*/ 255517 w 690966"/>
                <a:gd name="connsiteY29" fmla="*/ 861350 h 1157835"/>
                <a:gd name="connsiteX30" fmla="*/ 111161 w 690966"/>
                <a:gd name="connsiteY30" fmla="*/ 718254 h 1157835"/>
                <a:gd name="connsiteX31" fmla="*/ 255517 w 690966"/>
                <a:gd name="connsiteY31" fmla="*/ 575159 h 1157835"/>
                <a:gd name="connsiteX32" fmla="*/ 399873 w 690966"/>
                <a:gd name="connsiteY32" fmla="*/ 718254 h 1157835"/>
                <a:gd name="connsiteX33" fmla="*/ 255517 w 690966"/>
                <a:gd name="connsiteY33" fmla="*/ 861350 h 1157835"/>
                <a:gd name="connsiteX34" fmla="*/ 565098 w 690966"/>
                <a:gd name="connsiteY34" fmla="*/ 893003 h 1157835"/>
                <a:gd name="connsiteX35" fmla="*/ 521772 w 690966"/>
                <a:gd name="connsiteY35" fmla="*/ 936329 h 1157835"/>
                <a:gd name="connsiteX36" fmla="*/ 493107 w 690966"/>
                <a:gd name="connsiteY36" fmla="*/ 948187 h 1157835"/>
                <a:gd name="connsiteX37" fmla="*/ 464441 w 690966"/>
                <a:gd name="connsiteY37" fmla="*/ 936329 h 1157835"/>
                <a:gd name="connsiteX38" fmla="*/ 421582 w 690966"/>
                <a:gd name="connsiteY38" fmla="*/ 893517 h 1157835"/>
                <a:gd name="connsiteX39" fmla="*/ 421582 w 690966"/>
                <a:gd name="connsiteY39" fmla="*/ 836232 h 1157835"/>
                <a:gd name="connsiteX40" fmla="*/ 478867 w 690966"/>
                <a:gd name="connsiteY40" fmla="*/ 836232 h 1157835"/>
                <a:gd name="connsiteX41" fmla="*/ 493060 w 690966"/>
                <a:gd name="connsiteY41" fmla="*/ 850425 h 1157835"/>
                <a:gd name="connsiteX42" fmla="*/ 507720 w 690966"/>
                <a:gd name="connsiteY42" fmla="*/ 835765 h 1157835"/>
                <a:gd name="connsiteX43" fmla="*/ 565004 w 690966"/>
                <a:gd name="connsiteY43" fmla="*/ 835765 h 1157835"/>
                <a:gd name="connsiteX44" fmla="*/ 565098 w 690966"/>
                <a:gd name="connsiteY44" fmla="*/ 893003 h 11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90966" h="1157835">
                  <a:moveTo>
                    <a:pt x="666316" y="731233"/>
                  </a:moveTo>
                  <a:lnTo>
                    <a:pt x="555574" y="660783"/>
                  </a:lnTo>
                  <a:cubicBezTo>
                    <a:pt x="530783" y="645002"/>
                    <a:pt x="526021" y="610828"/>
                    <a:pt x="545536" y="588885"/>
                  </a:cubicBezTo>
                  <a:lnTo>
                    <a:pt x="625884" y="498452"/>
                  </a:lnTo>
                  <a:cubicBezTo>
                    <a:pt x="642458" y="479824"/>
                    <a:pt x="640404" y="451158"/>
                    <a:pt x="621402" y="435051"/>
                  </a:cubicBezTo>
                  <a:lnTo>
                    <a:pt x="524948" y="353349"/>
                  </a:lnTo>
                  <a:cubicBezTo>
                    <a:pt x="502584" y="334441"/>
                    <a:pt x="502444" y="300033"/>
                    <a:pt x="524620" y="280891"/>
                  </a:cubicBezTo>
                  <a:lnTo>
                    <a:pt x="590449" y="224073"/>
                  </a:lnTo>
                  <a:cubicBezTo>
                    <a:pt x="607256" y="209553"/>
                    <a:pt x="610758" y="184856"/>
                    <a:pt x="598666" y="166228"/>
                  </a:cubicBezTo>
                  <a:lnTo>
                    <a:pt x="493387" y="4318"/>
                  </a:lnTo>
                  <a:cubicBezTo>
                    <a:pt x="229933" y="-11976"/>
                    <a:pt x="62981" y="218471"/>
                    <a:pt x="62981" y="445789"/>
                  </a:cubicBezTo>
                  <a:lnTo>
                    <a:pt x="62981" y="579501"/>
                  </a:lnTo>
                  <a:cubicBezTo>
                    <a:pt x="19981" y="626141"/>
                    <a:pt x="3502" y="678617"/>
                    <a:pt x="3502" y="735155"/>
                  </a:cubicBezTo>
                  <a:cubicBezTo>
                    <a:pt x="3502" y="868586"/>
                    <a:pt x="148931" y="960746"/>
                    <a:pt x="245666" y="1001224"/>
                  </a:cubicBezTo>
                  <a:lnTo>
                    <a:pt x="245666" y="1048751"/>
                  </a:lnTo>
                  <a:cubicBezTo>
                    <a:pt x="245666" y="1083906"/>
                    <a:pt x="274425" y="1112665"/>
                    <a:pt x="309580" y="1112665"/>
                  </a:cubicBezTo>
                  <a:lnTo>
                    <a:pt x="324194" y="1112665"/>
                  </a:lnTo>
                  <a:cubicBezTo>
                    <a:pt x="357855" y="1112665"/>
                    <a:pt x="385353" y="1085120"/>
                    <a:pt x="385353" y="1051505"/>
                  </a:cubicBezTo>
                  <a:lnTo>
                    <a:pt x="385353" y="1026715"/>
                  </a:lnTo>
                  <a:lnTo>
                    <a:pt x="428353" y="1026715"/>
                  </a:lnTo>
                  <a:lnTo>
                    <a:pt x="428353" y="1091376"/>
                  </a:lnTo>
                  <a:cubicBezTo>
                    <a:pt x="428353" y="1126718"/>
                    <a:pt x="457251" y="1155617"/>
                    <a:pt x="492593" y="1155617"/>
                  </a:cubicBezTo>
                  <a:lnTo>
                    <a:pt x="511828" y="1155617"/>
                  </a:lnTo>
                  <a:cubicBezTo>
                    <a:pt x="548664" y="1155617"/>
                    <a:pt x="578778" y="1125504"/>
                    <a:pt x="578778" y="1088668"/>
                  </a:cubicBezTo>
                  <a:lnTo>
                    <a:pt x="578778" y="1026621"/>
                  </a:lnTo>
                  <a:lnTo>
                    <a:pt x="578778" y="1026621"/>
                  </a:lnTo>
                  <a:cubicBezTo>
                    <a:pt x="603428" y="1026621"/>
                    <a:pt x="624997" y="1010094"/>
                    <a:pt x="631486" y="986330"/>
                  </a:cubicBezTo>
                  <a:lnTo>
                    <a:pt x="686624" y="783429"/>
                  </a:lnTo>
                  <a:cubicBezTo>
                    <a:pt x="691947" y="763494"/>
                    <a:pt x="683776" y="742345"/>
                    <a:pt x="666316" y="731233"/>
                  </a:cubicBezTo>
                  <a:close/>
                  <a:moveTo>
                    <a:pt x="255517" y="861350"/>
                  </a:moveTo>
                  <a:cubicBezTo>
                    <a:pt x="175776" y="861350"/>
                    <a:pt x="111161" y="797295"/>
                    <a:pt x="111161" y="718254"/>
                  </a:cubicBezTo>
                  <a:cubicBezTo>
                    <a:pt x="111161" y="639213"/>
                    <a:pt x="175823" y="575159"/>
                    <a:pt x="255517" y="575159"/>
                  </a:cubicBezTo>
                  <a:cubicBezTo>
                    <a:pt x="335211" y="575159"/>
                    <a:pt x="399873" y="639213"/>
                    <a:pt x="399873" y="718254"/>
                  </a:cubicBezTo>
                  <a:cubicBezTo>
                    <a:pt x="399873" y="797295"/>
                    <a:pt x="335211" y="861350"/>
                    <a:pt x="255517" y="861350"/>
                  </a:cubicBezTo>
                  <a:close/>
                  <a:moveTo>
                    <a:pt x="565098" y="893003"/>
                  </a:moveTo>
                  <a:lnTo>
                    <a:pt x="521772" y="936329"/>
                  </a:lnTo>
                  <a:cubicBezTo>
                    <a:pt x="514163" y="943939"/>
                    <a:pt x="503845" y="948187"/>
                    <a:pt x="493107" y="948187"/>
                  </a:cubicBezTo>
                  <a:cubicBezTo>
                    <a:pt x="482368" y="948187"/>
                    <a:pt x="472051" y="943892"/>
                    <a:pt x="464441" y="936329"/>
                  </a:cubicBezTo>
                  <a:lnTo>
                    <a:pt x="421582" y="893517"/>
                  </a:lnTo>
                  <a:cubicBezTo>
                    <a:pt x="405756" y="877690"/>
                    <a:pt x="405756" y="852059"/>
                    <a:pt x="421582" y="836232"/>
                  </a:cubicBezTo>
                  <a:cubicBezTo>
                    <a:pt x="437410" y="820405"/>
                    <a:pt x="463041" y="820405"/>
                    <a:pt x="478867" y="836232"/>
                  </a:cubicBezTo>
                  <a:lnTo>
                    <a:pt x="493060" y="850425"/>
                  </a:lnTo>
                  <a:lnTo>
                    <a:pt x="507720" y="835765"/>
                  </a:lnTo>
                  <a:cubicBezTo>
                    <a:pt x="523547" y="819938"/>
                    <a:pt x="549178" y="819938"/>
                    <a:pt x="565004" y="835765"/>
                  </a:cubicBezTo>
                  <a:cubicBezTo>
                    <a:pt x="580925" y="851545"/>
                    <a:pt x="580925" y="877176"/>
                    <a:pt x="565098" y="893003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22F0FF-C78C-4A3A-BBB8-B126D9C99FDE}"/>
                </a:ext>
              </a:extLst>
            </p:cNvPr>
            <p:cNvSpPr/>
            <p:nvPr/>
          </p:nvSpPr>
          <p:spPr>
            <a:xfrm>
              <a:off x="11222931" y="4970817"/>
              <a:ext cx="380541" cy="600853"/>
            </a:xfrm>
            <a:custGeom>
              <a:avLst/>
              <a:gdLst>
                <a:gd name="connsiteX0" fmla="*/ 43232 w 177410"/>
                <a:gd name="connsiteY0" fmla="*/ 279221 h 280121"/>
                <a:gd name="connsiteX1" fmla="*/ 3502 w 177410"/>
                <a:gd name="connsiteY1" fmla="*/ 239491 h 280121"/>
                <a:gd name="connsiteX2" fmla="*/ 113029 w 177410"/>
                <a:gd name="connsiteY2" fmla="*/ 12219 h 280121"/>
                <a:gd name="connsiteX3" fmla="*/ 168866 w 177410"/>
                <a:gd name="connsiteY3" fmla="*/ 18381 h 280121"/>
                <a:gd name="connsiteX4" fmla="*/ 162704 w 177410"/>
                <a:gd name="connsiteY4" fmla="*/ 74219 h 280121"/>
                <a:gd name="connsiteX5" fmla="*/ 82963 w 177410"/>
                <a:gd name="connsiteY5" fmla="*/ 239444 h 280121"/>
                <a:gd name="connsiteX6" fmla="*/ 43232 w 177410"/>
                <a:gd name="connsiteY6" fmla="*/ 279221 h 28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10" h="280121">
                  <a:moveTo>
                    <a:pt x="43232" y="279221"/>
                  </a:moveTo>
                  <a:cubicBezTo>
                    <a:pt x="21290" y="279221"/>
                    <a:pt x="3502" y="261434"/>
                    <a:pt x="3502" y="239491"/>
                  </a:cubicBezTo>
                  <a:cubicBezTo>
                    <a:pt x="3502" y="148218"/>
                    <a:pt x="41365" y="69644"/>
                    <a:pt x="113029" y="12219"/>
                  </a:cubicBezTo>
                  <a:cubicBezTo>
                    <a:pt x="130164" y="-1507"/>
                    <a:pt x="155141" y="1294"/>
                    <a:pt x="168866" y="18381"/>
                  </a:cubicBezTo>
                  <a:cubicBezTo>
                    <a:pt x="182593" y="35516"/>
                    <a:pt x="179791" y="60493"/>
                    <a:pt x="162704" y="74219"/>
                  </a:cubicBezTo>
                  <a:cubicBezTo>
                    <a:pt x="109808" y="116611"/>
                    <a:pt x="82963" y="172215"/>
                    <a:pt x="82963" y="239444"/>
                  </a:cubicBezTo>
                  <a:cubicBezTo>
                    <a:pt x="82963" y="261434"/>
                    <a:pt x="65175" y="279221"/>
                    <a:pt x="43232" y="279221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F9B80A-0D17-402C-9CE7-23C9CDA7954E}"/>
                </a:ext>
              </a:extLst>
            </p:cNvPr>
            <p:cNvSpPr/>
            <p:nvPr/>
          </p:nvSpPr>
          <p:spPr>
            <a:xfrm>
              <a:off x="11651848" y="4845286"/>
              <a:ext cx="200285" cy="190269"/>
            </a:xfrm>
            <a:custGeom>
              <a:avLst/>
              <a:gdLst>
                <a:gd name="connsiteX0" fmla="*/ 43228 w 93373"/>
                <a:gd name="connsiteY0" fmla="*/ 85215 h 88705"/>
                <a:gd name="connsiteX1" fmla="*/ 5365 w 93373"/>
                <a:gd name="connsiteY1" fmla="*/ 57436 h 88705"/>
                <a:gd name="connsiteX2" fmla="*/ 31276 w 93373"/>
                <a:gd name="connsiteY2" fmla="*/ 7575 h 88705"/>
                <a:gd name="connsiteX3" fmla="*/ 41267 w 93373"/>
                <a:gd name="connsiteY3" fmla="*/ 4680 h 88705"/>
                <a:gd name="connsiteX4" fmla="*/ 89401 w 93373"/>
                <a:gd name="connsiteY4" fmla="*/ 33579 h 88705"/>
                <a:gd name="connsiteX5" fmla="*/ 60829 w 93373"/>
                <a:gd name="connsiteY5" fmla="*/ 81667 h 88705"/>
                <a:gd name="connsiteX6" fmla="*/ 55226 w 93373"/>
                <a:gd name="connsiteY6" fmla="*/ 83347 h 88705"/>
                <a:gd name="connsiteX7" fmla="*/ 43228 w 93373"/>
                <a:gd name="connsiteY7" fmla="*/ 85215 h 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73" h="88705">
                  <a:moveTo>
                    <a:pt x="43228" y="85215"/>
                  </a:moveTo>
                  <a:cubicBezTo>
                    <a:pt x="26374" y="85215"/>
                    <a:pt x="10734" y="74384"/>
                    <a:pt x="5365" y="57436"/>
                  </a:cubicBezTo>
                  <a:cubicBezTo>
                    <a:pt x="-1264" y="36520"/>
                    <a:pt x="10361" y="14204"/>
                    <a:pt x="31276" y="7575"/>
                  </a:cubicBezTo>
                  <a:cubicBezTo>
                    <a:pt x="37626" y="5567"/>
                    <a:pt x="41267" y="4680"/>
                    <a:pt x="41267" y="4680"/>
                  </a:cubicBezTo>
                  <a:cubicBezTo>
                    <a:pt x="62509" y="-596"/>
                    <a:pt x="84126" y="12337"/>
                    <a:pt x="89401" y="33579"/>
                  </a:cubicBezTo>
                  <a:cubicBezTo>
                    <a:pt x="94677" y="54775"/>
                    <a:pt x="81979" y="76251"/>
                    <a:pt x="60829" y="81667"/>
                  </a:cubicBezTo>
                  <a:cubicBezTo>
                    <a:pt x="60362" y="81807"/>
                    <a:pt x="58402" y="82320"/>
                    <a:pt x="55226" y="83347"/>
                  </a:cubicBezTo>
                  <a:cubicBezTo>
                    <a:pt x="51258" y="84608"/>
                    <a:pt x="47196" y="85215"/>
                    <a:pt x="43228" y="85215"/>
                  </a:cubicBezTo>
                  <a:close/>
                </a:path>
              </a:pathLst>
            </a:custGeom>
            <a:solidFill>
              <a:srgbClr val="DED1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7076C0-8E65-4007-AAEE-F0CA7F8A7B60}"/>
              </a:ext>
            </a:extLst>
          </p:cNvPr>
          <p:cNvGrpSpPr/>
          <p:nvPr/>
        </p:nvGrpSpPr>
        <p:grpSpPr>
          <a:xfrm>
            <a:off x="2770614" y="7290842"/>
            <a:ext cx="9392738" cy="3234594"/>
            <a:chOff x="11731279" y="8664760"/>
            <a:chExt cx="9392738" cy="323459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9CE0F6-7F42-4B77-99C3-FFBB9BFA8721}"/>
                </a:ext>
              </a:extLst>
            </p:cNvPr>
            <p:cNvSpPr/>
            <p:nvPr/>
          </p:nvSpPr>
          <p:spPr>
            <a:xfrm>
              <a:off x="19548879" y="8891081"/>
              <a:ext cx="680966" cy="2793967"/>
            </a:xfrm>
            <a:custGeom>
              <a:avLst/>
              <a:gdLst>
                <a:gd name="connsiteX0" fmla="*/ 223992 w 317471"/>
                <a:gd name="connsiteY0" fmla="*/ 1120522 h 1302565"/>
                <a:gd name="connsiteX1" fmla="*/ 223992 w 317471"/>
                <a:gd name="connsiteY1" fmla="*/ 186690 h 1302565"/>
                <a:gd name="connsiteX2" fmla="*/ 316479 w 317471"/>
                <a:gd name="connsiteY2" fmla="*/ 94203 h 1302565"/>
                <a:gd name="connsiteX3" fmla="*/ 223992 w 317471"/>
                <a:gd name="connsiteY3" fmla="*/ 1716 h 1302565"/>
                <a:gd name="connsiteX4" fmla="*/ 159098 w 317471"/>
                <a:gd name="connsiteY4" fmla="*/ 28328 h 1302565"/>
                <a:gd name="connsiteX5" fmla="*/ 94203 w 317471"/>
                <a:gd name="connsiteY5" fmla="*/ 1716 h 1302565"/>
                <a:gd name="connsiteX6" fmla="*/ 1716 w 317471"/>
                <a:gd name="connsiteY6" fmla="*/ 94203 h 1302565"/>
                <a:gd name="connsiteX7" fmla="*/ 94203 w 317471"/>
                <a:gd name="connsiteY7" fmla="*/ 186690 h 1302565"/>
                <a:gd name="connsiteX8" fmla="*/ 94203 w 317471"/>
                <a:gd name="connsiteY8" fmla="*/ 1120522 h 1302565"/>
                <a:gd name="connsiteX9" fmla="*/ 1716 w 317471"/>
                <a:gd name="connsiteY9" fmla="*/ 1213009 h 1302565"/>
                <a:gd name="connsiteX10" fmla="*/ 94203 w 317471"/>
                <a:gd name="connsiteY10" fmla="*/ 1305495 h 1302565"/>
                <a:gd name="connsiteX11" fmla="*/ 159098 w 317471"/>
                <a:gd name="connsiteY11" fmla="*/ 1278884 h 1302565"/>
                <a:gd name="connsiteX12" fmla="*/ 223992 w 317471"/>
                <a:gd name="connsiteY12" fmla="*/ 1305495 h 1302565"/>
                <a:gd name="connsiteX13" fmla="*/ 316479 w 317471"/>
                <a:gd name="connsiteY13" fmla="*/ 1213009 h 1302565"/>
                <a:gd name="connsiteX14" fmla="*/ 223992 w 317471"/>
                <a:gd name="connsiteY14" fmla="*/ 1120522 h 130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2565">
                  <a:moveTo>
                    <a:pt x="223992" y="1120522"/>
                  </a:moveTo>
                  <a:lnTo>
                    <a:pt x="223992" y="186690"/>
                  </a:lnTo>
                  <a:cubicBezTo>
                    <a:pt x="275067" y="186690"/>
                    <a:pt x="316479" y="145279"/>
                    <a:pt x="316479" y="94203"/>
                  </a:cubicBezTo>
                  <a:cubicBezTo>
                    <a:pt x="316479" y="43128"/>
                    <a:pt x="275067" y="1716"/>
                    <a:pt x="223992" y="1716"/>
                  </a:cubicBezTo>
                  <a:cubicBezTo>
                    <a:pt x="198688" y="1716"/>
                    <a:pt x="175764" y="11894"/>
                    <a:pt x="159098" y="28328"/>
                  </a:cubicBezTo>
                  <a:cubicBezTo>
                    <a:pt x="142383" y="11847"/>
                    <a:pt x="119507" y="1716"/>
                    <a:pt x="94203" y="1716"/>
                  </a:cubicBezTo>
                  <a:cubicBezTo>
                    <a:pt x="43128" y="1716"/>
                    <a:pt x="1716" y="43128"/>
                    <a:pt x="1716" y="94203"/>
                  </a:cubicBezTo>
                  <a:cubicBezTo>
                    <a:pt x="1716" y="145279"/>
                    <a:pt x="43128" y="186690"/>
                    <a:pt x="94203" y="186690"/>
                  </a:cubicBezTo>
                  <a:lnTo>
                    <a:pt x="94203" y="1120522"/>
                  </a:lnTo>
                  <a:cubicBezTo>
                    <a:pt x="43128" y="1120522"/>
                    <a:pt x="1716" y="1161933"/>
                    <a:pt x="1716" y="1213009"/>
                  </a:cubicBezTo>
                  <a:cubicBezTo>
                    <a:pt x="1716" y="1264084"/>
                    <a:pt x="43128" y="1305495"/>
                    <a:pt x="94203" y="1305495"/>
                  </a:cubicBezTo>
                  <a:cubicBezTo>
                    <a:pt x="119507" y="1305495"/>
                    <a:pt x="142431" y="1295317"/>
                    <a:pt x="159098" y="1278884"/>
                  </a:cubicBezTo>
                  <a:cubicBezTo>
                    <a:pt x="175812" y="1295364"/>
                    <a:pt x="198688" y="1305495"/>
                    <a:pt x="223992" y="1305495"/>
                  </a:cubicBezTo>
                  <a:cubicBezTo>
                    <a:pt x="275067" y="1305495"/>
                    <a:pt x="316479" y="1264084"/>
                    <a:pt x="316479" y="1213009"/>
                  </a:cubicBezTo>
                  <a:cubicBezTo>
                    <a:pt x="316479" y="1161933"/>
                    <a:pt x="275067" y="1120522"/>
                    <a:pt x="223992" y="1120522"/>
                  </a:cubicBezTo>
                  <a:close/>
                </a:path>
              </a:pathLst>
            </a:custGeom>
            <a:solidFill>
              <a:srgbClr val="A89C85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6658A20-78D5-4CE4-9BDB-4BE986D2B9B1}"/>
                </a:ext>
              </a:extLst>
            </p:cNvPr>
            <p:cNvSpPr/>
            <p:nvPr/>
          </p:nvSpPr>
          <p:spPr>
            <a:xfrm>
              <a:off x="20443051" y="8891081"/>
              <a:ext cx="680966" cy="2793967"/>
            </a:xfrm>
            <a:custGeom>
              <a:avLst/>
              <a:gdLst>
                <a:gd name="connsiteX0" fmla="*/ 223992 w 317471"/>
                <a:gd name="connsiteY0" fmla="*/ 1120522 h 1302565"/>
                <a:gd name="connsiteX1" fmla="*/ 223992 w 317471"/>
                <a:gd name="connsiteY1" fmla="*/ 186690 h 1302565"/>
                <a:gd name="connsiteX2" fmla="*/ 316479 w 317471"/>
                <a:gd name="connsiteY2" fmla="*/ 94203 h 1302565"/>
                <a:gd name="connsiteX3" fmla="*/ 223992 w 317471"/>
                <a:gd name="connsiteY3" fmla="*/ 1716 h 1302565"/>
                <a:gd name="connsiteX4" fmla="*/ 159098 w 317471"/>
                <a:gd name="connsiteY4" fmla="*/ 28328 h 1302565"/>
                <a:gd name="connsiteX5" fmla="*/ 94203 w 317471"/>
                <a:gd name="connsiteY5" fmla="*/ 1716 h 1302565"/>
                <a:gd name="connsiteX6" fmla="*/ 1716 w 317471"/>
                <a:gd name="connsiteY6" fmla="*/ 94203 h 1302565"/>
                <a:gd name="connsiteX7" fmla="*/ 94203 w 317471"/>
                <a:gd name="connsiteY7" fmla="*/ 186690 h 1302565"/>
                <a:gd name="connsiteX8" fmla="*/ 94203 w 317471"/>
                <a:gd name="connsiteY8" fmla="*/ 1120522 h 1302565"/>
                <a:gd name="connsiteX9" fmla="*/ 1716 w 317471"/>
                <a:gd name="connsiteY9" fmla="*/ 1213009 h 1302565"/>
                <a:gd name="connsiteX10" fmla="*/ 94203 w 317471"/>
                <a:gd name="connsiteY10" fmla="*/ 1305495 h 1302565"/>
                <a:gd name="connsiteX11" fmla="*/ 159098 w 317471"/>
                <a:gd name="connsiteY11" fmla="*/ 1278884 h 1302565"/>
                <a:gd name="connsiteX12" fmla="*/ 223992 w 317471"/>
                <a:gd name="connsiteY12" fmla="*/ 1305495 h 1302565"/>
                <a:gd name="connsiteX13" fmla="*/ 316479 w 317471"/>
                <a:gd name="connsiteY13" fmla="*/ 1213009 h 1302565"/>
                <a:gd name="connsiteX14" fmla="*/ 223992 w 317471"/>
                <a:gd name="connsiteY14" fmla="*/ 1120522 h 130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2565">
                  <a:moveTo>
                    <a:pt x="223992" y="1120522"/>
                  </a:moveTo>
                  <a:lnTo>
                    <a:pt x="223992" y="186690"/>
                  </a:lnTo>
                  <a:cubicBezTo>
                    <a:pt x="275067" y="186690"/>
                    <a:pt x="316479" y="145279"/>
                    <a:pt x="316479" y="94203"/>
                  </a:cubicBezTo>
                  <a:cubicBezTo>
                    <a:pt x="316479" y="43128"/>
                    <a:pt x="275067" y="1716"/>
                    <a:pt x="223992" y="1716"/>
                  </a:cubicBezTo>
                  <a:cubicBezTo>
                    <a:pt x="198688" y="1716"/>
                    <a:pt x="175764" y="11894"/>
                    <a:pt x="159098" y="28328"/>
                  </a:cubicBezTo>
                  <a:cubicBezTo>
                    <a:pt x="142383" y="11847"/>
                    <a:pt x="119507" y="1716"/>
                    <a:pt x="94203" y="1716"/>
                  </a:cubicBezTo>
                  <a:cubicBezTo>
                    <a:pt x="43128" y="1716"/>
                    <a:pt x="1716" y="43128"/>
                    <a:pt x="1716" y="94203"/>
                  </a:cubicBezTo>
                  <a:cubicBezTo>
                    <a:pt x="1716" y="145279"/>
                    <a:pt x="43128" y="186690"/>
                    <a:pt x="94203" y="186690"/>
                  </a:cubicBezTo>
                  <a:lnTo>
                    <a:pt x="94203" y="1120522"/>
                  </a:lnTo>
                  <a:cubicBezTo>
                    <a:pt x="43128" y="1120522"/>
                    <a:pt x="1716" y="1161933"/>
                    <a:pt x="1716" y="1213009"/>
                  </a:cubicBezTo>
                  <a:cubicBezTo>
                    <a:pt x="1716" y="1264084"/>
                    <a:pt x="43128" y="1305495"/>
                    <a:pt x="94203" y="1305495"/>
                  </a:cubicBezTo>
                  <a:cubicBezTo>
                    <a:pt x="119507" y="1305495"/>
                    <a:pt x="142431" y="1295317"/>
                    <a:pt x="159098" y="1278884"/>
                  </a:cubicBezTo>
                  <a:cubicBezTo>
                    <a:pt x="175812" y="1295364"/>
                    <a:pt x="198688" y="1305495"/>
                    <a:pt x="223992" y="1305495"/>
                  </a:cubicBezTo>
                  <a:cubicBezTo>
                    <a:pt x="275067" y="1305495"/>
                    <a:pt x="316479" y="1264084"/>
                    <a:pt x="316479" y="1213009"/>
                  </a:cubicBezTo>
                  <a:cubicBezTo>
                    <a:pt x="316433" y="1161933"/>
                    <a:pt x="275067" y="1120522"/>
                    <a:pt x="223992" y="1120522"/>
                  </a:cubicBezTo>
                  <a:close/>
                </a:path>
              </a:pathLst>
            </a:custGeom>
            <a:solidFill>
              <a:srgbClr val="A89C85"/>
            </a:solidFill>
            <a:ln w="466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1F2AFE-9D17-4681-AE0F-F1CD6A9AB2C9}"/>
                </a:ext>
              </a:extLst>
            </p:cNvPr>
            <p:cNvSpPr/>
            <p:nvPr/>
          </p:nvSpPr>
          <p:spPr>
            <a:xfrm>
              <a:off x="11802252" y="8887251"/>
              <a:ext cx="680966" cy="2803983"/>
            </a:xfrm>
            <a:custGeom>
              <a:avLst/>
              <a:gdLst>
                <a:gd name="connsiteX0" fmla="*/ 225777 w 317471"/>
                <a:gd name="connsiteY0" fmla="*/ 1122307 h 1307233"/>
                <a:gd name="connsiteX1" fmla="*/ 225777 w 317471"/>
                <a:gd name="connsiteY1" fmla="*/ 188475 h 1307233"/>
                <a:gd name="connsiteX2" fmla="*/ 318264 w 317471"/>
                <a:gd name="connsiteY2" fmla="*/ 95988 h 1307233"/>
                <a:gd name="connsiteX3" fmla="*/ 225777 w 317471"/>
                <a:gd name="connsiteY3" fmla="*/ 3502 h 1307233"/>
                <a:gd name="connsiteX4" fmla="*/ 160883 w 317471"/>
                <a:gd name="connsiteY4" fmla="*/ 30113 h 1307233"/>
                <a:gd name="connsiteX5" fmla="*/ 95987 w 317471"/>
                <a:gd name="connsiteY5" fmla="*/ 3502 h 1307233"/>
                <a:gd name="connsiteX6" fmla="*/ 3502 w 317471"/>
                <a:gd name="connsiteY6" fmla="*/ 95988 h 1307233"/>
                <a:gd name="connsiteX7" fmla="*/ 95987 w 317471"/>
                <a:gd name="connsiteY7" fmla="*/ 188475 h 1307233"/>
                <a:gd name="connsiteX8" fmla="*/ 95987 w 317471"/>
                <a:gd name="connsiteY8" fmla="*/ 1122307 h 1307233"/>
                <a:gd name="connsiteX9" fmla="*/ 3502 w 317471"/>
                <a:gd name="connsiteY9" fmla="*/ 1214794 h 1307233"/>
                <a:gd name="connsiteX10" fmla="*/ 95987 w 317471"/>
                <a:gd name="connsiteY10" fmla="*/ 1307281 h 1307233"/>
                <a:gd name="connsiteX11" fmla="*/ 160883 w 317471"/>
                <a:gd name="connsiteY11" fmla="*/ 1280669 h 1307233"/>
                <a:gd name="connsiteX12" fmla="*/ 225777 w 317471"/>
                <a:gd name="connsiteY12" fmla="*/ 1307281 h 1307233"/>
                <a:gd name="connsiteX13" fmla="*/ 318264 w 317471"/>
                <a:gd name="connsiteY13" fmla="*/ 1214794 h 1307233"/>
                <a:gd name="connsiteX14" fmla="*/ 225777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7" y="1122307"/>
                  </a:moveTo>
                  <a:lnTo>
                    <a:pt x="225777" y="188475"/>
                  </a:lnTo>
                  <a:cubicBezTo>
                    <a:pt x="276854" y="188475"/>
                    <a:pt x="318264" y="147064"/>
                    <a:pt x="318264" y="95988"/>
                  </a:cubicBezTo>
                  <a:cubicBezTo>
                    <a:pt x="318264" y="44913"/>
                    <a:pt x="276854" y="3502"/>
                    <a:pt x="225777" y="3502"/>
                  </a:cubicBezTo>
                  <a:cubicBezTo>
                    <a:pt x="200473" y="3502"/>
                    <a:pt x="177551" y="13679"/>
                    <a:pt x="160883" y="30113"/>
                  </a:cubicBezTo>
                  <a:cubicBezTo>
                    <a:pt x="144169" y="13633"/>
                    <a:pt x="121293" y="3502"/>
                    <a:pt x="95987" y="3502"/>
                  </a:cubicBezTo>
                  <a:cubicBezTo>
                    <a:pt x="44912" y="3502"/>
                    <a:pt x="3502" y="44913"/>
                    <a:pt x="3502" y="95988"/>
                  </a:cubicBezTo>
                  <a:cubicBezTo>
                    <a:pt x="3502" y="147064"/>
                    <a:pt x="44912" y="188475"/>
                    <a:pt x="95987" y="188475"/>
                  </a:cubicBezTo>
                  <a:lnTo>
                    <a:pt x="95987" y="1122307"/>
                  </a:lnTo>
                  <a:cubicBezTo>
                    <a:pt x="44912" y="1122307"/>
                    <a:pt x="3502" y="1163718"/>
                    <a:pt x="3502" y="1214794"/>
                  </a:cubicBezTo>
                  <a:cubicBezTo>
                    <a:pt x="3502" y="1265869"/>
                    <a:pt x="44912" y="1307281"/>
                    <a:pt x="95987" y="1307281"/>
                  </a:cubicBezTo>
                  <a:cubicBezTo>
                    <a:pt x="121293" y="1307281"/>
                    <a:pt x="144215" y="1297103"/>
                    <a:pt x="160883" y="1280669"/>
                  </a:cubicBezTo>
                  <a:cubicBezTo>
                    <a:pt x="177597" y="1297149"/>
                    <a:pt x="200473" y="1307281"/>
                    <a:pt x="225777" y="1307281"/>
                  </a:cubicBezTo>
                  <a:cubicBezTo>
                    <a:pt x="276854" y="1307281"/>
                    <a:pt x="318264" y="1265869"/>
                    <a:pt x="318264" y="1214794"/>
                  </a:cubicBezTo>
                  <a:cubicBezTo>
                    <a:pt x="318218" y="1163718"/>
                    <a:pt x="276854" y="1122307"/>
                    <a:pt x="225777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9DAC14-BA3D-4051-B0E0-89E182E3A6F2}"/>
                </a:ext>
              </a:extLst>
            </p:cNvPr>
            <p:cNvSpPr/>
            <p:nvPr/>
          </p:nvSpPr>
          <p:spPr>
            <a:xfrm>
              <a:off x="12614906" y="8887251"/>
              <a:ext cx="680966" cy="2803983"/>
            </a:xfrm>
            <a:custGeom>
              <a:avLst/>
              <a:gdLst>
                <a:gd name="connsiteX0" fmla="*/ 225778 w 317471"/>
                <a:gd name="connsiteY0" fmla="*/ 1122307 h 1307233"/>
                <a:gd name="connsiteX1" fmla="*/ 225778 w 317471"/>
                <a:gd name="connsiteY1" fmla="*/ 188475 h 1307233"/>
                <a:gd name="connsiteX2" fmla="*/ 318264 w 317471"/>
                <a:gd name="connsiteY2" fmla="*/ 95988 h 1307233"/>
                <a:gd name="connsiteX3" fmla="*/ 225778 w 317471"/>
                <a:gd name="connsiteY3" fmla="*/ 3502 h 1307233"/>
                <a:gd name="connsiteX4" fmla="*/ 160883 w 317471"/>
                <a:gd name="connsiteY4" fmla="*/ 30113 h 1307233"/>
                <a:gd name="connsiteX5" fmla="*/ 95989 w 317471"/>
                <a:gd name="connsiteY5" fmla="*/ 3502 h 1307233"/>
                <a:gd name="connsiteX6" fmla="*/ 3502 w 317471"/>
                <a:gd name="connsiteY6" fmla="*/ 95988 h 1307233"/>
                <a:gd name="connsiteX7" fmla="*/ 95989 w 317471"/>
                <a:gd name="connsiteY7" fmla="*/ 188475 h 1307233"/>
                <a:gd name="connsiteX8" fmla="*/ 95989 w 317471"/>
                <a:gd name="connsiteY8" fmla="*/ 1122307 h 1307233"/>
                <a:gd name="connsiteX9" fmla="*/ 3502 w 317471"/>
                <a:gd name="connsiteY9" fmla="*/ 1214794 h 1307233"/>
                <a:gd name="connsiteX10" fmla="*/ 95989 w 317471"/>
                <a:gd name="connsiteY10" fmla="*/ 1307281 h 1307233"/>
                <a:gd name="connsiteX11" fmla="*/ 160883 w 317471"/>
                <a:gd name="connsiteY11" fmla="*/ 1280669 h 1307233"/>
                <a:gd name="connsiteX12" fmla="*/ 225778 w 317471"/>
                <a:gd name="connsiteY12" fmla="*/ 1307281 h 1307233"/>
                <a:gd name="connsiteX13" fmla="*/ 318264 w 317471"/>
                <a:gd name="connsiteY13" fmla="*/ 1214794 h 1307233"/>
                <a:gd name="connsiteX14" fmla="*/ 225778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8" y="1122307"/>
                  </a:moveTo>
                  <a:lnTo>
                    <a:pt x="225778" y="188475"/>
                  </a:lnTo>
                  <a:cubicBezTo>
                    <a:pt x="276854" y="188475"/>
                    <a:pt x="318264" y="147064"/>
                    <a:pt x="318264" y="95988"/>
                  </a:cubicBezTo>
                  <a:cubicBezTo>
                    <a:pt x="318264" y="44913"/>
                    <a:pt x="276854" y="3502"/>
                    <a:pt x="225778" y="3502"/>
                  </a:cubicBezTo>
                  <a:cubicBezTo>
                    <a:pt x="200473" y="3502"/>
                    <a:pt x="177551" y="13679"/>
                    <a:pt x="160883" y="30113"/>
                  </a:cubicBezTo>
                  <a:cubicBezTo>
                    <a:pt x="144170" y="13633"/>
                    <a:pt x="121293" y="3502"/>
                    <a:pt x="95989" y="3502"/>
                  </a:cubicBezTo>
                  <a:cubicBezTo>
                    <a:pt x="44913" y="3502"/>
                    <a:pt x="3502" y="44913"/>
                    <a:pt x="3502" y="95988"/>
                  </a:cubicBezTo>
                  <a:cubicBezTo>
                    <a:pt x="3502" y="147064"/>
                    <a:pt x="44913" y="188475"/>
                    <a:pt x="95989" y="188475"/>
                  </a:cubicBezTo>
                  <a:lnTo>
                    <a:pt x="95989" y="1122307"/>
                  </a:lnTo>
                  <a:cubicBezTo>
                    <a:pt x="44913" y="1122307"/>
                    <a:pt x="3502" y="1163718"/>
                    <a:pt x="3502" y="1214794"/>
                  </a:cubicBezTo>
                  <a:cubicBezTo>
                    <a:pt x="3502" y="1265869"/>
                    <a:pt x="44913" y="1307281"/>
                    <a:pt x="95989" y="1307281"/>
                  </a:cubicBezTo>
                  <a:cubicBezTo>
                    <a:pt x="121293" y="1307281"/>
                    <a:pt x="144217" y="1297103"/>
                    <a:pt x="160883" y="1280669"/>
                  </a:cubicBezTo>
                  <a:cubicBezTo>
                    <a:pt x="177597" y="1297149"/>
                    <a:pt x="200473" y="1307281"/>
                    <a:pt x="225778" y="1307281"/>
                  </a:cubicBezTo>
                  <a:cubicBezTo>
                    <a:pt x="276854" y="1307281"/>
                    <a:pt x="318264" y="1265869"/>
                    <a:pt x="318264" y="1214794"/>
                  </a:cubicBezTo>
                  <a:cubicBezTo>
                    <a:pt x="318218" y="1163718"/>
                    <a:pt x="276854" y="1122307"/>
                    <a:pt x="225778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A6C9F6-E391-4969-B073-668DCD73FA01}"/>
                </a:ext>
              </a:extLst>
            </p:cNvPr>
            <p:cNvSpPr/>
            <p:nvPr/>
          </p:nvSpPr>
          <p:spPr>
            <a:xfrm>
              <a:off x="13427563" y="8887251"/>
              <a:ext cx="680966" cy="2803983"/>
            </a:xfrm>
            <a:custGeom>
              <a:avLst/>
              <a:gdLst>
                <a:gd name="connsiteX0" fmla="*/ 225777 w 317471"/>
                <a:gd name="connsiteY0" fmla="*/ 1122307 h 1307233"/>
                <a:gd name="connsiteX1" fmla="*/ 225777 w 317471"/>
                <a:gd name="connsiteY1" fmla="*/ 188475 h 1307233"/>
                <a:gd name="connsiteX2" fmla="*/ 318264 w 317471"/>
                <a:gd name="connsiteY2" fmla="*/ 95988 h 1307233"/>
                <a:gd name="connsiteX3" fmla="*/ 225777 w 317471"/>
                <a:gd name="connsiteY3" fmla="*/ 3502 h 1307233"/>
                <a:gd name="connsiteX4" fmla="*/ 160883 w 317471"/>
                <a:gd name="connsiteY4" fmla="*/ 30113 h 1307233"/>
                <a:gd name="connsiteX5" fmla="*/ 95987 w 317471"/>
                <a:gd name="connsiteY5" fmla="*/ 3502 h 1307233"/>
                <a:gd name="connsiteX6" fmla="*/ 3502 w 317471"/>
                <a:gd name="connsiteY6" fmla="*/ 95988 h 1307233"/>
                <a:gd name="connsiteX7" fmla="*/ 95987 w 317471"/>
                <a:gd name="connsiteY7" fmla="*/ 188475 h 1307233"/>
                <a:gd name="connsiteX8" fmla="*/ 95987 w 317471"/>
                <a:gd name="connsiteY8" fmla="*/ 1122307 h 1307233"/>
                <a:gd name="connsiteX9" fmla="*/ 3502 w 317471"/>
                <a:gd name="connsiteY9" fmla="*/ 1214794 h 1307233"/>
                <a:gd name="connsiteX10" fmla="*/ 95987 w 317471"/>
                <a:gd name="connsiteY10" fmla="*/ 1307281 h 1307233"/>
                <a:gd name="connsiteX11" fmla="*/ 160883 w 317471"/>
                <a:gd name="connsiteY11" fmla="*/ 1280669 h 1307233"/>
                <a:gd name="connsiteX12" fmla="*/ 225777 w 317471"/>
                <a:gd name="connsiteY12" fmla="*/ 1307281 h 1307233"/>
                <a:gd name="connsiteX13" fmla="*/ 318264 w 317471"/>
                <a:gd name="connsiteY13" fmla="*/ 1214794 h 1307233"/>
                <a:gd name="connsiteX14" fmla="*/ 225777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7" y="1122307"/>
                  </a:moveTo>
                  <a:lnTo>
                    <a:pt x="225777" y="188475"/>
                  </a:lnTo>
                  <a:cubicBezTo>
                    <a:pt x="276853" y="188475"/>
                    <a:pt x="318264" y="147064"/>
                    <a:pt x="318264" y="95988"/>
                  </a:cubicBezTo>
                  <a:cubicBezTo>
                    <a:pt x="318264" y="44913"/>
                    <a:pt x="276853" y="3502"/>
                    <a:pt x="225777" y="3502"/>
                  </a:cubicBezTo>
                  <a:cubicBezTo>
                    <a:pt x="200473" y="3502"/>
                    <a:pt x="177549" y="13679"/>
                    <a:pt x="160883" y="30113"/>
                  </a:cubicBezTo>
                  <a:cubicBezTo>
                    <a:pt x="144169" y="13633"/>
                    <a:pt x="121293" y="3502"/>
                    <a:pt x="95987" y="3502"/>
                  </a:cubicBezTo>
                  <a:cubicBezTo>
                    <a:pt x="44912" y="3502"/>
                    <a:pt x="3502" y="44913"/>
                    <a:pt x="3502" y="95988"/>
                  </a:cubicBezTo>
                  <a:cubicBezTo>
                    <a:pt x="3502" y="147064"/>
                    <a:pt x="44912" y="188475"/>
                    <a:pt x="95987" y="188475"/>
                  </a:cubicBezTo>
                  <a:lnTo>
                    <a:pt x="95987" y="1122307"/>
                  </a:lnTo>
                  <a:cubicBezTo>
                    <a:pt x="44912" y="1122307"/>
                    <a:pt x="3502" y="1163718"/>
                    <a:pt x="3502" y="1214794"/>
                  </a:cubicBezTo>
                  <a:cubicBezTo>
                    <a:pt x="3502" y="1265869"/>
                    <a:pt x="44912" y="1307281"/>
                    <a:pt x="95987" y="1307281"/>
                  </a:cubicBezTo>
                  <a:cubicBezTo>
                    <a:pt x="121293" y="1307281"/>
                    <a:pt x="144215" y="1297103"/>
                    <a:pt x="160883" y="1280669"/>
                  </a:cubicBezTo>
                  <a:cubicBezTo>
                    <a:pt x="177596" y="1297149"/>
                    <a:pt x="200473" y="1307281"/>
                    <a:pt x="225777" y="1307281"/>
                  </a:cubicBezTo>
                  <a:cubicBezTo>
                    <a:pt x="276853" y="1307281"/>
                    <a:pt x="318264" y="1265869"/>
                    <a:pt x="318264" y="1214794"/>
                  </a:cubicBezTo>
                  <a:cubicBezTo>
                    <a:pt x="318218" y="1163718"/>
                    <a:pt x="276853" y="1122307"/>
                    <a:pt x="225777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0C8EE0-DA98-420F-ABB8-1905C1903D3F}"/>
                </a:ext>
              </a:extLst>
            </p:cNvPr>
            <p:cNvSpPr/>
            <p:nvPr/>
          </p:nvSpPr>
          <p:spPr>
            <a:xfrm>
              <a:off x="14240215" y="8887251"/>
              <a:ext cx="680966" cy="2803983"/>
            </a:xfrm>
            <a:custGeom>
              <a:avLst/>
              <a:gdLst>
                <a:gd name="connsiteX0" fmla="*/ 225777 w 317471"/>
                <a:gd name="connsiteY0" fmla="*/ 1122307 h 1307233"/>
                <a:gd name="connsiteX1" fmla="*/ 225777 w 317471"/>
                <a:gd name="connsiteY1" fmla="*/ 188475 h 1307233"/>
                <a:gd name="connsiteX2" fmla="*/ 318264 w 317471"/>
                <a:gd name="connsiteY2" fmla="*/ 95988 h 1307233"/>
                <a:gd name="connsiteX3" fmla="*/ 225777 w 317471"/>
                <a:gd name="connsiteY3" fmla="*/ 3502 h 1307233"/>
                <a:gd name="connsiteX4" fmla="*/ 160883 w 317471"/>
                <a:gd name="connsiteY4" fmla="*/ 30113 h 1307233"/>
                <a:gd name="connsiteX5" fmla="*/ 95989 w 317471"/>
                <a:gd name="connsiteY5" fmla="*/ 3502 h 1307233"/>
                <a:gd name="connsiteX6" fmla="*/ 3502 w 317471"/>
                <a:gd name="connsiteY6" fmla="*/ 95988 h 1307233"/>
                <a:gd name="connsiteX7" fmla="*/ 95989 w 317471"/>
                <a:gd name="connsiteY7" fmla="*/ 188475 h 1307233"/>
                <a:gd name="connsiteX8" fmla="*/ 95989 w 317471"/>
                <a:gd name="connsiteY8" fmla="*/ 1122307 h 1307233"/>
                <a:gd name="connsiteX9" fmla="*/ 3502 w 317471"/>
                <a:gd name="connsiteY9" fmla="*/ 1214794 h 1307233"/>
                <a:gd name="connsiteX10" fmla="*/ 95989 w 317471"/>
                <a:gd name="connsiteY10" fmla="*/ 1307281 h 1307233"/>
                <a:gd name="connsiteX11" fmla="*/ 160883 w 317471"/>
                <a:gd name="connsiteY11" fmla="*/ 1280669 h 1307233"/>
                <a:gd name="connsiteX12" fmla="*/ 225777 w 317471"/>
                <a:gd name="connsiteY12" fmla="*/ 1307281 h 1307233"/>
                <a:gd name="connsiteX13" fmla="*/ 318264 w 317471"/>
                <a:gd name="connsiteY13" fmla="*/ 1214794 h 1307233"/>
                <a:gd name="connsiteX14" fmla="*/ 225777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7" y="1122307"/>
                  </a:moveTo>
                  <a:lnTo>
                    <a:pt x="225777" y="188475"/>
                  </a:lnTo>
                  <a:cubicBezTo>
                    <a:pt x="276854" y="188475"/>
                    <a:pt x="318264" y="147064"/>
                    <a:pt x="318264" y="95988"/>
                  </a:cubicBezTo>
                  <a:cubicBezTo>
                    <a:pt x="318264" y="44913"/>
                    <a:pt x="276854" y="3502"/>
                    <a:pt x="225777" y="3502"/>
                  </a:cubicBezTo>
                  <a:cubicBezTo>
                    <a:pt x="200473" y="3502"/>
                    <a:pt x="177551" y="13679"/>
                    <a:pt x="160883" y="30113"/>
                  </a:cubicBezTo>
                  <a:cubicBezTo>
                    <a:pt x="144169" y="13633"/>
                    <a:pt x="121293" y="3502"/>
                    <a:pt x="95989" y="3502"/>
                  </a:cubicBezTo>
                  <a:cubicBezTo>
                    <a:pt x="44912" y="3502"/>
                    <a:pt x="3502" y="44913"/>
                    <a:pt x="3502" y="95988"/>
                  </a:cubicBezTo>
                  <a:cubicBezTo>
                    <a:pt x="3502" y="147064"/>
                    <a:pt x="44912" y="188475"/>
                    <a:pt x="95989" y="188475"/>
                  </a:cubicBezTo>
                  <a:lnTo>
                    <a:pt x="95989" y="1122307"/>
                  </a:lnTo>
                  <a:cubicBezTo>
                    <a:pt x="44912" y="1122307"/>
                    <a:pt x="3502" y="1163718"/>
                    <a:pt x="3502" y="1214794"/>
                  </a:cubicBezTo>
                  <a:cubicBezTo>
                    <a:pt x="3502" y="1265869"/>
                    <a:pt x="44912" y="1307281"/>
                    <a:pt x="95989" y="1307281"/>
                  </a:cubicBezTo>
                  <a:cubicBezTo>
                    <a:pt x="121293" y="1307281"/>
                    <a:pt x="144215" y="1297103"/>
                    <a:pt x="160883" y="1280669"/>
                  </a:cubicBezTo>
                  <a:cubicBezTo>
                    <a:pt x="177597" y="1297149"/>
                    <a:pt x="200473" y="1307281"/>
                    <a:pt x="225777" y="1307281"/>
                  </a:cubicBezTo>
                  <a:cubicBezTo>
                    <a:pt x="276854" y="1307281"/>
                    <a:pt x="318264" y="1265869"/>
                    <a:pt x="318264" y="1214794"/>
                  </a:cubicBezTo>
                  <a:cubicBezTo>
                    <a:pt x="318218" y="1163718"/>
                    <a:pt x="276854" y="1122307"/>
                    <a:pt x="225777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058C22-34DF-4C53-9A54-564022953DCF}"/>
                </a:ext>
              </a:extLst>
            </p:cNvPr>
            <p:cNvSpPr/>
            <p:nvPr/>
          </p:nvSpPr>
          <p:spPr>
            <a:xfrm>
              <a:off x="11804457" y="11289963"/>
              <a:ext cx="680966" cy="400570"/>
            </a:xfrm>
            <a:custGeom>
              <a:avLst/>
              <a:gdLst>
                <a:gd name="connsiteX0" fmla="*/ 317191 w 317471"/>
                <a:gd name="connsiteY0" fmla="*/ 94634 h 186747"/>
                <a:gd name="connsiteX1" fmla="*/ 239644 w 317471"/>
                <a:gd name="connsiteY1" fmla="*/ 3502 h 186747"/>
                <a:gd name="connsiteX2" fmla="*/ 138520 w 317471"/>
                <a:gd name="connsiteY2" fmla="*/ 103505 h 186747"/>
                <a:gd name="connsiteX3" fmla="*/ 7750 w 317471"/>
                <a:gd name="connsiteY3" fmla="*/ 103505 h 186747"/>
                <a:gd name="connsiteX4" fmla="*/ 3502 w 317471"/>
                <a:gd name="connsiteY4" fmla="*/ 108174 h 186747"/>
                <a:gd name="connsiteX5" fmla="*/ 94868 w 317471"/>
                <a:gd name="connsiteY5" fmla="*/ 187121 h 186747"/>
                <a:gd name="connsiteX6" fmla="*/ 159763 w 317471"/>
                <a:gd name="connsiteY6" fmla="*/ 160510 h 186747"/>
                <a:gd name="connsiteX7" fmla="*/ 224657 w 317471"/>
                <a:gd name="connsiteY7" fmla="*/ 187121 h 186747"/>
                <a:gd name="connsiteX8" fmla="*/ 239924 w 317471"/>
                <a:gd name="connsiteY8" fmla="*/ 185767 h 186747"/>
                <a:gd name="connsiteX9" fmla="*/ 315603 w 317471"/>
                <a:gd name="connsiteY9" fmla="*/ 110928 h 186747"/>
                <a:gd name="connsiteX10" fmla="*/ 317191 w 317471"/>
                <a:gd name="connsiteY10" fmla="*/ 94634 h 18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471" h="186747">
                  <a:moveTo>
                    <a:pt x="317191" y="94634"/>
                  </a:moveTo>
                  <a:cubicBezTo>
                    <a:pt x="317191" y="48648"/>
                    <a:pt x="283623" y="10644"/>
                    <a:pt x="239644" y="3502"/>
                  </a:cubicBezTo>
                  <a:lnTo>
                    <a:pt x="138520" y="103505"/>
                  </a:lnTo>
                  <a:cubicBezTo>
                    <a:pt x="102431" y="67416"/>
                    <a:pt x="43885" y="67416"/>
                    <a:pt x="7750" y="103505"/>
                  </a:cubicBezTo>
                  <a:cubicBezTo>
                    <a:pt x="6255" y="104999"/>
                    <a:pt x="4902" y="106586"/>
                    <a:pt x="3502" y="108174"/>
                  </a:cubicBezTo>
                  <a:cubicBezTo>
                    <a:pt x="10084" y="152806"/>
                    <a:pt x="48414" y="187121"/>
                    <a:pt x="94868" y="187121"/>
                  </a:cubicBezTo>
                  <a:cubicBezTo>
                    <a:pt x="120172" y="187121"/>
                    <a:pt x="143095" y="176943"/>
                    <a:pt x="159763" y="160510"/>
                  </a:cubicBezTo>
                  <a:cubicBezTo>
                    <a:pt x="176477" y="176990"/>
                    <a:pt x="199353" y="187121"/>
                    <a:pt x="224657" y="187121"/>
                  </a:cubicBezTo>
                  <a:cubicBezTo>
                    <a:pt x="229886" y="187121"/>
                    <a:pt x="234929" y="186607"/>
                    <a:pt x="239924" y="185767"/>
                  </a:cubicBezTo>
                  <a:lnTo>
                    <a:pt x="315603" y="110928"/>
                  </a:lnTo>
                  <a:cubicBezTo>
                    <a:pt x="316631" y="105606"/>
                    <a:pt x="317191" y="100190"/>
                    <a:pt x="317191" y="94634"/>
                  </a:cubicBez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4334EB-DDF0-4B56-BECC-57E3770C9A16}"/>
                </a:ext>
              </a:extLst>
            </p:cNvPr>
            <p:cNvSpPr/>
            <p:nvPr/>
          </p:nvSpPr>
          <p:spPr>
            <a:xfrm>
              <a:off x="12813189" y="10517866"/>
              <a:ext cx="290412" cy="680966"/>
            </a:xfrm>
            <a:custGeom>
              <a:avLst/>
              <a:gdLst>
                <a:gd name="connsiteX0" fmla="*/ 3502 w 135392"/>
                <a:gd name="connsiteY0" fmla="*/ 131891 h 317471"/>
                <a:gd name="connsiteX1" fmla="*/ 3502 w 135392"/>
                <a:gd name="connsiteY1" fmla="*/ 314483 h 317471"/>
                <a:gd name="connsiteX2" fmla="*/ 133338 w 135392"/>
                <a:gd name="connsiteY2" fmla="*/ 186094 h 317471"/>
                <a:gd name="connsiteX3" fmla="*/ 133338 w 135392"/>
                <a:gd name="connsiteY3" fmla="*/ 350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92" h="317471">
                  <a:moveTo>
                    <a:pt x="3502" y="131891"/>
                  </a:moveTo>
                  <a:lnTo>
                    <a:pt x="3502" y="314483"/>
                  </a:lnTo>
                  <a:lnTo>
                    <a:pt x="133338" y="186094"/>
                  </a:lnTo>
                  <a:lnTo>
                    <a:pt x="133338" y="3502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1F919C-776E-49C8-8A45-612F5C7DF999}"/>
                </a:ext>
              </a:extLst>
            </p:cNvPr>
            <p:cNvSpPr/>
            <p:nvPr/>
          </p:nvSpPr>
          <p:spPr>
            <a:xfrm>
              <a:off x="13625844" y="9714225"/>
              <a:ext cx="290412" cy="680966"/>
            </a:xfrm>
            <a:custGeom>
              <a:avLst/>
              <a:gdLst>
                <a:gd name="connsiteX0" fmla="*/ 3502 w 135392"/>
                <a:gd name="connsiteY0" fmla="*/ 131891 h 317471"/>
                <a:gd name="connsiteX1" fmla="*/ 3502 w 135392"/>
                <a:gd name="connsiteY1" fmla="*/ 314483 h 317471"/>
                <a:gd name="connsiteX2" fmla="*/ 133338 w 135392"/>
                <a:gd name="connsiteY2" fmla="*/ 186094 h 317471"/>
                <a:gd name="connsiteX3" fmla="*/ 133338 w 135392"/>
                <a:gd name="connsiteY3" fmla="*/ 350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92" h="317471">
                  <a:moveTo>
                    <a:pt x="3502" y="131891"/>
                  </a:moveTo>
                  <a:lnTo>
                    <a:pt x="3502" y="314483"/>
                  </a:lnTo>
                  <a:lnTo>
                    <a:pt x="133338" y="186094"/>
                  </a:lnTo>
                  <a:lnTo>
                    <a:pt x="133338" y="3502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79A64D-497B-486C-ADC4-6DA07AF5BB69}"/>
                </a:ext>
              </a:extLst>
            </p:cNvPr>
            <p:cNvSpPr/>
            <p:nvPr/>
          </p:nvSpPr>
          <p:spPr>
            <a:xfrm>
              <a:off x="14437093" y="9007986"/>
              <a:ext cx="490697" cy="580824"/>
            </a:xfrm>
            <a:custGeom>
              <a:avLst/>
              <a:gdLst>
                <a:gd name="connsiteX0" fmla="*/ 111304 w 228765"/>
                <a:gd name="connsiteY0" fmla="*/ 163095 h 270784"/>
                <a:gd name="connsiteX1" fmla="*/ 133993 w 228765"/>
                <a:gd name="connsiteY1" fmla="*/ 179762 h 270784"/>
                <a:gd name="connsiteX2" fmla="*/ 133993 w 228765"/>
                <a:gd name="connsiteY2" fmla="*/ 132188 h 270784"/>
                <a:gd name="connsiteX3" fmla="*/ 226480 w 228765"/>
                <a:gd name="connsiteY3" fmla="*/ 39701 h 270784"/>
                <a:gd name="connsiteX4" fmla="*/ 177365 w 228765"/>
                <a:gd name="connsiteY4" fmla="*/ 5247 h 270784"/>
                <a:gd name="connsiteX5" fmla="*/ 4204 w 228765"/>
                <a:gd name="connsiteY5" fmla="*/ 132142 h 270784"/>
                <a:gd name="connsiteX6" fmla="*/ 4204 w 228765"/>
                <a:gd name="connsiteY6" fmla="*/ 269028 h 270784"/>
                <a:gd name="connsiteX7" fmla="*/ 111304 w 228765"/>
                <a:gd name="connsiteY7" fmla="*/ 163095 h 2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765" h="270784">
                  <a:moveTo>
                    <a:pt x="111304" y="163095"/>
                  </a:moveTo>
                  <a:cubicBezTo>
                    <a:pt x="118167" y="169958"/>
                    <a:pt x="125823" y="175514"/>
                    <a:pt x="133993" y="179762"/>
                  </a:cubicBezTo>
                  <a:lnTo>
                    <a:pt x="133993" y="132188"/>
                  </a:lnTo>
                  <a:cubicBezTo>
                    <a:pt x="185070" y="132188"/>
                    <a:pt x="226480" y="90777"/>
                    <a:pt x="226480" y="39701"/>
                  </a:cubicBezTo>
                  <a:cubicBezTo>
                    <a:pt x="226480" y="32325"/>
                    <a:pt x="193519" y="5386"/>
                    <a:pt x="177365" y="5247"/>
                  </a:cubicBezTo>
                  <a:cubicBezTo>
                    <a:pt x="177225" y="-13988"/>
                    <a:pt x="-9335" y="132142"/>
                    <a:pt x="4204" y="132142"/>
                  </a:cubicBezTo>
                  <a:lnTo>
                    <a:pt x="4204" y="269028"/>
                  </a:lnTo>
                  <a:lnTo>
                    <a:pt x="111304" y="163095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78B3CC-B55D-4736-958A-15E949895903}"/>
                </a:ext>
              </a:extLst>
            </p:cNvPr>
            <p:cNvSpPr/>
            <p:nvPr/>
          </p:nvSpPr>
          <p:spPr>
            <a:xfrm>
              <a:off x="11731279" y="8664760"/>
              <a:ext cx="3264637" cy="3234594"/>
            </a:xfrm>
            <a:custGeom>
              <a:avLst/>
              <a:gdLst>
                <a:gd name="connsiteX0" fmla="*/ 253124 w 1521993"/>
                <a:gd name="connsiteY0" fmla="*/ 1349147 h 1507987"/>
                <a:gd name="connsiteX1" fmla="*/ 1361426 w 1521993"/>
                <a:gd name="connsiteY1" fmla="*/ 253125 h 1507987"/>
                <a:gd name="connsiteX2" fmla="*/ 1492196 w 1521993"/>
                <a:gd name="connsiteY2" fmla="*/ 253125 h 1507987"/>
                <a:gd name="connsiteX3" fmla="*/ 1492196 w 1521993"/>
                <a:gd name="connsiteY3" fmla="*/ 122355 h 1507987"/>
                <a:gd name="connsiteX4" fmla="*/ 1427487 w 1521993"/>
                <a:gd name="connsiteY4" fmla="*/ 95276 h 1507987"/>
                <a:gd name="connsiteX5" fmla="*/ 1400409 w 1521993"/>
                <a:gd name="connsiteY5" fmla="*/ 30568 h 1507987"/>
                <a:gd name="connsiteX6" fmla="*/ 1269639 w 1521993"/>
                <a:gd name="connsiteY6" fmla="*/ 30568 h 1507987"/>
                <a:gd name="connsiteX7" fmla="*/ 1269639 w 1521993"/>
                <a:gd name="connsiteY7" fmla="*/ 161338 h 1507987"/>
                <a:gd name="connsiteX8" fmla="*/ 161338 w 1521993"/>
                <a:gd name="connsiteY8" fmla="*/ 1257361 h 1507987"/>
                <a:gd name="connsiteX9" fmla="*/ 30568 w 1521993"/>
                <a:gd name="connsiteY9" fmla="*/ 1257361 h 1507987"/>
                <a:gd name="connsiteX10" fmla="*/ 30568 w 1521993"/>
                <a:gd name="connsiteY10" fmla="*/ 1388131 h 1507987"/>
                <a:gd name="connsiteX11" fmla="*/ 95276 w 1521993"/>
                <a:gd name="connsiteY11" fmla="*/ 1415209 h 1507987"/>
                <a:gd name="connsiteX12" fmla="*/ 122354 w 1521993"/>
                <a:gd name="connsiteY12" fmla="*/ 1479917 h 1507987"/>
                <a:gd name="connsiteX13" fmla="*/ 253124 w 1521993"/>
                <a:gd name="connsiteY13" fmla="*/ 1479917 h 1507987"/>
                <a:gd name="connsiteX14" fmla="*/ 253124 w 1521993"/>
                <a:gd name="connsiteY14" fmla="*/ 1349147 h 15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1993" h="1507987">
                  <a:moveTo>
                    <a:pt x="253124" y="1349147"/>
                  </a:moveTo>
                  <a:lnTo>
                    <a:pt x="1361426" y="253125"/>
                  </a:lnTo>
                  <a:cubicBezTo>
                    <a:pt x="1397515" y="289214"/>
                    <a:pt x="1456060" y="289214"/>
                    <a:pt x="1492196" y="253125"/>
                  </a:cubicBezTo>
                  <a:cubicBezTo>
                    <a:pt x="1528285" y="217036"/>
                    <a:pt x="1528285" y="158490"/>
                    <a:pt x="1492196" y="122355"/>
                  </a:cubicBezTo>
                  <a:cubicBezTo>
                    <a:pt x="1474315" y="104474"/>
                    <a:pt x="1450924" y="95463"/>
                    <a:pt x="1427487" y="95276"/>
                  </a:cubicBezTo>
                  <a:cubicBezTo>
                    <a:pt x="1427301" y="71840"/>
                    <a:pt x="1418290" y="48449"/>
                    <a:pt x="1400409" y="30568"/>
                  </a:cubicBezTo>
                  <a:cubicBezTo>
                    <a:pt x="1364320" y="-5521"/>
                    <a:pt x="1305774" y="-5521"/>
                    <a:pt x="1269639" y="30568"/>
                  </a:cubicBezTo>
                  <a:cubicBezTo>
                    <a:pt x="1233550" y="66657"/>
                    <a:pt x="1233550" y="125203"/>
                    <a:pt x="1269639" y="161338"/>
                  </a:cubicBezTo>
                  <a:lnTo>
                    <a:pt x="161338" y="1257361"/>
                  </a:lnTo>
                  <a:cubicBezTo>
                    <a:pt x="125249" y="1221272"/>
                    <a:pt x="66704" y="1221272"/>
                    <a:pt x="30568" y="1257361"/>
                  </a:cubicBezTo>
                  <a:cubicBezTo>
                    <a:pt x="-5521" y="1293449"/>
                    <a:pt x="-5521" y="1351995"/>
                    <a:pt x="30568" y="1388131"/>
                  </a:cubicBezTo>
                  <a:cubicBezTo>
                    <a:pt x="48450" y="1406012"/>
                    <a:pt x="71840" y="1415022"/>
                    <a:pt x="95276" y="1415209"/>
                  </a:cubicBezTo>
                  <a:cubicBezTo>
                    <a:pt x="95463" y="1438646"/>
                    <a:pt x="104474" y="1462036"/>
                    <a:pt x="122354" y="1479917"/>
                  </a:cubicBezTo>
                  <a:cubicBezTo>
                    <a:pt x="158443" y="1516006"/>
                    <a:pt x="216989" y="1516006"/>
                    <a:pt x="253124" y="1479917"/>
                  </a:cubicBezTo>
                  <a:cubicBezTo>
                    <a:pt x="289260" y="1443781"/>
                    <a:pt x="289260" y="1385236"/>
                    <a:pt x="253124" y="1349147"/>
                  </a:cubicBezTo>
                  <a:close/>
                </a:path>
              </a:pathLst>
            </a:custGeom>
            <a:solidFill>
              <a:srgbClr val="B5A7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6C9795-5CA6-4747-815D-F874BB787BBF}"/>
                </a:ext>
              </a:extLst>
            </p:cNvPr>
            <p:cNvSpPr/>
            <p:nvPr/>
          </p:nvSpPr>
          <p:spPr>
            <a:xfrm>
              <a:off x="15663938" y="8887251"/>
              <a:ext cx="680966" cy="2803983"/>
            </a:xfrm>
            <a:custGeom>
              <a:avLst/>
              <a:gdLst>
                <a:gd name="connsiteX0" fmla="*/ 225778 w 317471"/>
                <a:gd name="connsiteY0" fmla="*/ 1122307 h 1307233"/>
                <a:gd name="connsiteX1" fmla="*/ 225778 w 317471"/>
                <a:gd name="connsiteY1" fmla="*/ 188475 h 1307233"/>
                <a:gd name="connsiteX2" fmla="*/ 318266 w 317471"/>
                <a:gd name="connsiteY2" fmla="*/ 95988 h 1307233"/>
                <a:gd name="connsiteX3" fmla="*/ 225778 w 317471"/>
                <a:gd name="connsiteY3" fmla="*/ 3502 h 1307233"/>
                <a:gd name="connsiteX4" fmla="*/ 160883 w 317471"/>
                <a:gd name="connsiteY4" fmla="*/ 30113 h 1307233"/>
                <a:gd name="connsiteX5" fmla="*/ 95989 w 317471"/>
                <a:gd name="connsiteY5" fmla="*/ 3502 h 1307233"/>
                <a:gd name="connsiteX6" fmla="*/ 3502 w 317471"/>
                <a:gd name="connsiteY6" fmla="*/ 95988 h 1307233"/>
                <a:gd name="connsiteX7" fmla="*/ 95989 w 317471"/>
                <a:gd name="connsiteY7" fmla="*/ 188475 h 1307233"/>
                <a:gd name="connsiteX8" fmla="*/ 95989 w 317471"/>
                <a:gd name="connsiteY8" fmla="*/ 1122307 h 1307233"/>
                <a:gd name="connsiteX9" fmla="*/ 3502 w 317471"/>
                <a:gd name="connsiteY9" fmla="*/ 1214794 h 1307233"/>
                <a:gd name="connsiteX10" fmla="*/ 95989 w 317471"/>
                <a:gd name="connsiteY10" fmla="*/ 1307281 h 1307233"/>
                <a:gd name="connsiteX11" fmla="*/ 160883 w 317471"/>
                <a:gd name="connsiteY11" fmla="*/ 1280669 h 1307233"/>
                <a:gd name="connsiteX12" fmla="*/ 225778 w 317471"/>
                <a:gd name="connsiteY12" fmla="*/ 1307281 h 1307233"/>
                <a:gd name="connsiteX13" fmla="*/ 318266 w 317471"/>
                <a:gd name="connsiteY13" fmla="*/ 1214794 h 1307233"/>
                <a:gd name="connsiteX14" fmla="*/ 225778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8" y="1122307"/>
                  </a:moveTo>
                  <a:lnTo>
                    <a:pt x="225778" y="188475"/>
                  </a:lnTo>
                  <a:cubicBezTo>
                    <a:pt x="276854" y="188475"/>
                    <a:pt x="318266" y="147064"/>
                    <a:pt x="318266" y="95988"/>
                  </a:cubicBezTo>
                  <a:cubicBezTo>
                    <a:pt x="318266" y="44913"/>
                    <a:pt x="276854" y="3502"/>
                    <a:pt x="225778" y="3502"/>
                  </a:cubicBezTo>
                  <a:cubicBezTo>
                    <a:pt x="200473" y="3502"/>
                    <a:pt x="177551" y="13679"/>
                    <a:pt x="160883" y="30113"/>
                  </a:cubicBezTo>
                  <a:cubicBezTo>
                    <a:pt x="144170" y="13633"/>
                    <a:pt x="121293" y="3502"/>
                    <a:pt x="95989" y="3502"/>
                  </a:cubicBezTo>
                  <a:cubicBezTo>
                    <a:pt x="44913" y="3502"/>
                    <a:pt x="3502" y="44913"/>
                    <a:pt x="3502" y="95988"/>
                  </a:cubicBezTo>
                  <a:cubicBezTo>
                    <a:pt x="3502" y="147064"/>
                    <a:pt x="44913" y="188475"/>
                    <a:pt x="95989" y="188475"/>
                  </a:cubicBezTo>
                  <a:lnTo>
                    <a:pt x="95989" y="1122307"/>
                  </a:lnTo>
                  <a:cubicBezTo>
                    <a:pt x="44913" y="1122307"/>
                    <a:pt x="3502" y="1163718"/>
                    <a:pt x="3502" y="1214794"/>
                  </a:cubicBezTo>
                  <a:cubicBezTo>
                    <a:pt x="3502" y="1265869"/>
                    <a:pt x="44913" y="1307281"/>
                    <a:pt x="95989" y="1307281"/>
                  </a:cubicBezTo>
                  <a:cubicBezTo>
                    <a:pt x="121293" y="1307281"/>
                    <a:pt x="144217" y="1297103"/>
                    <a:pt x="160883" y="1280669"/>
                  </a:cubicBezTo>
                  <a:cubicBezTo>
                    <a:pt x="177597" y="1297149"/>
                    <a:pt x="200473" y="1307281"/>
                    <a:pt x="225778" y="1307281"/>
                  </a:cubicBezTo>
                  <a:cubicBezTo>
                    <a:pt x="276854" y="1307281"/>
                    <a:pt x="318266" y="1265869"/>
                    <a:pt x="318266" y="1214794"/>
                  </a:cubicBezTo>
                  <a:cubicBezTo>
                    <a:pt x="318266" y="1163718"/>
                    <a:pt x="276854" y="1122307"/>
                    <a:pt x="225778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4C4A44-70F7-441D-B3ED-EEDE0F63067B}"/>
                </a:ext>
              </a:extLst>
            </p:cNvPr>
            <p:cNvSpPr/>
            <p:nvPr/>
          </p:nvSpPr>
          <p:spPr>
            <a:xfrm>
              <a:off x="16476592" y="8887251"/>
              <a:ext cx="680966" cy="2803983"/>
            </a:xfrm>
            <a:custGeom>
              <a:avLst/>
              <a:gdLst>
                <a:gd name="connsiteX0" fmla="*/ 225778 w 317471"/>
                <a:gd name="connsiteY0" fmla="*/ 1122307 h 1307233"/>
                <a:gd name="connsiteX1" fmla="*/ 225778 w 317471"/>
                <a:gd name="connsiteY1" fmla="*/ 188475 h 1307233"/>
                <a:gd name="connsiteX2" fmla="*/ 318263 w 317471"/>
                <a:gd name="connsiteY2" fmla="*/ 95988 h 1307233"/>
                <a:gd name="connsiteX3" fmla="*/ 225778 w 317471"/>
                <a:gd name="connsiteY3" fmla="*/ 3502 h 1307233"/>
                <a:gd name="connsiteX4" fmla="*/ 160883 w 317471"/>
                <a:gd name="connsiteY4" fmla="*/ 30113 h 1307233"/>
                <a:gd name="connsiteX5" fmla="*/ 95987 w 317471"/>
                <a:gd name="connsiteY5" fmla="*/ 3502 h 1307233"/>
                <a:gd name="connsiteX6" fmla="*/ 3502 w 317471"/>
                <a:gd name="connsiteY6" fmla="*/ 95988 h 1307233"/>
                <a:gd name="connsiteX7" fmla="*/ 95987 w 317471"/>
                <a:gd name="connsiteY7" fmla="*/ 188475 h 1307233"/>
                <a:gd name="connsiteX8" fmla="*/ 95987 w 317471"/>
                <a:gd name="connsiteY8" fmla="*/ 1122307 h 1307233"/>
                <a:gd name="connsiteX9" fmla="*/ 3502 w 317471"/>
                <a:gd name="connsiteY9" fmla="*/ 1214794 h 1307233"/>
                <a:gd name="connsiteX10" fmla="*/ 95987 w 317471"/>
                <a:gd name="connsiteY10" fmla="*/ 1307281 h 1307233"/>
                <a:gd name="connsiteX11" fmla="*/ 160883 w 317471"/>
                <a:gd name="connsiteY11" fmla="*/ 1280669 h 1307233"/>
                <a:gd name="connsiteX12" fmla="*/ 225778 w 317471"/>
                <a:gd name="connsiteY12" fmla="*/ 1307281 h 1307233"/>
                <a:gd name="connsiteX13" fmla="*/ 318263 w 317471"/>
                <a:gd name="connsiteY13" fmla="*/ 1214794 h 1307233"/>
                <a:gd name="connsiteX14" fmla="*/ 225778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8" y="1122307"/>
                  </a:moveTo>
                  <a:lnTo>
                    <a:pt x="225778" y="188475"/>
                  </a:lnTo>
                  <a:cubicBezTo>
                    <a:pt x="276854" y="188475"/>
                    <a:pt x="318263" y="147064"/>
                    <a:pt x="318263" y="95988"/>
                  </a:cubicBezTo>
                  <a:cubicBezTo>
                    <a:pt x="318263" y="44913"/>
                    <a:pt x="276854" y="3502"/>
                    <a:pt x="225778" y="3502"/>
                  </a:cubicBezTo>
                  <a:cubicBezTo>
                    <a:pt x="200472" y="3502"/>
                    <a:pt x="177551" y="13679"/>
                    <a:pt x="160883" y="30113"/>
                  </a:cubicBezTo>
                  <a:cubicBezTo>
                    <a:pt x="144169" y="13633"/>
                    <a:pt x="121293" y="3502"/>
                    <a:pt x="95987" y="3502"/>
                  </a:cubicBezTo>
                  <a:cubicBezTo>
                    <a:pt x="44912" y="3502"/>
                    <a:pt x="3502" y="44913"/>
                    <a:pt x="3502" y="95988"/>
                  </a:cubicBezTo>
                  <a:cubicBezTo>
                    <a:pt x="3502" y="147064"/>
                    <a:pt x="44912" y="188475"/>
                    <a:pt x="95987" y="188475"/>
                  </a:cubicBezTo>
                  <a:lnTo>
                    <a:pt x="95987" y="1122307"/>
                  </a:lnTo>
                  <a:cubicBezTo>
                    <a:pt x="44912" y="1122307"/>
                    <a:pt x="3502" y="1163718"/>
                    <a:pt x="3502" y="1214794"/>
                  </a:cubicBezTo>
                  <a:cubicBezTo>
                    <a:pt x="3502" y="1265869"/>
                    <a:pt x="44912" y="1307281"/>
                    <a:pt x="95987" y="1307281"/>
                  </a:cubicBezTo>
                  <a:cubicBezTo>
                    <a:pt x="121293" y="1307281"/>
                    <a:pt x="144215" y="1297103"/>
                    <a:pt x="160883" y="1280669"/>
                  </a:cubicBezTo>
                  <a:cubicBezTo>
                    <a:pt x="177596" y="1297149"/>
                    <a:pt x="200472" y="1307281"/>
                    <a:pt x="225778" y="1307281"/>
                  </a:cubicBezTo>
                  <a:cubicBezTo>
                    <a:pt x="276854" y="1307281"/>
                    <a:pt x="318263" y="1265869"/>
                    <a:pt x="318263" y="1214794"/>
                  </a:cubicBezTo>
                  <a:cubicBezTo>
                    <a:pt x="318263" y="1163718"/>
                    <a:pt x="276854" y="1122307"/>
                    <a:pt x="225778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1AD5D5-6EF4-47BF-9612-0CB06BA4F854}"/>
                </a:ext>
              </a:extLst>
            </p:cNvPr>
            <p:cNvSpPr/>
            <p:nvPr/>
          </p:nvSpPr>
          <p:spPr>
            <a:xfrm>
              <a:off x="17289249" y="8887251"/>
              <a:ext cx="680966" cy="2803983"/>
            </a:xfrm>
            <a:custGeom>
              <a:avLst/>
              <a:gdLst>
                <a:gd name="connsiteX0" fmla="*/ 225777 w 317471"/>
                <a:gd name="connsiteY0" fmla="*/ 1122307 h 1307233"/>
                <a:gd name="connsiteX1" fmla="*/ 225777 w 317471"/>
                <a:gd name="connsiteY1" fmla="*/ 188475 h 1307233"/>
                <a:gd name="connsiteX2" fmla="*/ 318264 w 317471"/>
                <a:gd name="connsiteY2" fmla="*/ 95988 h 1307233"/>
                <a:gd name="connsiteX3" fmla="*/ 225777 w 317471"/>
                <a:gd name="connsiteY3" fmla="*/ 3502 h 1307233"/>
                <a:gd name="connsiteX4" fmla="*/ 160883 w 317471"/>
                <a:gd name="connsiteY4" fmla="*/ 30113 h 1307233"/>
                <a:gd name="connsiteX5" fmla="*/ 95986 w 317471"/>
                <a:gd name="connsiteY5" fmla="*/ 3502 h 1307233"/>
                <a:gd name="connsiteX6" fmla="*/ 3502 w 317471"/>
                <a:gd name="connsiteY6" fmla="*/ 95988 h 1307233"/>
                <a:gd name="connsiteX7" fmla="*/ 95986 w 317471"/>
                <a:gd name="connsiteY7" fmla="*/ 188475 h 1307233"/>
                <a:gd name="connsiteX8" fmla="*/ 95986 w 317471"/>
                <a:gd name="connsiteY8" fmla="*/ 1122307 h 1307233"/>
                <a:gd name="connsiteX9" fmla="*/ 3502 w 317471"/>
                <a:gd name="connsiteY9" fmla="*/ 1214794 h 1307233"/>
                <a:gd name="connsiteX10" fmla="*/ 95986 w 317471"/>
                <a:gd name="connsiteY10" fmla="*/ 1307281 h 1307233"/>
                <a:gd name="connsiteX11" fmla="*/ 160883 w 317471"/>
                <a:gd name="connsiteY11" fmla="*/ 1280669 h 1307233"/>
                <a:gd name="connsiteX12" fmla="*/ 225777 w 317471"/>
                <a:gd name="connsiteY12" fmla="*/ 1307281 h 1307233"/>
                <a:gd name="connsiteX13" fmla="*/ 318264 w 317471"/>
                <a:gd name="connsiteY13" fmla="*/ 1214794 h 1307233"/>
                <a:gd name="connsiteX14" fmla="*/ 225777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7" y="1122307"/>
                  </a:moveTo>
                  <a:lnTo>
                    <a:pt x="225777" y="188475"/>
                  </a:lnTo>
                  <a:cubicBezTo>
                    <a:pt x="276853" y="188475"/>
                    <a:pt x="318264" y="147064"/>
                    <a:pt x="318264" y="95988"/>
                  </a:cubicBezTo>
                  <a:cubicBezTo>
                    <a:pt x="318264" y="44913"/>
                    <a:pt x="276853" y="3502"/>
                    <a:pt x="225777" y="3502"/>
                  </a:cubicBezTo>
                  <a:cubicBezTo>
                    <a:pt x="200473" y="3502"/>
                    <a:pt x="177549" y="13679"/>
                    <a:pt x="160883" y="30113"/>
                  </a:cubicBezTo>
                  <a:cubicBezTo>
                    <a:pt x="144169" y="13633"/>
                    <a:pt x="121293" y="3502"/>
                    <a:pt x="95986" y="3502"/>
                  </a:cubicBezTo>
                  <a:cubicBezTo>
                    <a:pt x="44911" y="3502"/>
                    <a:pt x="3502" y="44913"/>
                    <a:pt x="3502" y="95988"/>
                  </a:cubicBezTo>
                  <a:cubicBezTo>
                    <a:pt x="3502" y="147064"/>
                    <a:pt x="44911" y="188475"/>
                    <a:pt x="95986" y="188475"/>
                  </a:cubicBezTo>
                  <a:lnTo>
                    <a:pt x="95986" y="1122307"/>
                  </a:lnTo>
                  <a:cubicBezTo>
                    <a:pt x="44911" y="1122307"/>
                    <a:pt x="3502" y="1163718"/>
                    <a:pt x="3502" y="1214794"/>
                  </a:cubicBezTo>
                  <a:cubicBezTo>
                    <a:pt x="3502" y="1265869"/>
                    <a:pt x="44911" y="1307281"/>
                    <a:pt x="95986" y="1307281"/>
                  </a:cubicBezTo>
                  <a:cubicBezTo>
                    <a:pt x="121293" y="1307281"/>
                    <a:pt x="144214" y="1297103"/>
                    <a:pt x="160883" y="1280669"/>
                  </a:cubicBezTo>
                  <a:cubicBezTo>
                    <a:pt x="177595" y="1297149"/>
                    <a:pt x="200473" y="1307281"/>
                    <a:pt x="225777" y="1307281"/>
                  </a:cubicBezTo>
                  <a:cubicBezTo>
                    <a:pt x="276853" y="1307281"/>
                    <a:pt x="318264" y="1265869"/>
                    <a:pt x="318264" y="1214794"/>
                  </a:cubicBezTo>
                  <a:cubicBezTo>
                    <a:pt x="318264" y="1163718"/>
                    <a:pt x="276853" y="1122307"/>
                    <a:pt x="225777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FB9879-AEA1-4A84-A97C-30112D45D927}"/>
                </a:ext>
              </a:extLst>
            </p:cNvPr>
            <p:cNvSpPr/>
            <p:nvPr/>
          </p:nvSpPr>
          <p:spPr>
            <a:xfrm>
              <a:off x="18101900" y="8887251"/>
              <a:ext cx="680966" cy="2803983"/>
            </a:xfrm>
            <a:custGeom>
              <a:avLst/>
              <a:gdLst>
                <a:gd name="connsiteX0" fmla="*/ 225777 w 317471"/>
                <a:gd name="connsiteY0" fmla="*/ 1122307 h 1307233"/>
                <a:gd name="connsiteX1" fmla="*/ 225777 w 317471"/>
                <a:gd name="connsiteY1" fmla="*/ 188475 h 1307233"/>
                <a:gd name="connsiteX2" fmla="*/ 318264 w 317471"/>
                <a:gd name="connsiteY2" fmla="*/ 95988 h 1307233"/>
                <a:gd name="connsiteX3" fmla="*/ 225777 w 317471"/>
                <a:gd name="connsiteY3" fmla="*/ 3502 h 1307233"/>
                <a:gd name="connsiteX4" fmla="*/ 160883 w 317471"/>
                <a:gd name="connsiteY4" fmla="*/ 30113 h 1307233"/>
                <a:gd name="connsiteX5" fmla="*/ 95989 w 317471"/>
                <a:gd name="connsiteY5" fmla="*/ 3502 h 1307233"/>
                <a:gd name="connsiteX6" fmla="*/ 3502 w 317471"/>
                <a:gd name="connsiteY6" fmla="*/ 95988 h 1307233"/>
                <a:gd name="connsiteX7" fmla="*/ 95989 w 317471"/>
                <a:gd name="connsiteY7" fmla="*/ 188475 h 1307233"/>
                <a:gd name="connsiteX8" fmla="*/ 95989 w 317471"/>
                <a:gd name="connsiteY8" fmla="*/ 1122307 h 1307233"/>
                <a:gd name="connsiteX9" fmla="*/ 3502 w 317471"/>
                <a:gd name="connsiteY9" fmla="*/ 1214794 h 1307233"/>
                <a:gd name="connsiteX10" fmla="*/ 95989 w 317471"/>
                <a:gd name="connsiteY10" fmla="*/ 1307281 h 1307233"/>
                <a:gd name="connsiteX11" fmla="*/ 160883 w 317471"/>
                <a:gd name="connsiteY11" fmla="*/ 1280669 h 1307233"/>
                <a:gd name="connsiteX12" fmla="*/ 225777 w 317471"/>
                <a:gd name="connsiteY12" fmla="*/ 1307281 h 1307233"/>
                <a:gd name="connsiteX13" fmla="*/ 318264 w 317471"/>
                <a:gd name="connsiteY13" fmla="*/ 1214794 h 1307233"/>
                <a:gd name="connsiteX14" fmla="*/ 225777 w 317471"/>
                <a:gd name="connsiteY14" fmla="*/ 1122307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7471" h="1307233">
                  <a:moveTo>
                    <a:pt x="225777" y="1122307"/>
                  </a:moveTo>
                  <a:lnTo>
                    <a:pt x="225777" y="188475"/>
                  </a:lnTo>
                  <a:cubicBezTo>
                    <a:pt x="276853" y="188475"/>
                    <a:pt x="318264" y="147064"/>
                    <a:pt x="318264" y="95988"/>
                  </a:cubicBezTo>
                  <a:cubicBezTo>
                    <a:pt x="318264" y="44913"/>
                    <a:pt x="276853" y="3502"/>
                    <a:pt x="225777" y="3502"/>
                  </a:cubicBezTo>
                  <a:cubicBezTo>
                    <a:pt x="200473" y="3502"/>
                    <a:pt x="177549" y="13679"/>
                    <a:pt x="160883" y="30113"/>
                  </a:cubicBezTo>
                  <a:cubicBezTo>
                    <a:pt x="144169" y="13633"/>
                    <a:pt x="121293" y="3502"/>
                    <a:pt x="95989" y="3502"/>
                  </a:cubicBezTo>
                  <a:cubicBezTo>
                    <a:pt x="44911" y="3502"/>
                    <a:pt x="3502" y="44913"/>
                    <a:pt x="3502" y="95988"/>
                  </a:cubicBezTo>
                  <a:cubicBezTo>
                    <a:pt x="3502" y="147064"/>
                    <a:pt x="44911" y="188475"/>
                    <a:pt x="95989" y="188475"/>
                  </a:cubicBezTo>
                  <a:lnTo>
                    <a:pt x="95989" y="1122307"/>
                  </a:lnTo>
                  <a:cubicBezTo>
                    <a:pt x="44911" y="1122307"/>
                    <a:pt x="3502" y="1163718"/>
                    <a:pt x="3502" y="1214794"/>
                  </a:cubicBezTo>
                  <a:cubicBezTo>
                    <a:pt x="3502" y="1265869"/>
                    <a:pt x="44911" y="1307281"/>
                    <a:pt x="95989" y="1307281"/>
                  </a:cubicBezTo>
                  <a:cubicBezTo>
                    <a:pt x="121293" y="1307281"/>
                    <a:pt x="144214" y="1297103"/>
                    <a:pt x="160883" y="1280669"/>
                  </a:cubicBezTo>
                  <a:cubicBezTo>
                    <a:pt x="177597" y="1297149"/>
                    <a:pt x="200473" y="1307281"/>
                    <a:pt x="225777" y="1307281"/>
                  </a:cubicBezTo>
                  <a:cubicBezTo>
                    <a:pt x="276853" y="1307281"/>
                    <a:pt x="318264" y="1265869"/>
                    <a:pt x="318264" y="1214794"/>
                  </a:cubicBezTo>
                  <a:cubicBezTo>
                    <a:pt x="318264" y="1163718"/>
                    <a:pt x="276853" y="1122307"/>
                    <a:pt x="225777" y="1122307"/>
                  </a:cubicBezTo>
                  <a:close/>
                </a:path>
              </a:pathLst>
            </a:custGeom>
            <a:solidFill>
              <a:srgbClr val="A89C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5F4506B-3C3E-4132-AF9E-DE1B9E7A425E}"/>
                </a:ext>
              </a:extLst>
            </p:cNvPr>
            <p:cNvSpPr/>
            <p:nvPr/>
          </p:nvSpPr>
          <p:spPr>
            <a:xfrm>
              <a:off x="15666240" y="11289963"/>
              <a:ext cx="680966" cy="400570"/>
            </a:xfrm>
            <a:custGeom>
              <a:avLst/>
              <a:gdLst>
                <a:gd name="connsiteX0" fmla="*/ 317192 w 317471"/>
                <a:gd name="connsiteY0" fmla="*/ 94634 h 186747"/>
                <a:gd name="connsiteX1" fmla="*/ 239644 w 317471"/>
                <a:gd name="connsiteY1" fmla="*/ 3502 h 186747"/>
                <a:gd name="connsiteX2" fmla="*/ 138521 w 317471"/>
                <a:gd name="connsiteY2" fmla="*/ 103505 h 186747"/>
                <a:gd name="connsiteX3" fmla="*/ 7751 w 317471"/>
                <a:gd name="connsiteY3" fmla="*/ 103505 h 186747"/>
                <a:gd name="connsiteX4" fmla="*/ 3502 w 317471"/>
                <a:gd name="connsiteY4" fmla="*/ 108174 h 186747"/>
                <a:gd name="connsiteX5" fmla="*/ 94868 w 317471"/>
                <a:gd name="connsiteY5" fmla="*/ 187121 h 186747"/>
                <a:gd name="connsiteX6" fmla="*/ 159763 w 317471"/>
                <a:gd name="connsiteY6" fmla="*/ 160510 h 186747"/>
                <a:gd name="connsiteX7" fmla="*/ 224658 w 317471"/>
                <a:gd name="connsiteY7" fmla="*/ 187121 h 186747"/>
                <a:gd name="connsiteX8" fmla="*/ 239925 w 317471"/>
                <a:gd name="connsiteY8" fmla="*/ 185767 h 186747"/>
                <a:gd name="connsiteX9" fmla="*/ 315604 w 317471"/>
                <a:gd name="connsiteY9" fmla="*/ 110928 h 186747"/>
                <a:gd name="connsiteX10" fmla="*/ 317192 w 317471"/>
                <a:gd name="connsiteY10" fmla="*/ 94634 h 18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471" h="186747">
                  <a:moveTo>
                    <a:pt x="317192" y="94634"/>
                  </a:moveTo>
                  <a:cubicBezTo>
                    <a:pt x="317192" y="48648"/>
                    <a:pt x="283623" y="10644"/>
                    <a:pt x="239644" y="3502"/>
                  </a:cubicBezTo>
                  <a:lnTo>
                    <a:pt x="138521" y="103505"/>
                  </a:lnTo>
                  <a:cubicBezTo>
                    <a:pt x="102432" y="67416"/>
                    <a:pt x="43886" y="67416"/>
                    <a:pt x="7751" y="103505"/>
                  </a:cubicBezTo>
                  <a:cubicBezTo>
                    <a:pt x="6256" y="104999"/>
                    <a:pt x="4902" y="106586"/>
                    <a:pt x="3502" y="108174"/>
                  </a:cubicBezTo>
                  <a:cubicBezTo>
                    <a:pt x="10085" y="152806"/>
                    <a:pt x="48415" y="187121"/>
                    <a:pt x="94868" y="187121"/>
                  </a:cubicBezTo>
                  <a:cubicBezTo>
                    <a:pt x="120172" y="187121"/>
                    <a:pt x="143096" y="176943"/>
                    <a:pt x="159763" y="160510"/>
                  </a:cubicBezTo>
                  <a:cubicBezTo>
                    <a:pt x="176477" y="176990"/>
                    <a:pt x="199354" y="187121"/>
                    <a:pt x="224658" y="187121"/>
                  </a:cubicBezTo>
                  <a:cubicBezTo>
                    <a:pt x="229886" y="187121"/>
                    <a:pt x="234929" y="186607"/>
                    <a:pt x="239925" y="185767"/>
                  </a:cubicBezTo>
                  <a:lnTo>
                    <a:pt x="315604" y="110928"/>
                  </a:lnTo>
                  <a:cubicBezTo>
                    <a:pt x="316631" y="105606"/>
                    <a:pt x="317192" y="100190"/>
                    <a:pt x="317192" y="94634"/>
                  </a:cubicBez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B39A87-6ECB-4D4A-8D0A-8D0B790BD2DE}"/>
                </a:ext>
              </a:extLst>
            </p:cNvPr>
            <p:cNvSpPr/>
            <p:nvPr/>
          </p:nvSpPr>
          <p:spPr>
            <a:xfrm>
              <a:off x="16674972" y="10517866"/>
              <a:ext cx="290412" cy="680966"/>
            </a:xfrm>
            <a:custGeom>
              <a:avLst/>
              <a:gdLst>
                <a:gd name="connsiteX0" fmla="*/ 3502 w 135392"/>
                <a:gd name="connsiteY0" fmla="*/ 131891 h 317471"/>
                <a:gd name="connsiteX1" fmla="*/ 3502 w 135392"/>
                <a:gd name="connsiteY1" fmla="*/ 314483 h 317471"/>
                <a:gd name="connsiteX2" fmla="*/ 133293 w 135392"/>
                <a:gd name="connsiteY2" fmla="*/ 186094 h 317471"/>
                <a:gd name="connsiteX3" fmla="*/ 133293 w 135392"/>
                <a:gd name="connsiteY3" fmla="*/ 350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92" h="317471">
                  <a:moveTo>
                    <a:pt x="3502" y="131891"/>
                  </a:moveTo>
                  <a:lnTo>
                    <a:pt x="3502" y="314483"/>
                  </a:lnTo>
                  <a:lnTo>
                    <a:pt x="133293" y="186094"/>
                  </a:lnTo>
                  <a:lnTo>
                    <a:pt x="133293" y="3502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24D93-9842-4ACF-8C08-197142B9C0E0}"/>
                </a:ext>
              </a:extLst>
            </p:cNvPr>
            <p:cNvSpPr/>
            <p:nvPr/>
          </p:nvSpPr>
          <p:spPr>
            <a:xfrm>
              <a:off x="17487627" y="9714225"/>
              <a:ext cx="290412" cy="680966"/>
            </a:xfrm>
            <a:custGeom>
              <a:avLst/>
              <a:gdLst>
                <a:gd name="connsiteX0" fmla="*/ 3502 w 135392"/>
                <a:gd name="connsiteY0" fmla="*/ 131891 h 317471"/>
                <a:gd name="connsiteX1" fmla="*/ 3502 w 135392"/>
                <a:gd name="connsiteY1" fmla="*/ 314483 h 317471"/>
                <a:gd name="connsiteX2" fmla="*/ 133293 w 135392"/>
                <a:gd name="connsiteY2" fmla="*/ 186094 h 317471"/>
                <a:gd name="connsiteX3" fmla="*/ 133293 w 135392"/>
                <a:gd name="connsiteY3" fmla="*/ 3502 h 31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92" h="317471">
                  <a:moveTo>
                    <a:pt x="3502" y="131891"/>
                  </a:moveTo>
                  <a:lnTo>
                    <a:pt x="3502" y="314483"/>
                  </a:lnTo>
                  <a:lnTo>
                    <a:pt x="133293" y="186094"/>
                  </a:lnTo>
                  <a:lnTo>
                    <a:pt x="133293" y="3502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8F10B1-2062-4F17-8786-11472C354544}"/>
                </a:ext>
              </a:extLst>
            </p:cNvPr>
            <p:cNvSpPr/>
            <p:nvPr/>
          </p:nvSpPr>
          <p:spPr>
            <a:xfrm>
              <a:off x="18298776" y="9007986"/>
              <a:ext cx="490697" cy="580824"/>
            </a:xfrm>
            <a:custGeom>
              <a:avLst/>
              <a:gdLst>
                <a:gd name="connsiteX0" fmla="*/ 111304 w 228765"/>
                <a:gd name="connsiteY0" fmla="*/ 163095 h 270784"/>
                <a:gd name="connsiteX1" fmla="*/ 133993 w 228765"/>
                <a:gd name="connsiteY1" fmla="*/ 179762 h 270784"/>
                <a:gd name="connsiteX2" fmla="*/ 133993 w 228765"/>
                <a:gd name="connsiteY2" fmla="*/ 132188 h 270784"/>
                <a:gd name="connsiteX3" fmla="*/ 226480 w 228765"/>
                <a:gd name="connsiteY3" fmla="*/ 39701 h 270784"/>
                <a:gd name="connsiteX4" fmla="*/ 177366 w 228765"/>
                <a:gd name="connsiteY4" fmla="*/ 5247 h 270784"/>
                <a:gd name="connsiteX5" fmla="*/ 4205 w 228765"/>
                <a:gd name="connsiteY5" fmla="*/ 132142 h 270784"/>
                <a:gd name="connsiteX6" fmla="*/ 4205 w 228765"/>
                <a:gd name="connsiteY6" fmla="*/ 269028 h 270784"/>
                <a:gd name="connsiteX7" fmla="*/ 111304 w 228765"/>
                <a:gd name="connsiteY7" fmla="*/ 163095 h 2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765" h="270784">
                  <a:moveTo>
                    <a:pt x="111304" y="163095"/>
                  </a:moveTo>
                  <a:cubicBezTo>
                    <a:pt x="118166" y="169958"/>
                    <a:pt x="125823" y="175514"/>
                    <a:pt x="133993" y="179762"/>
                  </a:cubicBezTo>
                  <a:lnTo>
                    <a:pt x="133993" y="132188"/>
                  </a:lnTo>
                  <a:cubicBezTo>
                    <a:pt x="185068" y="132188"/>
                    <a:pt x="226480" y="90777"/>
                    <a:pt x="226480" y="39701"/>
                  </a:cubicBezTo>
                  <a:cubicBezTo>
                    <a:pt x="226480" y="32325"/>
                    <a:pt x="193519" y="5386"/>
                    <a:pt x="177366" y="5247"/>
                  </a:cubicBezTo>
                  <a:cubicBezTo>
                    <a:pt x="177224" y="-13988"/>
                    <a:pt x="-9337" y="132142"/>
                    <a:pt x="4205" y="132142"/>
                  </a:cubicBezTo>
                  <a:lnTo>
                    <a:pt x="4205" y="269028"/>
                  </a:lnTo>
                  <a:lnTo>
                    <a:pt x="111304" y="163095"/>
                  </a:lnTo>
                  <a:close/>
                </a:path>
              </a:pathLst>
            </a:custGeom>
            <a:solidFill>
              <a:srgbClr val="877B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48F9F4-5FAC-4330-94A2-E7EE8F770DC2}"/>
                </a:ext>
              </a:extLst>
            </p:cNvPr>
            <p:cNvSpPr/>
            <p:nvPr/>
          </p:nvSpPr>
          <p:spPr>
            <a:xfrm>
              <a:off x="15593060" y="8664760"/>
              <a:ext cx="3264637" cy="3234594"/>
            </a:xfrm>
            <a:custGeom>
              <a:avLst/>
              <a:gdLst>
                <a:gd name="connsiteX0" fmla="*/ 253126 w 1521993"/>
                <a:gd name="connsiteY0" fmla="*/ 1349147 h 1507987"/>
                <a:gd name="connsiteX1" fmla="*/ 1361427 w 1521993"/>
                <a:gd name="connsiteY1" fmla="*/ 253125 h 1507987"/>
                <a:gd name="connsiteX2" fmla="*/ 1492196 w 1521993"/>
                <a:gd name="connsiteY2" fmla="*/ 253125 h 1507987"/>
                <a:gd name="connsiteX3" fmla="*/ 1492196 w 1521993"/>
                <a:gd name="connsiteY3" fmla="*/ 122355 h 1507987"/>
                <a:gd name="connsiteX4" fmla="*/ 1427489 w 1521993"/>
                <a:gd name="connsiteY4" fmla="*/ 95276 h 1507987"/>
                <a:gd name="connsiteX5" fmla="*/ 1400409 w 1521993"/>
                <a:gd name="connsiteY5" fmla="*/ 30568 h 1507987"/>
                <a:gd name="connsiteX6" fmla="*/ 1269640 w 1521993"/>
                <a:gd name="connsiteY6" fmla="*/ 30568 h 1507987"/>
                <a:gd name="connsiteX7" fmla="*/ 1269640 w 1521993"/>
                <a:gd name="connsiteY7" fmla="*/ 161338 h 1507987"/>
                <a:gd name="connsiteX8" fmla="*/ 161338 w 1521993"/>
                <a:gd name="connsiteY8" fmla="*/ 1257361 h 1507987"/>
                <a:gd name="connsiteX9" fmla="*/ 30568 w 1521993"/>
                <a:gd name="connsiteY9" fmla="*/ 1257361 h 1507987"/>
                <a:gd name="connsiteX10" fmla="*/ 30568 w 1521993"/>
                <a:gd name="connsiteY10" fmla="*/ 1388131 h 1507987"/>
                <a:gd name="connsiteX11" fmla="*/ 95277 w 1521993"/>
                <a:gd name="connsiteY11" fmla="*/ 1415209 h 1507987"/>
                <a:gd name="connsiteX12" fmla="*/ 122355 w 1521993"/>
                <a:gd name="connsiteY12" fmla="*/ 1479917 h 1507987"/>
                <a:gd name="connsiteX13" fmla="*/ 253126 w 1521993"/>
                <a:gd name="connsiteY13" fmla="*/ 1479917 h 1507987"/>
                <a:gd name="connsiteX14" fmla="*/ 253126 w 1521993"/>
                <a:gd name="connsiteY14" fmla="*/ 1349147 h 15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1993" h="1507987">
                  <a:moveTo>
                    <a:pt x="253126" y="1349147"/>
                  </a:moveTo>
                  <a:lnTo>
                    <a:pt x="1361427" y="253125"/>
                  </a:lnTo>
                  <a:cubicBezTo>
                    <a:pt x="1397516" y="289214"/>
                    <a:pt x="1456062" y="289214"/>
                    <a:pt x="1492196" y="253125"/>
                  </a:cubicBezTo>
                  <a:cubicBezTo>
                    <a:pt x="1528285" y="217036"/>
                    <a:pt x="1528285" y="158490"/>
                    <a:pt x="1492196" y="122355"/>
                  </a:cubicBezTo>
                  <a:cubicBezTo>
                    <a:pt x="1474315" y="104474"/>
                    <a:pt x="1450926" y="95463"/>
                    <a:pt x="1427489" y="95276"/>
                  </a:cubicBezTo>
                  <a:cubicBezTo>
                    <a:pt x="1427302" y="71840"/>
                    <a:pt x="1418290" y="48449"/>
                    <a:pt x="1400409" y="30568"/>
                  </a:cubicBezTo>
                  <a:cubicBezTo>
                    <a:pt x="1364320" y="-5521"/>
                    <a:pt x="1305774" y="-5521"/>
                    <a:pt x="1269640" y="30568"/>
                  </a:cubicBezTo>
                  <a:cubicBezTo>
                    <a:pt x="1233551" y="66657"/>
                    <a:pt x="1233551" y="125203"/>
                    <a:pt x="1269640" y="161338"/>
                  </a:cubicBezTo>
                  <a:lnTo>
                    <a:pt x="161338" y="1257361"/>
                  </a:lnTo>
                  <a:cubicBezTo>
                    <a:pt x="125249" y="1221272"/>
                    <a:pt x="66704" y="1221272"/>
                    <a:pt x="30568" y="1257361"/>
                  </a:cubicBezTo>
                  <a:cubicBezTo>
                    <a:pt x="-5521" y="1293449"/>
                    <a:pt x="-5521" y="1351995"/>
                    <a:pt x="30568" y="1388131"/>
                  </a:cubicBezTo>
                  <a:cubicBezTo>
                    <a:pt x="48450" y="1406012"/>
                    <a:pt x="71840" y="1415022"/>
                    <a:pt x="95277" y="1415209"/>
                  </a:cubicBezTo>
                  <a:cubicBezTo>
                    <a:pt x="95464" y="1438646"/>
                    <a:pt x="104474" y="1462036"/>
                    <a:pt x="122355" y="1479917"/>
                  </a:cubicBezTo>
                  <a:cubicBezTo>
                    <a:pt x="158444" y="1516006"/>
                    <a:pt x="216990" y="1516006"/>
                    <a:pt x="253126" y="1479917"/>
                  </a:cubicBezTo>
                  <a:cubicBezTo>
                    <a:pt x="289214" y="1443781"/>
                    <a:pt x="289214" y="1385236"/>
                    <a:pt x="253126" y="1349147"/>
                  </a:cubicBezTo>
                  <a:close/>
                </a:path>
              </a:pathLst>
            </a:custGeom>
            <a:solidFill>
              <a:srgbClr val="B5A7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D8C066D-4B9F-4145-BC47-6249271E3C96}"/>
              </a:ext>
            </a:extLst>
          </p:cNvPr>
          <p:cNvSpPr/>
          <p:nvPr/>
        </p:nvSpPr>
        <p:spPr>
          <a:xfrm>
            <a:off x="14309912" y="4017507"/>
            <a:ext cx="9373812" cy="212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5EDD6A-765C-44C1-9983-AEA47A40ECF5}"/>
              </a:ext>
            </a:extLst>
          </p:cNvPr>
          <p:cNvSpPr/>
          <p:nvPr/>
        </p:nvSpPr>
        <p:spPr>
          <a:xfrm>
            <a:off x="14309912" y="6508383"/>
            <a:ext cx="8667166" cy="390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98944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C21FC9-5209-4B7B-8854-97E05B3D4E75}"/>
              </a:ext>
            </a:extLst>
          </p:cNvPr>
          <p:cNvGrpSpPr/>
          <p:nvPr/>
        </p:nvGrpSpPr>
        <p:grpSpPr>
          <a:xfrm>
            <a:off x="7769760" y="3337518"/>
            <a:ext cx="7758550" cy="9526927"/>
            <a:chOff x="4424318" y="6816117"/>
            <a:chExt cx="5395207" cy="662491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EF0D27-2864-47A8-B936-8979F93BF7D5}"/>
                </a:ext>
              </a:extLst>
            </p:cNvPr>
            <p:cNvSpPr/>
            <p:nvPr/>
          </p:nvSpPr>
          <p:spPr>
            <a:xfrm>
              <a:off x="8672700" y="7308425"/>
              <a:ext cx="486390" cy="600834"/>
            </a:xfrm>
            <a:custGeom>
              <a:avLst/>
              <a:gdLst>
                <a:gd name="connsiteX0" fmla="*/ 35629 w 486389"/>
                <a:gd name="connsiteY0" fmla="*/ 604419 h 600834"/>
                <a:gd name="connsiteX1" fmla="*/ 27046 w 486389"/>
                <a:gd name="connsiteY1" fmla="*/ 601558 h 600834"/>
                <a:gd name="connsiteX2" fmla="*/ 24471 w 486389"/>
                <a:gd name="connsiteY2" fmla="*/ 581530 h 600834"/>
                <a:gd name="connsiteX3" fmla="*/ 447058 w 486389"/>
                <a:gd name="connsiteY3" fmla="*/ 27046 h 600834"/>
                <a:gd name="connsiteX4" fmla="*/ 467086 w 486389"/>
                <a:gd name="connsiteY4" fmla="*/ 24471 h 600834"/>
                <a:gd name="connsiteX5" fmla="*/ 469661 w 486389"/>
                <a:gd name="connsiteY5" fmla="*/ 44499 h 600834"/>
                <a:gd name="connsiteX6" fmla="*/ 47074 w 486389"/>
                <a:gd name="connsiteY6" fmla="*/ 598983 h 600834"/>
                <a:gd name="connsiteX7" fmla="*/ 35629 w 486389"/>
                <a:gd name="connsiteY7" fmla="*/ 604419 h 60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89" h="600834">
                  <a:moveTo>
                    <a:pt x="35629" y="604419"/>
                  </a:moveTo>
                  <a:cubicBezTo>
                    <a:pt x="32482" y="604419"/>
                    <a:pt x="29621" y="603561"/>
                    <a:pt x="27046" y="601558"/>
                  </a:cubicBezTo>
                  <a:cubicBezTo>
                    <a:pt x="20751" y="596694"/>
                    <a:pt x="19607" y="587825"/>
                    <a:pt x="24471" y="581530"/>
                  </a:cubicBezTo>
                  <a:lnTo>
                    <a:pt x="447058" y="27046"/>
                  </a:lnTo>
                  <a:cubicBezTo>
                    <a:pt x="451922" y="20752"/>
                    <a:pt x="460791" y="19607"/>
                    <a:pt x="467086" y="24471"/>
                  </a:cubicBezTo>
                  <a:cubicBezTo>
                    <a:pt x="473380" y="29335"/>
                    <a:pt x="474525" y="38205"/>
                    <a:pt x="469661" y="44499"/>
                  </a:cubicBezTo>
                  <a:lnTo>
                    <a:pt x="47074" y="598983"/>
                  </a:lnTo>
                  <a:cubicBezTo>
                    <a:pt x="44213" y="602417"/>
                    <a:pt x="39921" y="604419"/>
                    <a:pt x="35629" y="604419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4BE9490-32AF-4C90-9526-E9301BB65C4C}"/>
                </a:ext>
              </a:extLst>
            </p:cNvPr>
            <p:cNvSpPr/>
            <p:nvPr/>
          </p:nvSpPr>
          <p:spPr>
            <a:xfrm>
              <a:off x="9047282" y="7282108"/>
              <a:ext cx="143056" cy="143056"/>
            </a:xfrm>
            <a:custGeom>
              <a:avLst/>
              <a:gdLst>
                <a:gd name="connsiteX0" fmla="*/ 45008 w 143055"/>
                <a:gd name="connsiteY0" fmla="*/ 126893 h 143055"/>
                <a:gd name="connsiteX1" fmla="*/ 36711 w 143055"/>
                <a:gd name="connsiteY1" fmla="*/ 124032 h 143055"/>
                <a:gd name="connsiteX2" fmla="*/ 30989 w 143055"/>
                <a:gd name="connsiteY2" fmla="*/ 114304 h 143055"/>
                <a:gd name="connsiteX3" fmla="*/ 21547 w 143055"/>
                <a:gd name="connsiteY3" fmla="*/ 37627 h 143055"/>
                <a:gd name="connsiteX4" fmla="*/ 33850 w 143055"/>
                <a:gd name="connsiteY4" fmla="*/ 21604 h 143055"/>
                <a:gd name="connsiteX5" fmla="*/ 49872 w 143055"/>
                <a:gd name="connsiteY5" fmla="*/ 33907 h 143055"/>
                <a:gd name="connsiteX6" fmla="*/ 57597 w 143055"/>
                <a:gd name="connsiteY6" fmla="*/ 95421 h 143055"/>
                <a:gd name="connsiteX7" fmla="*/ 115678 w 143055"/>
                <a:gd name="connsiteY7" fmla="*/ 84549 h 143055"/>
                <a:gd name="connsiteX8" fmla="*/ 132273 w 143055"/>
                <a:gd name="connsiteY8" fmla="*/ 95993 h 143055"/>
                <a:gd name="connsiteX9" fmla="*/ 120828 w 143055"/>
                <a:gd name="connsiteY9" fmla="*/ 112588 h 143055"/>
                <a:gd name="connsiteX10" fmla="*/ 47870 w 143055"/>
                <a:gd name="connsiteY10" fmla="*/ 126321 h 143055"/>
                <a:gd name="connsiteX11" fmla="*/ 45008 w 143055"/>
                <a:gd name="connsiteY11" fmla="*/ 126893 h 14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55" h="143055">
                  <a:moveTo>
                    <a:pt x="45008" y="126893"/>
                  </a:moveTo>
                  <a:cubicBezTo>
                    <a:pt x="41861" y="126893"/>
                    <a:pt x="39000" y="126035"/>
                    <a:pt x="36711" y="124032"/>
                  </a:cubicBezTo>
                  <a:cubicBezTo>
                    <a:pt x="33564" y="121744"/>
                    <a:pt x="31561" y="118024"/>
                    <a:pt x="30989" y="114304"/>
                  </a:cubicBezTo>
                  <a:lnTo>
                    <a:pt x="21547" y="37627"/>
                  </a:lnTo>
                  <a:cubicBezTo>
                    <a:pt x="20689" y="29901"/>
                    <a:pt x="26125" y="22749"/>
                    <a:pt x="33850" y="21604"/>
                  </a:cubicBezTo>
                  <a:cubicBezTo>
                    <a:pt x="41861" y="20460"/>
                    <a:pt x="48728" y="26182"/>
                    <a:pt x="49872" y="33907"/>
                  </a:cubicBezTo>
                  <a:lnTo>
                    <a:pt x="57597" y="95421"/>
                  </a:lnTo>
                  <a:lnTo>
                    <a:pt x="115678" y="84549"/>
                  </a:lnTo>
                  <a:cubicBezTo>
                    <a:pt x="123403" y="83118"/>
                    <a:pt x="130842" y="88269"/>
                    <a:pt x="132273" y="95993"/>
                  </a:cubicBezTo>
                  <a:cubicBezTo>
                    <a:pt x="133703" y="103718"/>
                    <a:pt x="128553" y="111157"/>
                    <a:pt x="120828" y="112588"/>
                  </a:cubicBezTo>
                  <a:lnTo>
                    <a:pt x="47870" y="126321"/>
                  </a:lnTo>
                  <a:cubicBezTo>
                    <a:pt x="46725" y="126893"/>
                    <a:pt x="45867" y="126893"/>
                    <a:pt x="45008" y="126893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D4DE4E-68A6-41C2-97B5-D38752CD4F2C}"/>
                </a:ext>
              </a:extLst>
            </p:cNvPr>
            <p:cNvSpPr/>
            <p:nvPr/>
          </p:nvSpPr>
          <p:spPr>
            <a:xfrm>
              <a:off x="8958587" y="7305569"/>
              <a:ext cx="228889" cy="228889"/>
            </a:xfrm>
            <a:custGeom>
              <a:avLst/>
              <a:gdLst>
                <a:gd name="connsiteX0" fmla="*/ 55309 w 228889"/>
                <a:gd name="connsiteY0" fmla="*/ 210152 h 228889"/>
                <a:gd name="connsiteX1" fmla="*/ 47011 w 228889"/>
                <a:gd name="connsiteY1" fmla="*/ 207291 h 228889"/>
                <a:gd name="connsiteX2" fmla="*/ 41289 w 228889"/>
                <a:gd name="connsiteY2" fmla="*/ 197563 h 228889"/>
                <a:gd name="connsiteX3" fmla="*/ 21547 w 228889"/>
                <a:gd name="connsiteY3" fmla="*/ 37627 h 228889"/>
                <a:gd name="connsiteX4" fmla="*/ 33850 w 228889"/>
                <a:gd name="connsiteY4" fmla="*/ 21604 h 228889"/>
                <a:gd name="connsiteX5" fmla="*/ 49873 w 228889"/>
                <a:gd name="connsiteY5" fmla="*/ 33907 h 228889"/>
                <a:gd name="connsiteX6" fmla="*/ 67898 w 228889"/>
                <a:gd name="connsiteY6" fmla="*/ 178680 h 228889"/>
                <a:gd name="connsiteX7" fmla="*/ 205231 w 228889"/>
                <a:gd name="connsiteY7" fmla="*/ 152929 h 228889"/>
                <a:gd name="connsiteX8" fmla="*/ 221826 w 228889"/>
                <a:gd name="connsiteY8" fmla="*/ 164374 h 228889"/>
                <a:gd name="connsiteX9" fmla="*/ 210381 w 228889"/>
                <a:gd name="connsiteY9" fmla="*/ 180969 h 228889"/>
                <a:gd name="connsiteX10" fmla="*/ 57884 w 228889"/>
                <a:gd name="connsiteY10" fmla="*/ 209580 h 228889"/>
                <a:gd name="connsiteX11" fmla="*/ 55309 w 228889"/>
                <a:gd name="connsiteY11" fmla="*/ 210152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889" h="228889">
                  <a:moveTo>
                    <a:pt x="55309" y="210152"/>
                  </a:moveTo>
                  <a:cubicBezTo>
                    <a:pt x="52448" y="210152"/>
                    <a:pt x="49300" y="209294"/>
                    <a:pt x="47011" y="207291"/>
                  </a:cubicBezTo>
                  <a:cubicBezTo>
                    <a:pt x="43864" y="205002"/>
                    <a:pt x="41862" y="201282"/>
                    <a:pt x="41289" y="197563"/>
                  </a:cubicBezTo>
                  <a:lnTo>
                    <a:pt x="21547" y="37627"/>
                  </a:lnTo>
                  <a:cubicBezTo>
                    <a:pt x="20689" y="29902"/>
                    <a:pt x="26125" y="22749"/>
                    <a:pt x="33850" y="21604"/>
                  </a:cubicBezTo>
                  <a:cubicBezTo>
                    <a:pt x="41575" y="20460"/>
                    <a:pt x="48728" y="26182"/>
                    <a:pt x="49873" y="33907"/>
                  </a:cubicBezTo>
                  <a:lnTo>
                    <a:pt x="67898" y="178680"/>
                  </a:lnTo>
                  <a:lnTo>
                    <a:pt x="205231" y="152929"/>
                  </a:lnTo>
                  <a:cubicBezTo>
                    <a:pt x="212956" y="151499"/>
                    <a:pt x="220395" y="156649"/>
                    <a:pt x="221826" y="164374"/>
                  </a:cubicBezTo>
                  <a:cubicBezTo>
                    <a:pt x="223256" y="172099"/>
                    <a:pt x="218106" y="179538"/>
                    <a:pt x="210381" y="180969"/>
                  </a:cubicBezTo>
                  <a:lnTo>
                    <a:pt x="57884" y="209580"/>
                  </a:lnTo>
                  <a:cubicBezTo>
                    <a:pt x="57025" y="210152"/>
                    <a:pt x="56167" y="210152"/>
                    <a:pt x="55309" y="210152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AC94C-A49D-4BDD-8B0A-12ACE8FF561F}"/>
                </a:ext>
              </a:extLst>
            </p:cNvPr>
            <p:cNvSpPr/>
            <p:nvPr/>
          </p:nvSpPr>
          <p:spPr>
            <a:xfrm>
              <a:off x="8633215" y="7813990"/>
              <a:ext cx="143056" cy="143056"/>
            </a:xfrm>
            <a:custGeom>
              <a:avLst/>
              <a:gdLst>
                <a:gd name="connsiteX0" fmla="*/ 118317 w 143055"/>
                <a:gd name="connsiteY0" fmla="*/ 124318 h 143055"/>
                <a:gd name="connsiteX1" fmla="*/ 104011 w 143055"/>
                <a:gd name="connsiteY1" fmla="*/ 111157 h 143055"/>
                <a:gd name="connsiteX2" fmla="*/ 99147 w 143055"/>
                <a:gd name="connsiteY2" fmla="*/ 52218 h 143055"/>
                <a:gd name="connsiteX3" fmla="*/ 37919 w 143055"/>
                <a:gd name="connsiteY3" fmla="*/ 61088 h 143055"/>
                <a:gd name="connsiteX4" fmla="*/ 21611 w 143055"/>
                <a:gd name="connsiteY4" fmla="*/ 49071 h 143055"/>
                <a:gd name="connsiteX5" fmla="*/ 33627 w 143055"/>
                <a:gd name="connsiteY5" fmla="*/ 32763 h 143055"/>
                <a:gd name="connsiteX6" fmla="*/ 110019 w 143055"/>
                <a:gd name="connsiteY6" fmla="*/ 21604 h 143055"/>
                <a:gd name="connsiteX7" fmla="*/ 120891 w 143055"/>
                <a:gd name="connsiteY7" fmla="*/ 24465 h 143055"/>
                <a:gd name="connsiteX8" fmla="*/ 126328 w 143055"/>
                <a:gd name="connsiteY8" fmla="*/ 34479 h 143055"/>
                <a:gd name="connsiteX9" fmla="*/ 132336 w 143055"/>
                <a:gd name="connsiteY9" fmla="*/ 108582 h 143055"/>
                <a:gd name="connsiteX10" fmla="*/ 119175 w 143055"/>
                <a:gd name="connsiteY10" fmla="*/ 124032 h 143055"/>
                <a:gd name="connsiteX11" fmla="*/ 118317 w 143055"/>
                <a:gd name="connsiteY11" fmla="*/ 124318 h 14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55" h="143055">
                  <a:moveTo>
                    <a:pt x="118317" y="124318"/>
                  </a:moveTo>
                  <a:cubicBezTo>
                    <a:pt x="110877" y="124318"/>
                    <a:pt x="104583" y="118596"/>
                    <a:pt x="104011" y="111157"/>
                  </a:cubicBezTo>
                  <a:lnTo>
                    <a:pt x="99147" y="52218"/>
                  </a:lnTo>
                  <a:lnTo>
                    <a:pt x="37919" y="61088"/>
                  </a:lnTo>
                  <a:cubicBezTo>
                    <a:pt x="30194" y="62232"/>
                    <a:pt x="22755" y="56796"/>
                    <a:pt x="21611" y="49071"/>
                  </a:cubicBezTo>
                  <a:cubicBezTo>
                    <a:pt x="20466" y="41346"/>
                    <a:pt x="25902" y="33907"/>
                    <a:pt x="33627" y="32763"/>
                  </a:cubicBezTo>
                  <a:lnTo>
                    <a:pt x="110019" y="21604"/>
                  </a:lnTo>
                  <a:cubicBezTo>
                    <a:pt x="114025" y="21032"/>
                    <a:pt x="118030" y="22177"/>
                    <a:pt x="120891" y="24465"/>
                  </a:cubicBezTo>
                  <a:cubicBezTo>
                    <a:pt x="124039" y="27040"/>
                    <a:pt x="126041" y="30474"/>
                    <a:pt x="126328" y="34479"/>
                  </a:cubicBezTo>
                  <a:lnTo>
                    <a:pt x="132336" y="108582"/>
                  </a:lnTo>
                  <a:cubicBezTo>
                    <a:pt x="132908" y="116307"/>
                    <a:pt x="127186" y="123460"/>
                    <a:pt x="119175" y="124032"/>
                  </a:cubicBezTo>
                  <a:cubicBezTo>
                    <a:pt x="118888" y="124318"/>
                    <a:pt x="118602" y="124318"/>
                    <a:pt x="118317" y="124318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3E566C-08A0-46B8-98DA-007ACFF41E36}"/>
                </a:ext>
              </a:extLst>
            </p:cNvPr>
            <p:cNvSpPr/>
            <p:nvPr/>
          </p:nvSpPr>
          <p:spPr>
            <a:xfrm>
              <a:off x="8632071" y="7710418"/>
              <a:ext cx="228889" cy="200278"/>
            </a:xfrm>
            <a:custGeom>
              <a:avLst/>
              <a:gdLst>
                <a:gd name="connsiteX0" fmla="*/ 208155 w 228889"/>
                <a:gd name="connsiteY0" fmla="*/ 204430 h 200278"/>
                <a:gd name="connsiteX1" fmla="*/ 193850 w 228889"/>
                <a:gd name="connsiteY1" fmla="*/ 191268 h 200278"/>
                <a:gd name="connsiteX2" fmla="*/ 182406 w 228889"/>
                <a:gd name="connsiteY2" fmla="*/ 51932 h 200278"/>
                <a:gd name="connsiteX3" fmla="*/ 37919 w 228889"/>
                <a:gd name="connsiteY3" fmla="*/ 73104 h 200278"/>
                <a:gd name="connsiteX4" fmla="*/ 21611 w 228889"/>
                <a:gd name="connsiteY4" fmla="*/ 61087 h 200278"/>
                <a:gd name="connsiteX5" fmla="*/ 33628 w 228889"/>
                <a:gd name="connsiteY5" fmla="*/ 44779 h 200278"/>
                <a:gd name="connsiteX6" fmla="*/ 192992 w 228889"/>
                <a:gd name="connsiteY6" fmla="*/ 21604 h 200278"/>
                <a:gd name="connsiteX7" fmla="*/ 203864 w 228889"/>
                <a:gd name="connsiteY7" fmla="*/ 24465 h 200278"/>
                <a:gd name="connsiteX8" fmla="*/ 209300 w 228889"/>
                <a:gd name="connsiteY8" fmla="*/ 34479 h 200278"/>
                <a:gd name="connsiteX9" fmla="*/ 222175 w 228889"/>
                <a:gd name="connsiteY9" fmla="*/ 188979 h 200278"/>
                <a:gd name="connsiteX10" fmla="*/ 209014 w 228889"/>
                <a:gd name="connsiteY10" fmla="*/ 204430 h 200278"/>
                <a:gd name="connsiteX11" fmla="*/ 208155 w 228889"/>
                <a:gd name="connsiteY11" fmla="*/ 204430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889" h="200278">
                  <a:moveTo>
                    <a:pt x="208155" y="204430"/>
                  </a:moveTo>
                  <a:cubicBezTo>
                    <a:pt x="200717" y="204430"/>
                    <a:pt x="194422" y="198707"/>
                    <a:pt x="193850" y="191268"/>
                  </a:cubicBezTo>
                  <a:lnTo>
                    <a:pt x="182406" y="51932"/>
                  </a:lnTo>
                  <a:lnTo>
                    <a:pt x="37919" y="73104"/>
                  </a:lnTo>
                  <a:cubicBezTo>
                    <a:pt x="29908" y="74249"/>
                    <a:pt x="22755" y="68813"/>
                    <a:pt x="21611" y="61087"/>
                  </a:cubicBezTo>
                  <a:cubicBezTo>
                    <a:pt x="20466" y="53363"/>
                    <a:pt x="25902" y="45923"/>
                    <a:pt x="33628" y="44779"/>
                  </a:cubicBezTo>
                  <a:lnTo>
                    <a:pt x="192992" y="21604"/>
                  </a:lnTo>
                  <a:cubicBezTo>
                    <a:pt x="196997" y="21032"/>
                    <a:pt x="201003" y="22176"/>
                    <a:pt x="203864" y="24465"/>
                  </a:cubicBezTo>
                  <a:cubicBezTo>
                    <a:pt x="207011" y="27040"/>
                    <a:pt x="209014" y="30474"/>
                    <a:pt x="209300" y="34479"/>
                  </a:cubicBezTo>
                  <a:lnTo>
                    <a:pt x="222175" y="188979"/>
                  </a:lnTo>
                  <a:cubicBezTo>
                    <a:pt x="222747" y="196704"/>
                    <a:pt x="217025" y="203857"/>
                    <a:pt x="209014" y="204430"/>
                  </a:cubicBezTo>
                  <a:cubicBezTo>
                    <a:pt x="209014" y="204430"/>
                    <a:pt x="208442" y="204430"/>
                    <a:pt x="208155" y="204430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A452F-7E0E-4A38-AC10-91D8A8ABB6F7}"/>
                </a:ext>
              </a:extLst>
            </p:cNvPr>
            <p:cNvSpPr/>
            <p:nvPr/>
          </p:nvSpPr>
          <p:spPr>
            <a:xfrm>
              <a:off x="8755714" y="7258683"/>
              <a:ext cx="314723" cy="715279"/>
            </a:xfrm>
            <a:custGeom>
              <a:avLst/>
              <a:gdLst>
                <a:gd name="connsiteX0" fmla="*/ 289941 w 314722"/>
                <a:gd name="connsiteY0" fmla="*/ 699367 h 715279"/>
                <a:gd name="connsiteX1" fmla="*/ 276494 w 314722"/>
                <a:gd name="connsiteY1" fmla="*/ 690211 h 715279"/>
                <a:gd name="connsiteX2" fmla="*/ 22427 w 314722"/>
                <a:gd name="connsiteY2" fmla="*/ 41024 h 715279"/>
                <a:gd name="connsiteX3" fmla="*/ 30438 w 314722"/>
                <a:gd name="connsiteY3" fmla="*/ 22426 h 715279"/>
                <a:gd name="connsiteX4" fmla="*/ 49035 w 314722"/>
                <a:gd name="connsiteY4" fmla="*/ 30437 h 715279"/>
                <a:gd name="connsiteX5" fmla="*/ 303102 w 314722"/>
                <a:gd name="connsiteY5" fmla="*/ 679625 h 715279"/>
                <a:gd name="connsiteX6" fmla="*/ 295091 w 314722"/>
                <a:gd name="connsiteY6" fmla="*/ 698222 h 715279"/>
                <a:gd name="connsiteX7" fmla="*/ 289941 w 314722"/>
                <a:gd name="connsiteY7" fmla="*/ 699367 h 71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722" h="715279">
                  <a:moveTo>
                    <a:pt x="289941" y="699367"/>
                  </a:moveTo>
                  <a:cubicBezTo>
                    <a:pt x="284219" y="699367"/>
                    <a:pt x="278783" y="695933"/>
                    <a:pt x="276494" y="690211"/>
                  </a:cubicBezTo>
                  <a:lnTo>
                    <a:pt x="22427" y="41024"/>
                  </a:lnTo>
                  <a:cubicBezTo>
                    <a:pt x="19565" y="33585"/>
                    <a:pt x="23285" y="25288"/>
                    <a:pt x="30438" y="22426"/>
                  </a:cubicBezTo>
                  <a:cubicBezTo>
                    <a:pt x="37876" y="19566"/>
                    <a:pt x="46174" y="23285"/>
                    <a:pt x="49035" y="30437"/>
                  </a:cubicBezTo>
                  <a:lnTo>
                    <a:pt x="303102" y="679625"/>
                  </a:lnTo>
                  <a:cubicBezTo>
                    <a:pt x="305963" y="687064"/>
                    <a:pt x="302244" y="695361"/>
                    <a:pt x="295091" y="698222"/>
                  </a:cubicBezTo>
                  <a:cubicBezTo>
                    <a:pt x="293374" y="699081"/>
                    <a:pt x="291658" y="699367"/>
                    <a:pt x="289941" y="699367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14DC3B4-2077-4EAA-BEBB-A1E24B6567C2}"/>
                </a:ext>
              </a:extLst>
            </p:cNvPr>
            <p:cNvSpPr/>
            <p:nvPr/>
          </p:nvSpPr>
          <p:spPr>
            <a:xfrm>
              <a:off x="8708541" y="7248673"/>
              <a:ext cx="143056" cy="114445"/>
            </a:xfrm>
            <a:custGeom>
              <a:avLst/>
              <a:gdLst>
                <a:gd name="connsiteX0" fmla="*/ 106222 w 143055"/>
                <a:gd name="connsiteY0" fmla="*/ 119415 h 114444"/>
                <a:gd name="connsiteX1" fmla="*/ 100213 w 143055"/>
                <a:gd name="connsiteY1" fmla="*/ 118270 h 114444"/>
                <a:gd name="connsiteX2" fmla="*/ 29830 w 143055"/>
                <a:gd name="connsiteY2" fmla="*/ 86512 h 114444"/>
                <a:gd name="connsiteX3" fmla="*/ 22677 w 143055"/>
                <a:gd name="connsiteY3" fmla="*/ 67628 h 114444"/>
                <a:gd name="connsiteX4" fmla="*/ 41561 w 143055"/>
                <a:gd name="connsiteY4" fmla="*/ 60476 h 114444"/>
                <a:gd name="connsiteX5" fmla="*/ 97925 w 143055"/>
                <a:gd name="connsiteY5" fmla="*/ 85940 h 114444"/>
                <a:gd name="connsiteX6" fmla="*/ 118811 w 143055"/>
                <a:gd name="connsiteY6" fmla="*/ 30720 h 114444"/>
                <a:gd name="connsiteX7" fmla="*/ 137122 w 143055"/>
                <a:gd name="connsiteY7" fmla="*/ 22423 h 114444"/>
                <a:gd name="connsiteX8" fmla="*/ 145419 w 143055"/>
                <a:gd name="connsiteY8" fmla="*/ 40734 h 114444"/>
                <a:gd name="connsiteX9" fmla="*/ 119097 w 143055"/>
                <a:gd name="connsiteY9" fmla="*/ 110259 h 114444"/>
                <a:gd name="connsiteX10" fmla="*/ 111085 w 143055"/>
                <a:gd name="connsiteY10" fmla="*/ 118557 h 114444"/>
                <a:gd name="connsiteX11" fmla="*/ 106222 w 143055"/>
                <a:gd name="connsiteY11" fmla="*/ 119415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55" h="114444">
                  <a:moveTo>
                    <a:pt x="106222" y="119415"/>
                  </a:moveTo>
                  <a:cubicBezTo>
                    <a:pt x="104219" y="119415"/>
                    <a:pt x="102216" y="119129"/>
                    <a:pt x="100213" y="118270"/>
                  </a:cubicBezTo>
                  <a:lnTo>
                    <a:pt x="29830" y="86512"/>
                  </a:lnTo>
                  <a:cubicBezTo>
                    <a:pt x="22677" y="83365"/>
                    <a:pt x="19530" y="74781"/>
                    <a:pt x="22677" y="67628"/>
                  </a:cubicBezTo>
                  <a:cubicBezTo>
                    <a:pt x="25824" y="60476"/>
                    <a:pt x="34408" y="57329"/>
                    <a:pt x="41561" y="60476"/>
                  </a:cubicBezTo>
                  <a:lnTo>
                    <a:pt x="97925" y="85940"/>
                  </a:lnTo>
                  <a:lnTo>
                    <a:pt x="118811" y="30720"/>
                  </a:lnTo>
                  <a:cubicBezTo>
                    <a:pt x="121672" y="23281"/>
                    <a:pt x="129969" y="19562"/>
                    <a:pt x="137122" y="22423"/>
                  </a:cubicBezTo>
                  <a:cubicBezTo>
                    <a:pt x="144560" y="25284"/>
                    <a:pt x="148280" y="33581"/>
                    <a:pt x="145419" y="40734"/>
                  </a:cubicBezTo>
                  <a:lnTo>
                    <a:pt x="119097" y="110259"/>
                  </a:lnTo>
                  <a:cubicBezTo>
                    <a:pt x="117666" y="113979"/>
                    <a:pt x="114805" y="116840"/>
                    <a:pt x="111085" y="118557"/>
                  </a:cubicBezTo>
                  <a:cubicBezTo>
                    <a:pt x="109941" y="119129"/>
                    <a:pt x="108225" y="119415"/>
                    <a:pt x="106222" y="119415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57C3E6-1911-4AF5-8465-C8428C5F8519}"/>
                </a:ext>
              </a:extLst>
            </p:cNvPr>
            <p:cNvSpPr/>
            <p:nvPr/>
          </p:nvSpPr>
          <p:spPr>
            <a:xfrm>
              <a:off x="8682219" y="7295595"/>
              <a:ext cx="257500" cy="200278"/>
            </a:xfrm>
            <a:custGeom>
              <a:avLst/>
              <a:gdLst>
                <a:gd name="connsiteX0" fmla="*/ 182899 w 257500"/>
                <a:gd name="connsiteY0" fmla="*/ 194948 h 200278"/>
                <a:gd name="connsiteX1" fmla="*/ 176891 w 257500"/>
                <a:gd name="connsiteY1" fmla="*/ 193804 h 200278"/>
                <a:gd name="connsiteX2" fmla="*/ 29830 w 257500"/>
                <a:gd name="connsiteY2" fmla="*/ 127712 h 200278"/>
                <a:gd name="connsiteX3" fmla="*/ 22677 w 257500"/>
                <a:gd name="connsiteY3" fmla="*/ 108829 h 200278"/>
                <a:gd name="connsiteX4" fmla="*/ 41561 w 257500"/>
                <a:gd name="connsiteY4" fmla="*/ 101676 h 200278"/>
                <a:gd name="connsiteX5" fmla="*/ 174602 w 257500"/>
                <a:gd name="connsiteY5" fmla="*/ 161473 h 200278"/>
                <a:gd name="connsiteX6" fmla="*/ 223813 w 257500"/>
                <a:gd name="connsiteY6" fmla="*/ 30720 h 200278"/>
                <a:gd name="connsiteX7" fmla="*/ 242125 w 257500"/>
                <a:gd name="connsiteY7" fmla="*/ 22423 h 200278"/>
                <a:gd name="connsiteX8" fmla="*/ 250422 w 257500"/>
                <a:gd name="connsiteY8" fmla="*/ 40734 h 200278"/>
                <a:gd name="connsiteX9" fmla="*/ 195775 w 257500"/>
                <a:gd name="connsiteY9" fmla="*/ 185793 h 200278"/>
                <a:gd name="connsiteX10" fmla="*/ 187764 w 257500"/>
                <a:gd name="connsiteY10" fmla="*/ 194090 h 200278"/>
                <a:gd name="connsiteX11" fmla="*/ 182899 w 257500"/>
                <a:gd name="connsiteY11" fmla="*/ 194948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00" h="200278">
                  <a:moveTo>
                    <a:pt x="182899" y="194948"/>
                  </a:moveTo>
                  <a:cubicBezTo>
                    <a:pt x="180897" y="194948"/>
                    <a:pt x="178894" y="194662"/>
                    <a:pt x="176891" y="193804"/>
                  </a:cubicBezTo>
                  <a:lnTo>
                    <a:pt x="29830" y="127712"/>
                  </a:lnTo>
                  <a:cubicBezTo>
                    <a:pt x="22677" y="124565"/>
                    <a:pt x="19530" y="115981"/>
                    <a:pt x="22677" y="108829"/>
                  </a:cubicBezTo>
                  <a:cubicBezTo>
                    <a:pt x="25824" y="101676"/>
                    <a:pt x="34408" y="98528"/>
                    <a:pt x="41561" y="101676"/>
                  </a:cubicBezTo>
                  <a:lnTo>
                    <a:pt x="174602" y="161473"/>
                  </a:lnTo>
                  <a:lnTo>
                    <a:pt x="223813" y="30720"/>
                  </a:lnTo>
                  <a:cubicBezTo>
                    <a:pt x="226675" y="23281"/>
                    <a:pt x="234686" y="19562"/>
                    <a:pt x="242125" y="22423"/>
                  </a:cubicBezTo>
                  <a:cubicBezTo>
                    <a:pt x="249563" y="25284"/>
                    <a:pt x="253283" y="33581"/>
                    <a:pt x="250422" y="40734"/>
                  </a:cubicBezTo>
                  <a:lnTo>
                    <a:pt x="195775" y="185793"/>
                  </a:lnTo>
                  <a:cubicBezTo>
                    <a:pt x="194344" y="189512"/>
                    <a:pt x="191483" y="192373"/>
                    <a:pt x="187764" y="194090"/>
                  </a:cubicBezTo>
                  <a:cubicBezTo>
                    <a:pt x="186619" y="194662"/>
                    <a:pt x="184902" y="194948"/>
                    <a:pt x="182899" y="194948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ED7AF3-3FE7-47A7-B2B2-E5B54D897733}"/>
                </a:ext>
              </a:extLst>
            </p:cNvPr>
            <p:cNvSpPr/>
            <p:nvPr/>
          </p:nvSpPr>
          <p:spPr>
            <a:xfrm>
              <a:off x="8957383" y="7851273"/>
              <a:ext cx="143056" cy="114445"/>
            </a:xfrm>
            <a:custGeom>
              <a:avLst/>
              <a:gdLst>
                <a:gd name="connsiteX0" fmla="*/ 35914 w 143055"/>
                <a:gd name="connsiteY0" fmla="*/ 121083 h 114444"/>
                <a:gd name="connsiteX1" fmla="*/ 30192 w 143055"/>
                <a:gd name="connsiteY1" fmla="*/ 119939 h 114444"/>
                <a:gd name="connsiteX2" fmla="*/ 22466 w 143055"/>
                <a:gd name="connsiteY2" fmla="*/ 101055 h 114444"/>
                <a:gd name="connsiteX3" fmla="*/ 52508 w 143055"/>
                <a:gd name="connsiteY3" fmla="*/ 30099 h 114444"/>
                <a:gd name="connsiteX4" fmla="*/ 60805 w 143055"/>
                <a:gd name="connsiteY4" fmla="*/ 22374 h 114444"/>
                <a:gd name="connsiteX5" fmla="*/ 72250 w 143055"/>
                <a:gd name="connsiteY5" fmla="*/ 22946 h 114444"/>
                <a:gd name="connsiteX6" fmla="*/ 138628 w 143055"/>
                <a:gd name="connsiteY6" fmla="*/ 56135 h 114444"/>
                <a:gd name="connsiteX7" fmla="*/ 144922 w 143055"/>
                <a:gd name="connsiteY7" fmla="*/ 75305 h 114444"/>
                <a:gd name="connsiteX8" fmla="*/ 125753 w 143055"/>
                <a:gd name="connsiteY8" fmla="*/ 81599 h 114444"/>
                <a:gd name="connsiteX9" fmla="*/ 73108 w 143055"/>
                <a:gd name="connsiteY9" fmla="*/ 55277 h 114444"/>
                <a:gd name="connsiteX10" fmla="*/ 48789 w 143055"/>
                <a:gd name="connsiteY10" fmla="*/ 112214 h 114444"/>
                <a:gd name="connsiteX11" fmla="*/ 35914 w 143055"/>
                <a:gd name="connsiteY11" fmla="*/ 121083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55" h="114444">
                  <a:moveTo>
                    <a:pt x="35914" y="121083"/>
                  </a:moveTo>
                  <a:cubicBezTo>
                    <a:pt x="33911" y="121083"/>
                    <a:pt x="32194" y="120797"/>
                    <a:pt x="30192" y="119939"/>
                  </a:cubicBezTo>
                  <a:cubicBezTo>
                    <a:pt x="23039" y="116791"/>
                    <a:pt x="19605" y="108494"/>
                    <a:pt x="22466" y="101055"/>
                  </a:cubicBezTo>
                  <a:lnTo>
                    <a:pt x="52508" y="30099"/>
                  </a:lnTo>
                  <a:cubicBezTo>
                    <a:pt x="53938" y="26380"/>
                    <a:pt x="57086" y="23519"/>
                    <a:pt x="60805" y="22374"/>
                  </a:cubicBezTo>
                  <a:cubicBezTo>
                    <a:pt x="64525" y="20944"/>
                    <a:pt x="68530" y="21230"/>
                    <a:pt x="72250" y="22946"/>
                  </a:cubicBezTo>
                  <a:lnTo>
                    <a:pt x="138628" y="56135"/>
                  </a:lnTo>
                  <a:cubicBezTo>
                    <a:pt x="145780" y="59569"/>
                    <a:pt x="148642" y="68152"/>
                    <a:pt x="144922" y="75305"/>
                  </a:cubicBezTo>
                  <a:cubicBezTo>
                    <a:pt x="141489" y="82458"/>
                    <a:pt x="132905" y="85319"/>
                    <a:pt x="125753" y="81599"/>
                  </a:cubicBezTo>
                  <a:lnTo>
                    <a:pt x="73108" y="55277"/>
                  </a:lnTo>
                  <a:lnTo>
                    <a:pt x="48789" y="112214"/>
                  </a:lnTo>
                  <a:cubicBezTo>
                    <a:pt x="46786" y="117650"/>
                    <a:pt x="41636" y="121083"/>
                    <a:pt x="35914" y="121083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122A7E-BD4E-4B76-B81B-2FBB2582C02A}"/>
                </a:ext>
              </a:extLst>
            </p:cNvPr>
            <p:cNvSpPr/>
            <p:nvPr/>
          </p:nvSpPr>
          <p:spPr>
            <a:xfrm>
              <a:off x="8878416" y="7727100"/>
              <a:ext cx="257500" cy="200278"/>
            </a:xfrm>
            <a:custGeom>
              <a:avLst/>
              <a:gdLst>
                <a:gd name="connsiteX0" fmla="*/ 35913 w 257500"/>
                <a:gd name="connsiteY0" fmla="*/ 198333 h 200278"/>
                <a:gd name="connsiteX1" fmla="*/ 30191 w 257500"/>
                <a:gd name="connsiteY1" fmla="*/ 197188 h 200278"/>
                <a:gd name="connsiteX2" fmla="*/ 22466 w 257500"/>
                <a:gd name="connsiteY2" fmla="*/ 178305 h 200278"/>
                <a:gd name="connsiteX3" fmla="*/ 85411 w 257500"/>
                <a:gd name="connsiteY3" fmla="*/ 30099 h 200278"/>
                <a:gd name="connsiteX4" fmla="*/ 93708 w 257500"/>
                <a:gd name="connsiteY4" fmla="*/ 22374 h 200278"/>
                <a:gd name="connsiteX5" fmla="*/ 105153 w 257500"/>
                <a:gd name="connsiteY5" fmla="*/ 22946 h 200278"/>
                <a:gd name="connsiteX6" fmla="*/ 243917 w 257500"/>
                <a:gd name="connsiteY6" fmla="*/ 92185 h 200278"/>
                <a:gd name="connsiteX7" fmla="*/ 250211 w 257500"/>
                <a:gd name="connsiteY7" fmla="*/ 111355 h 200278"/>
                <a:gd name="connsiteX8" fmla="*/ 231042 w 257500"/>
                <a:gd name="connsiteY8" fmla="*/ 117649 h 200278"/>
                <a:gd name="connsiteX9" fmla="*/ 106011 w 257500"/>
                <a:gd name="connsiteY9" fmla="*/ 54991 h 200278"/>
                <a:gd name="connsiteX10" fmla="*/ 49075 w 257500"/>
                <a:gd name="connsiteY10" fmla="*/ 189177 h 200278"/>
                <a:gd name="connsiteX11" fmla="*/ 35913 w 257500"/>
                <a:gd name="connsiteY11" fmla="*/ 198333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500" h="200278">
                  <a:moveTo>
                    <a:pt x="35913" y="198333"/>
                  </a:moveTo>
                  <a:cubicBezTo>
                    <a:pt x="33911" y="198333"/>
                    <a:pt x="32194" y="198047"/>
                    <a:pt x="30191" y="197188"/>
                  </a:cubicBezTo>
                  <a:cubicBezTo>
                    <a:pt x="23039" y="194041"/>
                    <a:pt x="19605" y="185744"/>
                    <a:pt x="22466" y="178305"/>
                  </a:cubicBezTo>
                  <a:lnTo>
                    <a:pt x="85411" y="30099"/>
                  </a:lnTo>
                  <a:cubicBezTo>
                    <a:pt x="86841" y="26380"/>
                    <a:pt x="89989" y="23519"/>
                    <a:pt x="93708" y="22374"/>
                  </a:cubicBezTo>
                  <a:cubicBezTo>
                    <a:pt x="97428" y="20944"/>
                    <a:pt x="101433" y="21230"/>
                    <a:pt x="105153" y="22946"/>
                  </a:cubicBezTo>
                  <a:lnTo>
                    <a:pt x="243917" y="92185"/>
                  </a:lnTo>
                  <a:cubicBezTo>
                    <a:pt x="251070" y="95619"/>
                    <a:pt x="253931" y="104202"/>
                    <a:pt x="250211" y="111355"/>
                  </a:cubicBezTo>
                  <a:cubicBezTo>
                    <a:pt x="246778" y="118508"/>
                    <a:pt x="238195" y="121369"/>
                    <a:pt x="231042" y="117649"/>
                  </a:cubicBezTo>
                  <a:lnTo>
                    <a:pt x="106011" y="54991"/>
                  </a:lnTo>
                  <a:lnTo>
                    <a:pt x="49075" y="189177"/>
                  </a:lnTo>
                  <a:cubicBezTo>
                    <a:pt x="46786" y="195186"/>
                    <a:pt x="41636" y="198333"/>
                    <a:pt x="35913" y="198333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969BA1-1D03-4C96-97DE-31A0E6DC02CF}"/>
                </a:ext>
              </a:extLst>
            </p:cNvPr>
            <p:cNvSpPr/>
            <p:nvPr/>
          </p:nvSpPr>
          <p:spPr>
            <a:xfrm>
              <a:off x="8538580" y="7548539"/>
              <a:ext cx="743890" cy="143056"/>
            </a:xfrm>
            <a:custGeom>
              <a:avLst/>
              <a:gdLst>
                <a:gd name="connsiteX0" fmla="*/ 728812 w 743890"/>
                <a:gd name="connsiteY0" fmla="*/ 122827 h 143055"/>
                <a:gd name="connsiteX1" fmla="*/ 727381 w 743890"/>
                <a:gd name="connsiteY1" fmla="*/ 122827 h 143055"/>
                <a:gd name="connsiteX2" fmla="*/ 34133 w 743890"/>
                <a:gd name="connsiteY2" fmla="*/ 49868 h 143055"/>
                <a:gd name="connsiteX3" fmla="*/ 21544 w 743890"/>
                <a:gd name="connsiteY3" fmla="*/ 34133 h 143055"/>
                <a:gd name="connsiteX4" fmla="*/ 37280 w 743890"/>
                <a:gd name="connsiteY4" fmla="*/ 21544 h 143055"/>
                <a:gd name="connsiteX5" fmla="*/ 730528 w 743890"/>
                <a:gd name="connsiteY5" fmla="*/ 94502 h 143055"/>
                <a:gd name="connsiteX6" fmla="*/ 743117 w 743890"/>
                <a:gd name="connsiteY6" fmla="*/ 110238 h 143055"/>
                <a:gd name="connsiteX7" fmla="*/ 728812 w 743890"/>
                <a:gd name="connsiteY7" fmla="*/ 122827 h 14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890" h="143055">
                  <a:moveTo>
                    <a:pt x="728812" y="122827"/>
                  </a:moveTo>
                  <a:cubicBezTo>
                    <a:pt x="728239" y="122827"/>
                    <a:pt x="727667" y="122827"/>
                    <a:pt x="727381" y="122827"/>
                  </a:cubicBezTo>
                  <a:lnTo>
                    <a:pt x="34133" y="49868"/>
                  </a:lnTo>
                  <a:cubicBezTo>
                    <a:pt x="26407" y="49010"/>
                    <a:pt x="20685" y="42144"/>
                    <a:pt x="21544" y="34133"/>
                  </a:cubicBezTo>
                  <a:cubicBezTo>
                    <a:pt x="22402" y="26407"/>
                    <a:pt x="29555" y="20685"/>
                    <a:pt x="37280" y="21544"/>
                  </a:cubicBezTo>
                  <a:lnTo>
                    <a:pt x="730528" y="94502"/>
                  </a:lnTo>
                  <a:cubicBezTo>
                    <a:pt x="738253" y="95361"/>
                    <a:pt x="743976" y="102227"/>
                    <a:pt x="743117" y="110238"/>
                  </a:cubicBezTo>
                  <a:cubicBezTo>
                    <a:pt x="742259" y="117391"/>
                    <a:pt x="735964" y="122827"/>
                    <a:pt x="728812" y="122827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10801E-026E-4021-9312-5C0F026468B3}"/>
                </a:ext>
              </a:extLst>
            </p:cNvPr>
            <p:cNvSpPr/>
            <p:nvPr/>
          </p:nvSpPr>
          <p:spPr>
            <a:xfrm>
              <a:off x="9167966" y="7571119"/>
              <a:ext cx="114445" cy="171667"/>
            </a:xfrm>
            <a:custGeom>
              <a:avLst/>
              <a:gdLst>
                <a:gd name="connsiteX0" fmla="*/ 85120 w 114444"/>
                <a:gd name="connsiteY0" fmla="*/ 153178 h 171666"/>
                <a:gd name="connsiteX1" fmla="*/ 73961 w 114444"/>
                <a:gd name="connsiteY1" fmla="*/ 148027 h 171666"/>
                <a:gd name="connsiteX2" fmla="*/ 24750 w 114444"/>
                <a:gd name="connsiteY2" fmla="*/ 88516 h 171666"/>
                <a:gd name="connsiteX3" fmla="*/ 21603 w 114444"/>
                <a:gd name="connsiteY3" fmla="*/ 77644 h 171666"/>
                <a:gd name="connsiteX4" fmla="*/ 27325 w 114444"/>
                <a:gd name="connsiteY4" fmla="*/ 67916 h 171666"/>
                <a:gd name="connsiteX5" fmla="*/ 87409 w 114444"/>
                <a:gd name="connsiteY5" fmla="*/ 24141 h 171666"/>
                <a:gd name="connsiteX6" fmla="*/ 107436 w 114444"/>
                <a:gd name="connsiteY6" fmla="*/ 27288 h 171666"/>
                <a:gd name="connsiteX7" fmla="*/ 104289 w 114444"/>
                <a:gd name="connsiteY7" fmla="*/ 47316 h 171666"/>
                <a:gd name="connsiteX8" fmla="*/ 56509 w 114444"/>
                <a:gd name="connsiteY8" fmla="*/ 81936 h 171666"/>
                <a:gd name="connsiteX9" fmla="*/ 95992 w 114444"/>
                <a:gd name="connsiteY9" fmla="*/ 129716 h 171666"/>
                <a:gd name="connsiteX10" fmla="*/ 93989 w 114444"/>
                <a:gd name="connsiteY10" fmla="*/ 149744 h 171666"/>
                <a:gd name="connsiteX11" fmla="*/ 85120 w 114444"/>
                <a:gd name="connsiteY11" fmla="*/ 153178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444" h="171666">
                  <a:moveTo>
                    <a:pt x="85120" y="153178"/>
                  </a:moveTo>
                  <a:cubicBezTo>
                    <a:pt x="81114" y="153178"/>
                    <a:pt x="76822" y="151461"/>
                    <a:pt x="73961" y="148027"/>
                  </a:cubicBezTo>
                  <a:lnTo>
                    <a:pt x="24750" y="88516"/>
                  </a:lnTo>
                  <a:cubicBezTo>
                    <a:pt x="22175" y="85369"/>
                    <a:pt x="21031" y="81650"/>
                    <a:pt x="21603" y="77644"/>
                  </a:cubicBezTo>
                  <a:cubicBezTo>
                    <a:pt x="22175" y="73639"/>
                    <a:pt x="24178" y="70205"/>
                    <a:pt x="27325" y="67916"/>
                  </a:cubicBezTo>
                  <a:lnTo>
                    <a:pt x="87409" y="24141"/>
                  </a:lnTo>
                  <a:cubicBezTo>
                    <a:pt x="93703" y="19564"/>
                    <a:pt x="102858" y="20994"/>
                    <a:pt x="107436" y="27288"/>
                  </a:cubicBezTo>
                  <a:cubicBezTo>
                    <a:pt x="112014" y="33583"/>
                    <a:pt x="110584" y="42738"/>
                    <a:pt x="104289" y="47316"/>
                  </a:cubicBezTo>
                  <a:lnTo>
                    <a:pt x="56509" y="81936"/>
                  </a:lnTo>
                  <a:lnTo>
                    <a:pt x="95992" y="129716"/>
                  </a:lnTo>
                  <a:cubicBezTo>
                    <a:pt x="101142" y="135725"/>
                    <a:pt x="100284" y="144880"/>
                    <a:pt x="93989" y="149744"/>
                  </a:cubicBezTo>
                  <a:cubicBezTo>
                    <a:pt x="91414" y="152033"/>
                    <a:pt x="88267" y="153178"/>
                    <a:pt x="85120" y="153178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DB785D-A817-425F-BF27-9DBD9EE2091B}"/>
                </a:ext>
              </a:extLst>
            </p:cNvPr>
            <p:cNvSpPr/>
            <p:nvPr/>
          </p:nvSpPr>
          <p:spPr>
            <a:xfrm>
              <a:off x="9036641" y="7507316"/>
              <a:ext cx="171667" cy="286112"/>
            </a:xfrm>
            <a:custGeom>
              <a:avLst/>
              <a:gdLst>
                <a:gd name="connsiteX0" fmla="*/ 138623 w 171666"/>
                <a:gd name="connsiteY0" fmla="*/ 265334 h 286111"/>
                <a:gd name="connsiteX1" fmla="*/ 127464 w 171666"/>
                <a:gd name="connsiteY1" fmla="*/ 260183 h 286111"/>
                <a:gd name="connsiteX2" fmla="*/ 24750 w 171666"/>
                <a:gd name="connsiteY2" fmla="*/ 136011 h 286111"/>
                <a:gd name="connsiteX3" fmla="*/ 21603 w 171666"/>
                <a:gd name="connsiteY3" fmla="*/ 125139 h 286111"/>
                <a:gd name="connsiteX4" fmla="*/ 27325 w 171666"/>
                <a:gd name="connsiteY4" fmla="*/ 115411 h 286111"/>
                <a:gd name="connsiteX5" fmla="*/ 152642 w 171666"/>
                <a:gd name="connsiteY5" fmla="*/ 24141 h 286111"/>
                <a:gd name="connsiteX6" fmla="*/ 172670 w 171666"/>
                <a:gd name="connsiteY6" fmla="*/ 27289 h 286111"/>
                <a:gd name="connsiteX7" fmla="*/ 169523 w 171666"/>
                <a:gd name="connsiteY7" fmla="*/ 47316 h 286111"/>
                <a:gd name="connsiteX8" fmla="*/ 56508 w 171666"/>
                <a:gd name="connsiteY8" fmla="*/ 129431 h 286111"/>
                <a:gd name="connsiteX9" fmla="*/ 149495 w 171666"/>
                <a:gd name="connsiteY9" fmla="*/ 241872 h 286111"/>
                <a:gd name="connsiteX10" fmla="*/ 147492 w 171666"/>
                <a:gd name="connsiteY10" fmla="*/ 261900 h 286111"/>
                <a:gd name="connsiteX11" fmla="*/ 138623 w 171666"/>
                <a:gd name="connsiteY11" fmla="*/ 265334 h 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666" h="286111">
                  <a:moveTo>
                    <a:pt x="138623" y="265334"/>
                  </a:moveTo>
                  <a:cubicBezTo>
                    <a:pt x="134617" y="265334"/>
                    <a:pt x="130325" y="263617"/>
                    <a:pt x="127464" y="260183"/>
                  </a:cubicBezTo>
                  <a:lnTo>
                    <a:pt x="24750" y="136011"/>
                  </a:lnTo>
                  <a:cubicBezTo>
                    <a:pt x="22175" y="132864"/>
                    <a:pt x="21031" y="129144"/>
                    <a:pt x="21603" y="125139"/>
                  </a:cubicBezTo>
                  <a:cubicBezTo>
                    <a:pt x="22175" y="121133"/>
                    <a:pt x="24178" y="117700"/>
                    <a:pt x="27325" y="115411"/>
                  </a:cubicBezTo>
                  <a:lnTo>
                    <a:pt x="152642" y="24141"/>
                  </a:lnTo>
                  <a:cubicBezTo>
                    <a:pt x="158936" y="19563"/>
                    <a:pt x="168092" y="20994"/>
                    <a:pt x="172670" y="27289"/>
                  </a:cubicBezTo>
                  <a:cubicBezTo>
                    <a:pt x="177247" y="33583"/>
                    <a:pt x="175817" y="42739"/>
                    <a:pt x="169523" y="47316"/>
                  </a:cubicBezTo>
                  <a:lnTo>
                    <a:pt x="56508" y="129431"/>
                  </a:lnTo>
                  <a:lnTo>
                    <a:pt x="149495" y="241872"/>
                  </a:lnTo>
                  <a:cubicBezTo>
                    <a:pt x="154645" y="247881"/>
                    <a:pt x="153787" y="257036"/>
                    <a:pt x="147492" y="261900"/>
                  </a:cubicBezTo>
                  <a:cubicBezTo>
                    <a:pt x="144917" y="264189"/>
                    <a:pt x="141770" y="265334"/>
                    <a:pt x="138623" y="265334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B7F845-C55F-4EB3-8640-A4B91EAED220}"/>
                </a:ext>
              </a:extLst>
            </p:cNvPr>
            <p:cNvSpPr/>
            <p:nvPr/>
          </p:nvSpPr>
          <p:spPr>
            <a:xfrm>
              <a:off x="8538492" y="7499675"/>
              <a:ext cx="114445" cy="171667"/>
            </a:xfrm>
            <a:custGeom>
              <a:avLst/>
              <a:gdLst>
                <a:gd name="connsiteX0" fmla="*/ 35650 w 114444"/>
                <a:gd name="connsiteY0" fmla="*/ 153094 h 171666"/>
                <a:gd name="connsiteX1" fmla="*/ 24492 w 114444"/>
                <a:gd name="connsiteY1" fmla="*/ 147658 h 171666"/>
                <a:gd name="connsiteX2" fmla="*/ 26781 w 114444"/>
                <a:gd name="connsiteY2" fmla="*/ 127630 h 171666"/>
                <a:gd name="connsiteX3" fmla="*/ 75420 w 114444"/>
                <a:gd name="connsiteY3" fmla="*/ 89291 h 171666"/>
                <a:gd name="connsiteX4" fmla="*/ 35937 w 114444"/>
                <a:gd name="connsiteY4" fmla="*/ 45516 h 171666"/>
                <a:gd name="connsiteX5" fmla="*/ 37081 w 114444"/>
                <a:gd name="connsiteY5" fmla="*/ 25202 h 171666"/>
                <a:gd name="connsiteX6" fmla="*/ 57395 w 114444"/>
                <a:gd name="connsiteY6" fmla="*/ 26346 h 171666"/>
                <a:gd name="connsiteX7" fmla="*/ 106892 w 114444"/>
                <a:gd name="connsiteY7" fmla="*/ 81566 h 171666"/>
                <a:gd name="connsiteX8" fmla="*/ 110612 w 114444"/>
                <a:gd name="connsiteY8" fmla="*/ 92438 h 171666"/>
                <a:gd name="connsiteX9" fmla="*/ 105176 w 114444"/>
                <a:gd name="connsiteY9" fmla="*/ 102452 h 171666"/>
                <a:gd name="connsiteX10" fmla="*/ 44806 w 114444"/>
                <a:gd name="connsiteY10" fmla="*/ 150233 h 171666"/>
                <a:gd name="connsiteX11" fmla="*/ 35650 w 114444"/>
                <a:gd name="connsiteY11" fmla="*/ 153094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444" h="171666">
                  <a:moveTo>
                    <a:pt x="35650" y="153094"/>
                  </a:moveTo>
                  <a:cubicBezTo>
                    <a:pt x="31359" y="153094"/>
                    <a:pt x="27353" y="151091"/>
                    <a:pt x="24492" y="147658"/>
                  </a:cubicBezTo>
                  <a:cubicBezTo>
                    <a:pt x="19628" y="141363"/>
                    <a:pt x="20773" y="132494"/>
                    <a:pt x="26781" y="127630"/>
                  </a:cubicBezTo>
                  <a:lnTo>
                    <a:pt x="75420" y="89291"/>
                  </a:lnTo>
                  <a:lnTo>
                    <a:pt x="35937" y="45516"/>
                  </a:lnTo>
                  <a:cubicBezTo>
                    <a:pt x="30786" y="39508"/>
                    <a:pt x="31073" y="30638"/>
                    <a:pt x="37081" y="25202"/>
                  </a:cubicBezTo>
                  <a:cubicBezTo>
                    <a:pt x="43090" y="19766"/>
                    <a:pt x="51959" y="20338"/>
                    <a:pt x="57395" y="26346"/>
                  </a:cubicBezTo>
                  <a:lnTo>
                    <a:pt x="106892" y="81566"/>
                  </a:lnTo>
                  <a:cubicBezTo>
                    <a:pt x="109467" y="84427"/>
                    <a:pt x="110898" y="88432"/>
                    <a:pt x="110612" y="92438"/>
                  </a:cubicBezTo>
                  <a:cubicBezTo>
                    <a:pt x="110325" y="96444"/>
                    <a:pt x="108323" y="99877"/>
                    <a:pt x="105176" y="102452"/>
                  </a:cubicBezTo>
                  <a:lnTo>
                    <a:pt x="44806" y="150233"/>
                  </a:lnTo>
                  <a:cubicBezTo>
                    <a:pt x="41945" y="151949"/>
                    <a:pt x="38798" y="153094"/>
                    <a:pt x="35650" y="153094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63C7C-DCBC-434F-AC53-F44BC5E965E9}"/>
                </a:ext>
              </a:extLst>
            </p:cNvPr>
            <p:cNvSpPr/>
            <p:nvPr/>
          </p:nvSpPr>
          <p:spPr>
            <a:xfrm>
              <a:off x="8604584" y="7450864"/>
              <a:ext cx="171667" cy="286112"/>
            </a:xfrm>
            <a:custGeom>
              <a:avLst/>
              <a:gdLst>
                <a:gd name="connsiteX0" fmla="*/ 35651 w 171666"/>
                <a:gd name="connsiteY0" fmla="*/ 265422 h 286111"/>
                <a:gd name="connsiteX1" fmla="*/ 24492 w 171666"/>
                <a:gd name="connsiteY1" fmla="*/ 259985 h 286111"/>
                <a:gd name="connsiteX2" fmla="*/ 26781 w 171666"/>
                <a:gd name="connsiteY2" fmla="*/ 239958 h 286111"/>
                <a:gd name="connsiteX3" fmla="*/ 141226 w 171666"/>
                <a:gd name="connsiteY3" fmla="*/ 149260 h 286111"/>
                <a:gd name="connsiteX4" fmla="*/ 47667 w 171666"/>
                <a:gd name="connsiteY4" fmla="*/ 45402 h 286111"/>
                <a:gd name="connsiteX5" fmla="*/ 48812 w 171666"/>
                <a:gd name="connsiteY5" fmla="*/ 25088 h 286111"/>
                <a:gd name="connsiteX6" fmla="*/ 69126 w 171666"/>
                <a:gd name="connsiteY6" fmla="*/ 26232 h 286111"/>
                <a:gd name="connsiteX7" fmla="*/ 172698 w 171666"/>
                <a:gd name="connsiteY7" fmla="*/ 141535 h 286111"/>
                <a:gd name="connsiteX8" fmla="*/ 176418 w 171666"/>
                <a:gd name="connsiteY8" fmla="*/ 152408 h 286111"/>
                <a:gd name="connsiteX9" fmla="*/ 170981 w 171666"/>
                <a:gd name="connsiteY9" fmla="*/ 162421 h 286111"/>
                <a:gd name="connsiteX10" fmla="*/ 44806 w 171666"/>
                <a:gd name="connsiteY10" fmla="*/ 262560 h 286111"/>
                <a:gd name="connsiteX11" fmla="*/ 35651 w 171666"/>
                <a:gd name="connsiteY11" fmla="*/ 265422 h 2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666" h="286111">
                  <a:moveTo>
                    <a:pt x="35651" y="265422"/>
                  </a:moveTo>
                  <a:cubicBezTo>
                    <a:pt x="31359" y="265422"/>
                    <a:pt x="27353" y="263705"/>
                    <a:pt x="24492" y="259985"/>
                  </a:cubicBezTo>
                  <a:cubicBezTo>
                    <a:pt x="19628" y="253691"/>
                    <a:pt x="20773" y="244822"/>
                    <a:pt x="26781" y="239958"/>
                  </a:cubicBezTo>
                  <a:lnTo>
                    <a:pt x="141226" y="149260"/>
                  </a:lnTo>
                  <a:lnTo>
                    <a:pt x="47667" y="45402"/>
                  </a:lnTo>
                  <a:cubicBezTo>
                    <a:pt x="42517" y="39393"/>
                    <a:pt x="42804" y="30524"/>
                    <a:pt x="48812" y="25088"/>
                  </a:cubicBezTo>
                  <a:cubicBezTo>
                    <a:pt x="54820" y="19938"/>
                    <a:pt x="63690" y="20224"/>
                    <a:pt x="69126" y="26232"/>
                  </a:cubicBezTo>
                  <a:lnTo>
                    <a:pt x="172698" y="141535"/>
                  </a:lnTo>
                  <a:cubicBezTo>
                    <a:pt x="175273" y="144396"/>
                    <a:pt x="176704" y="148402"/>
                    <a:pt x="176418" y="152408"/>
                  </a:cubicBezTo>
                  <a:cubicBezTo>
                    <a:pt x="176131" y="156413"/>
                    <a:pt x="174129" y="159846"/>
                    <a:pt x="170981" y="162421"/>
                  </a:cubicBezTo>
                  <a:lnTo>
                    <a:pt x="44806" y="262560"/>
                  </a:lnTo>
                  <a:cubicBezTo>
                    <a:pt x="41945" y="264563"/>
                    <a:pt x="38798" y="265422"/>
                    <a:pt x="35651" y="265422"/>
                  </a:cubicBezTo>
                  <a:close/>
                </a:path>
              </a:pathLst>
            </a:custGeom>
            <a:solidFill>
              <a:srgbClr val="E3E0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C614730-87DC-4F97-898F-76DA9047F256}"/>
                </a:ext>
              </a:extLst>
            </p:cNvPr>
            <p:cNvSpPr/>
            <p:nvPr/>
          </p:nvSpPr>
          <p:spPr>
            <a:xfrm>
              <a:off x="4583682" y="7575744"/>
              <a:ext cx="5235843" cy="5865289"/>
            </a:xfrm>
            <a:custGeom>
              <a:avLst/>
              <a:gdLst>
                <a:gd name="connsiteX0" fmla="*/ 4514903 w 5235842"/>
                <a:gd name="connsiteY0" fmla="*/ 4883701 h 5865288"/>
                <a:gd name="connsiteX1" fmla="*/ 5187837 w 5235842"/>
                <a:gd name="connsiteY1" fmla="*/ 4498595 h 5865288"/>
                <a:gd name="connsiteX2" fmla="*/ 4057411 w 5235842"/>
                <a:gd name="connsiteY2" fmla="*/ 4196747 h 5865288"/>
                <a:gd name="connsiteX3" fmla="*/ 4688573 w 5235842"/>
                <a:gd name="connsiteY3" fmla="*/ 3935813 h 5865288"/>
                <a:gd name="connsiteX4" fmla="*/ 3860566 w 5235842"/>
                <a:gd name="connsiteY4" fmla="*/ 3324965 h 5865288"/>
                <a:gd name="connsiteX5" fmla="*/ 4376997 w 5235842"/>
                <a:gd name="connsiteY5" fmla="*/ 3106948 h 5865288"/>
                <a:gd name="connsiteX6" fmla="*/ 3521237 w 5235842"/>
                <a:gd name="connsiteY6" fmla="*/ 2426574 h 5865288"/>
                <a:gd name="connsiteX7" fmla="*/ 3795332 w 5235842"/>
                <a:gd name="connsiteY7" fmla="*/ 2368494 h 5865288"/>
                <a:gd name="connsiteX8" fmla="*/ 3155873 w 5235842"/>
                <a:gd name="connsiteY8" fmla="*/ 1614589 h 5865288"/>
                <a:gd name="connsiteX9" fmla="*/ 3532110 w 5235842"/>
                <a:gd name="connsiteY9" fmla="*/ 1511589 h 5865288"/>
                <a:gd name="connsiteX10" fmla="*/ 2675205 w 5235842"/>
                <a:gd name="connsiteY10" fmla="*/ 67011 h 5865288"/>
                <a:gd name="connsiteX11" fmla="*/ 2675205 w 5235842"/>
                <a:gd name="connsiteY11" fmla="*/ 64437 h 5865288"/>
                <a:gd name="connsiteX12" fmla="*/ 2674919 w 5235842"/>
                <a:gd name="connsiteY12" fmla="*/ 65295 h 5865288"/>
                <a:gd name="connsiteX13" fmla="*/ 2674633 w 5235842"/>
                <a:gd name="connsiteY13" fmla="*/ 64437 h 5865288"/>
                <a:gd name="connsiteX14" fmla="*/ 2674633 w 5235842"/>
                <a:gd name="connsiteY14" fmla="*/ 66440 h 5865288"/>
                <a:gd name="connsiteX15" fmla="*/ 1699565 w 5235842"/>
                <a:gd name="connsiteY15" fmla="*/ 1632614 h 5865288"/>
                <a:gd name="connsiteX16" fmla="*/ 2102696 w 5235842"/>
                <a:gd name="connsiteY16" fmla="*/ 1743339 h 5865288"/>
                <a:gd name="connsiteX17" fmla="*/ 1459803 w 5235842"/>
                <a:gd name="connsiteY17" fmla="*/ 2320427 h 5865288"/>
                <a:gd name="connsiteX18" fmla="*/ 1810862 w 5235842"/>
                <a:gd name="connsiteY18" fmla="*/ 2406833 h 5865288"/>
                <a:gd name="connsiteX19" fmla="*/ 939366 w 5235842"/>
                <a:gd name="connsiteY19" fmla="*/ 2883208 h 5865288"/>
                <a:gd name="connsiteX20" fmla="*/ 1526753 w 5235842"/>
                <a:gd name="connsiteY20" fmla="*/ 3235984 h 5865288"/>
                <a:gd name="connsiteX21" fmla="*/ 509340 w 5235842"/>
                <a:gd name="connsiteY21" fmla="*/ 4168708 h 5865288"/>
                <a:gd name="connsiteX22" fmla="*/ 905319 w 5235842"/>
                <a:gd name="connsiteY22" fmla="*/ 4441945 h 5865288"/>
                <a:gd name="connsiteX23" fmla="*/ 64437 w 5235842"/>
                <a:gd name="connsiteY23" fmla="*/ 4701162 h 5865288"/>
                <a:gd name="connsiteX24" fmla="*/ 819199 w 5235842"/>
                <a:gd name="connsiteY24" fmla="*/ 5114021 h 5865288"/>
                <a:gd name="connsiteX25" fmla="*/ 318504 w 5235842"/>
                <a:gd name="connsiteY25" fmla="*/ 5379247 h 5865288"/>
                <a:gd name="connsiteX26" fmla="*/ 1774240 w 5235842"/>
                <a:gd name="connsiteY26" fmla="*/ 5532030 h 5865288"/>
                <a:gd name="connsiteX27" fmla="*/ 1216322 w 5235842"/>
                <a:gd name="connsiteY27" fmla="*/ 5737745 h 5865288"/>
                <a:gd name="connsiteX28" fmla="*/ 3051442 w 5235842"/>
                <a:gd name="connsiteY28" fmla="*/ 5599839 h 5865288"/>
                <a:gd name="connsiteX29" fmla="*/ 3667154 w 5235842"/>
                <a:gd name="connsiteY29" fmla="*/ 5811561 h 5865288"/>
                <a:gd name="connsiteX30" fmla="*/ 3478321 w 5235842"/>
                <a:gd name="connsiteY30" fmla="*/ 5508569 h 5865288"/>
                <a:gd name="connsiteX31" fmla="*/ 5141202 w 5235842"/>
                <a:gd name="connsiteY31" fmla="*/ 5369233 h 5865288"/>
                <a:gd name="connsiteX32" fmla="*/ 4514903 w 5235842"/>
                <a:gd name="connsiteY32" fmla="*/ 4883701 h 586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35842" h="5865288">
                  <a:moveTo>
                    <a:pt x="4514903" y="4883701"/>
                  </a:moveTo>
                  <a:cubicBezTo>
                    <a:pt x="4731776" y="4782132"/>
                    <a:pt x="4957518" y="4655670"/>
                    <a:pt x="5187837" y="4498595"/>
                  </a:cubicBezTo>
                  <a:cubicBezTo>
                    <a:pt x="4716612" y="4531498"/>
                    <a:pt x="4374994" y="4390159"/>
                    <a:pt x="4057411" y="4196747"/>
                  </a:cubicBezTo>
                  <a:cubicBezTo>
                    <a:pt x="4265414" y="4178722"/>
                    <a:pt x="4453675" y="4136091"/>
                    <a:pt x="4688573" y="3935813"/>
                  </a:cubicBezTo>
                  <a:cubicBezTo>
                    <a:pt x="4229364" y="3844257"/>
                    <a:pt x="3860566" y="3324965"/>
                    <a:pt x="3860566" y="3324965"/>
                  </a:cubicBezTo>
                  <a:cubicBezTo>
                    <a:pt x="4006196" y="3278615"/>
                    <a:pt x="4177291" y="3209376"/>
                    <a:pt x="4376997" y="3106948"/>
                  </a:cubicBezTo>
                  <a:cubicBezTo>
                    <a:pt x="4014494" y="3003947"/>
                    <a:pt x="3727524" y="2714689"/>
                    <a:pt x="3521237" y="2426574"/>
                  </a:cubicBezTo>
                  <a:cubicBezTo>
                    <a:pt x="3608215" y="2434013"/>
                    <a:pt x="3701201" y="2419708"/>
                    <a:pt x="3795332" y="2368494"/>
                  </a:cubicBezTo>
                  <a:cubicBezTo>
                    <a:pt x="3551851" y="2231732"/>
                    <a:pt x="3312948" y="1904134"/>
                    <a:pt x="3155873" y="1614589"/>
                  </a:cubicBezTo>
                  <a:cubicBezTo>
                    <a:pt x="3242851" y="1619739"/>
                    <a:pt x="3402501" y="1585693"/>
                    <a:pt x="3532110" y="1511589"/>
                  </a:cubicBezTo>
                  <a:cubicBezTo>
                    <a:pt x="2778205" y="1223761"/>
                    <a:pt x="2688080" y="120515"/>
                    <a:pt x="2675205" y="67011"/>
                  </a:cubicBezTo>
                  <a:lnTo>
                    <a:pt x="2675205" y="64437"/>
                  </a:lnTo>
                  <a:cubicBezTo>
                    <a:pt x="2675205" y="64437"/>
                    <a:pt x="2674919" y="65295"/>
                    <a:pt x="2674919" y="65295"/>
                  </a:cubicBezTo>
                  <a:cubicBezTo>
                    <a:pt x="2674919" y="65009"/>
                    <a:pt x="2674633" y="64437"/>
                    <a:pt x="2674633" y="64437"/>
                  </a:cubicBezTo>
                  <a:lnTo>
                    <a:pt x="2674633" y="66440"/>
                  </a:lnTo>
                  <a:cubicBezTo>
                    <a:pt x="2662044" y="105923"/>
                    <a:pt x="2482366" y="1300439"/>
                    <a:pt x="1699565" y="1632614"/>
                  </a:cubicBezTo>
                  <a:cubicBezTo>
                    <a:pt x="1864937" y="1713584"/>
                    <a:pt x="1983960" y="1743339"/>
                    <a:pt x="2102696" y="1743339"/>
                  </a:cubicBezTo>
                  <a:cubicBezTo>
                    <a:pt x="1977093" y="1913003"/>
                    <a:pt x="1691554" y="2189387"/>
                    <a:pt x="1459803" y="2320427"/>
                  </a:cubicBezTo>
                  <a:cubicBezTo>
                    <a:pt x="1566809" y="2368494"/>
                    <a:pt x="1693556" y="2393672"/>
                    <a:pt x="1810862" y="2406833"/>
                  </a:cubicBezTo>
                  <a:cubicBezTo>
                    <a:pt x="1613159" y="2639155"/>
                    <a:pt x="1327047" y="2857458"/>
                    <a:pt x="939366" y="2883208"/>
                  </a:cubicBezTo>
                  <a:cubicBezTo>
                    <a:pt x="1157383" y="3053159"/>
                    <a:pt x="1355086" y="3164170"/>
                    <a:pt x="1526753" y="3235984"/>
                  </a:cubicBezTo>
                  <a:cubicBezTo>
                    <a:pt x="1327905" y="3540121"/>
                    <a:pt x="996302" y="3933810"/>
                    <a:pt x="509340" y="4168708"/>
                  </a:cubicBezTo>
                  <a:cubicBezTo>
                    <a:pt x="642382" y="4282009"/>
                    <a:pt x="775424" y="4371275"/>
                    <a:pt x="905319" y="4441945"/>
                  </a:cubicBezTo>
                  <a:cubicBezTo>
                    <a:pt x="653540" y="4565831"/>
                    <a:pt x="371434" y="4661965"/>
                    <a:pt x="64437" y="4701162"/>
                  </a:cubicBezTo>
                  <a:cubicBezTo>
                    <a:pt x="324226" y="4881126"/>
                    <a:pt x="577721" y="5015026"/>
                    <a:pt x="819199" y="5114021"/>
                  </a:cubicBezTo>
                  <a:cubicBezTo>
                    <a:pt x="674999" y="5214733"/>
                    <a:pt x="506765" y="5310294"/>
                    <a:pt x="318504" y="5379247"/>
                  </a:cubicBezTo>
                  <a:cubicBezTo>
                    <a:pt x="885005" y="5542616"/>
                    <a:pt x="1379406" y="5565791"/>
                    <a:pt x="1774240" y="5532030"/>
                  </a:cubicBezTo>
                  <a:cubicBezTo>
                    <a:pt x="1612300" y="5636461"/>
                    <a:pt x="1423467" y="5719148"/>
                    <a:pt x="1216322" y="5737745"/>
                  </a:cubicBezTo>
                  <a:cubicBezTo>
                    <a:pt x="2033457" y="5915992"/>
                    <a:pt x="2681786" y="5812992"/>
                    <a:pt x="3051442" y="5599839"/>
                  </a:cubicBezTo>
                  <a:cubicBezTo>
                    <a:pt x="3209089" y="5677948"/>
                    <a:pt x="3412515" y="5755770"/>
                    <a:pt x="3667154" y="5811561"/>
                  </a:cubicBezTo>
                  <a:cubicBezTo>
                    <a:pt x="3567301" y="5717717"/>
                    <a:pt x="3510651" y="5605561"/>
                    <a:pt x="3478321" y="5508569"/>
                  </a:cubicBezTo>
                  <a:cubicBezTo>
                    <a:pt x="3920077" y="5561500"/>
                    <a:pt x="4494017" y="5555777"/>
                    <a:pt x="5141202" y="5369233"/>
                  </a:cubicBezTo>
                  <a:cubicBezTo>
                    <a:pt x="4887993" y="5244774"/>
                    <a:pt x="4676270" y="5059373"/>
                    <a:pt x="4514903" y="4883701"/>
                  </a:cubicBezTo>
                  <a:close/>
                </a:path>
              </a:pathLst>
            </a:custGeom>
            <a:solidFill>
              <a:srgbClr val="225747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B177A5-5641-41E1-B9B2-6902BC09B502}"/>
                </a:ext>
              </a:extLst>
            </p:cNvPr>
            <p:cNvSpPr/>
            <p:nvPr/>
          </p:nvSpPr>
          <p:spPr>
            <a:xfrm>
              <a:off x="6848542" y="6816117"/>
              <a:ext cx="829724" cy="886946"/>
            </a:xfrm>
            <a:custGeom>
              <a:avLst/>
              <a:gdLst>
                <a:gd name="connsiteX0" fmla="*/ 182887 w 829723"/>
                <a:gd name="connsiteY0" fmla="*/ 824349 h 886946"/>
                <a:gd name="connsiteX1" fmla="*/ 424651 w 829723"/>
                <a:gd name="connsiteY1" fmla="*/ 64437 h 886946"/>
                <a:gd name="connsiteX2" fmla="*/ 655829 w 829723"/>
                <a:gd name="connsiteY2" fmla="*/ 824349 h 886946"/>
                <a:gd name="connsiteX3" fmla="*/ 64437 w 829723"/>
                <a:gd name="connsiteY3" fmla="*/ 335957 h 886946"/>
                <a:gd name="connsiteX4" fmla="*/ 773421 w 829723"/>
                <a:gd name="connsiteY4" fmla="*/ 331093 h 88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23" h="886946">
                  <a:moveTo>
                    <a:pt x="182887" y="824349"/>
                  </a:moveTo>
                  <a:lnTo>
                    <a:pt x="424651" y="64437"/>
                  </a:lnTo>
                  <a:lnTo>
                    <a:pt x="655829" y="824349"/>
                  </a:lnTo>
                  <a:lnTo>
                    <a:pt x="64437" y="335957"/>
                  </a:lnTo>
                  <a:lnTo>
                    <a:pt x="773421" y="331093"/>
                  </a:lnTo>
                  <a:close/>
                </a:path>
              </a:pathLst>
            </a:custGeom>
            <a:solidFill>
              <a:srgbClr val="FFD35A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4C66E3-5080-47BF-9247-4D97BC57DB0D}"/>
                </a:ext>
              </a:extLst>
            </p:cNvPr>
            <p:cNvSpPr/>
            <p:nvPr/>
          </p:nvSpPr>
          <p:spPr>
            <a:xfrm>
              <a:off x="7124926" y="7267601"/>
              <a:ext cx="228889" cy="600834"/>
            </a:xfrm>
            <a:custGeom>
              <a:avLst/>
              <a:gdLst>
                <a:gd name="connsiteX0" fmla="*/ 118798 w 228889"/>
                <a:gd name="connsiteY0" fmla="*/ 64437 h 600834"/>
                <a:gd name="connsiteX1" fmla="*/ 64437 w 228889"/>
                <a:gd name="connsiteY1" fmla="*/ 558266 h 600834"/>
                <a:gd name="connsiteX2" fmla="*/ 190612 w 228889"/>
                <a:gd name="connsiteY2" fmla="*/ 558266 h 600834"/>
                <a:gd name="connsiteX3" fmla="*/ 160856 w 228889"/>
                <a:gd name="connsiteY3" fmla="*/ 98198 h 60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889" h="600834">
                  <a:moveTo>
                    <a:pt x="118798" y="64437"/>
                  </a:moveTo>
                  <a:lnTo>
                    <a:pt x="64437" y="558266"/>
                  </a:lnTo>
                  <a:lnTo>
                    <a:pt x="190612" y="558266"/>
                  </a:lnTo>
                  <a:lnTo>
                    <a:pt x="160856" y="98198"/>
                  </a:lnTo>
                </a:path>
              </a:pathLst>
            </a:custGeom>
            <a:solidFill>
              <a:srgbClr val="FFD35A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4DB8D6-883E-44EF-8AE2-DB6872BE1342}"/>
                </a:ext>
              </a:extLst>
            </p:cNvPr>
            <p:cNvSpPr/>
            <p:nvPr/>
          </p:nvSpPr>
          <p:spPr>
            <a:xfrm>
              <a:off x="8071097" y="11824501"/>
              <a:ext cx="200278" cy="200278"/>
            </a:xfrm>
            <a:custGeom>
              <a:avLst/>
              <a:gdLst>
                <a:gd name="connsiteX0" fmla="*/ 153131 w 200278"/>
                <a:gd name="connsiteY0" fmla="*/ 108783 h 200278"/>
                <a:gd name="connsiteX1" fmla="*/ 108784 w 200278"/>
                <a:gd name="connsiteY1" fmla="*/ 153131 h 200278"/>
                <a:gd name="connsiteX2" fmla="*/ 64437 w 200278"/>
                <a:gd name="connsiteY2" fmla="*/ 108783 h 200278"/>
                <a:gd name="connsiteX3" fmla="*/ 108784 w 200278"/>
                <a:gd name="connsiteY3" fmla="*/ 64437 h 200278"/>
                <a:gd name="connsiteX4" fmla="*/ 153131 w 200278"/>
                <a:gd name="connsiteY4" fmla="*/ 108783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8" h="200278">
                  <a:moveTo>
                    <a:pt x="153131" y="108783"/>
                  </a:moveTo>
                  <a:cubicBezTo>
                    <a:pt x="153131" y="133103"/>
                    <a:pt x="133390" y="153131"/>
                    <a:pt x="108784" y="153131"/>
                  </a:cubicBezTo>
                  <a:cubicBezTo>
                    <a:pt x="84465" y="153131"/>
                    <a:pt x="64437" y="133390"/>
                    <a:pt x="64437" y="108783"/>
                  </a:cubicBezTo>
                  <a:cubicBezTo>
                    <a:pt x="64437" y="84465"/>
                    <a:pt x="84178" y="64437"/>
                    <a:pt x="108784" y="64437"/>
                  </a:cubicBezTo>
                  <a:cubicBezTo>
                    <a:pt x="133390" y="64723"/>
                    <a:pt x="153131" y="84465"/>
                    <a:pt x="153131" y="108783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76FA9C-5FB1-433D-94CC-DA47FF06A87D}"/>
                </a:ext>
              </a:extLst>
            </p:cNvPr>
            <p:cNvSpPr/>
            <p:nvPr/>
          </p:nvSpPr>
          <p:spPr>
            <a:xfrm>
              <a:off x="7483710" y="12199308"/>
              <a:ext cx="200278" cy="200278"/>
            </a:xfrm>
            <a:custGeom>
              <a:avLst/>
              <a:gdLst>
                <a:gd name="connsiteX0" fmla="*/ 138253 w 200278"/>
                <a:gd name="connsiteY0" fmla="*/ 101345 h 200278"/>
                <a:gd name="connsiteX1" fmla="*/ 101345 w 200278"/>
                <a:gd name="connsiteY1" fmla="*/ 138253 h 200278"/>
                <a:gd name="connsiteX2" fmla="*/ 64437 w 200278"/>
                <a:gd name="connsiteY2" fmla="*/ 101345 h 200278"/>
                <a:gd name="connsiteX3" fmla="*/ 101345 w 200278"/>
                <a:gd name="connsiteY3" fmla="*/ 64437 h 200278"/>
                <a:gd name="connsiteX4" fmla="*/ 138253 w 200278"/>
                <a:gd name="connsiteY4" fmla="*/ 101345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8" h="200278">
                  <a:moveTo>
                    <a:pt x="138253" y="101345"/>
                  </a:moveTo>
                  <a:cubicBezTo>
                    <a:pt x="138253" y="121659"/>
                    <a:pt x="121659" y="138253"/>
                    <a:pt x="101345" y="138253"/>
                  </a:cubicBezTo>
                  <a:cubicBezTo>
                    <a:pt x="81031" y="138253"/>
                    <a:pt x="64437" y="121659"/>
                    <a:pt x="64437" y="101345"/>
                  </a:cubicBezTo>
                  <a:cubicBezTo>
                    <a:pt x="64437" y="81031"/>
                    <a:pt x="81031" y="64437"/>
                    <a:pt x="101345" y="64437"/>
                  </a:cubicBezTo>
                  <a:cubicBezTo>
                    <a:pt x="121945" y="64437"/>
                    <a:pt x="138253" y="81031"/>
                    <a:pt x="138253" y="101345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D29B01-3C97-438F-BEDA-D2EBE084922E}"/>
                </a:ext>
              </a:extLst>
            </p:cNvPr>
            <p:cNvSpPr/>
            <p:nvPr/>
          </p:nvSpPr>
          <p:spPr>
            <a:xfrm>
              <a:off x="7310326" y="12694281"/>
              <a:ext cx="171667" cy="171667"/>
            </a:xfrm>
            <a:custGeom>
              <a:avLst/>
              <a:gdLst>
                <a:gd name="connsiteX0" fmla="*/ 134820 w 171666"/>
                <a:gd name="connsiteY0" fmla="*/ 99629 h 171666"/>
                <a:gd name="connsiteX1" fmla="*/ 99629 w 171666"/>
                <a:gd name="connsiteY1" fmla="*/ 134820 h 171666"/>
                <a:gd name="connsiteX2" fmla="*/ 64437 w 171666"/>
                <a:gd name="connsiteY2" fmla="*/ 99629 h 171666"/>
                <a:gd name="connsiteX3" fmla="*/ 99629 w 171666"/>
                <a:gd name="connsiteY3" fmla="*/ 64437 h 171666"/>
                <a:gd name="connsiteX4" fmla="*/ 134820 w 171666"/>
                <a:gd name="connsiteY4" fmla="*/ 99629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6" h="171666">
                  <a:moveTo>
                    <a:pt x="134820" y="99629"/>
                  </a:moveTo>
                  <a:cubicBezTo>
                    <a:pt x="134820" y="119084"/>
                    <a:pt x="119084" y="134820"/>
                    <a:pt x="99629" y="134820"/>
                  </a:cubicBezTo>
                  <a:cubicBezTo>
                    <a:pt x="80173" y="134820"/>
                    <a:pt x="64437" y="119084"/>
                    <a:pt x="64437" y="99629"/>
                  </a:cubicBezTo>
                  <a:cubicBezTo>
                    <a:pt x="64437" y="80173"/>
                    <a:pt x="80173" y="64437"/>
                    <a:pt x="99629" y="64437"/>
                  </a:cubicBezTo>
                  <a:cubicBezTo>
                    <a:pt x="119084" y="64437"/>
                    <a:pt x="134820" y="80173"/>
                    <a:pt x="134820" y="99629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F36F62-8410-4903-9F4B-A4C4FFA13D71}"/>
                </a:ext>
              </a:extLst>
            </p:cNvPr>
            <p:cNvSpPr/>
            <p:nvPr/>
          </p:nvSpPr>
          <p:spPr>
            <a:xfrm>
              <a:off x="8473084" y="12370116"/>
              <a:ext cx="228889" cy="228889"/>
            </a:xfrm>
            <a:custGeom>
              <a:avLst/>
              <a:gdLst>
                <a:gd name="connsiteX0" fmla="*/ 168009 w 228889"/>
                <a:gd name="connsiteY0" fmla="*/ 116223 h 228889"/>
                <a:gd name="connsiteX1" fmla="*/ 116223 w 228889"/>
                <a:gd name="connsiteY1" fmla="*/ 168009 h 228889"/>
                <a:gd name="connsiteX2" fmla="*/ 64437 w 228889"/>
                <a:gd name="connsiteY2" fmla="*/ 116223 h 228889"/>
                <a:gd name="connsiteX3" fmla="*/ 116223 w 228889"/>
                <a:gd name="connsiteY3" fmla="*/ 64437 h 228889"/>
                <a:gd name="connsiteX4" fmla="*/ 168009 w 228889"/>
                <a:gd name="connsiteY4" fmla="*/ 116223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9" h="228889">
                  <a:moveTo>
                    <a:pt x="168009" y="116223"/>
                  </a:moveTo>
                  <a:cubicBezTo>
                    <a:pt x="168009" y="144834"/>
                    <a:pt x="144834" y="168009"/>
                    <a:pt x="116223" y="168009"/>
                  </a:cubicBezTo>
                  <a:cubicBezTo>
                    <a:pt x="87611" y="168009"/>
                    <a:pt x="64437" y="144834"/>
                    <a:pt x="64437" y="116223"/>
                  </a:cubicBezTo>
                  <a:cubicBezTo>
                    <a:pt x="64437" y="87611"/>
                    <a:pt x="87611" y="64437"/>
                    <a:pt x="116223" y="64437"/>
                  </a:cubicBezTo>
                  <a:cubicBezTo>
                    <a:pt x="144834" y="64437"/>
                    <a:pt x="168009" y="87611"/>
                    <a:pt x="168009" y="116223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33BA8-4A4D-459F-9ED4-222A3293842C}"/>
                </a:ext>
              </a:extLst>
            </p:cNvPr>
            <p:cNvSpPr/>
            <p:nvPr/>
          </p:nvSpPr>
          <p:spPr>
            <a:xfrm>
              <a:off x="6164449" y="11313506"/>
              <a:ext cx="228889" cy="228889"/>
            </a:xfrm>
            <a:custGeom>
              <a:avLst/>
              <a:gdLst>
                <a:gd name="connsiteX0" fmla="*/ 183459 w 228889"/>
                <a:gd name="connsiteY0" fmla="*/ 123947 h 228889"/>
                <a:gd name="connsiteX1" fmla="*/ 123948 w 228889"/>
                <a:gd name="connsiteY1" fmla="*/ 183458 h 228889"/>
                <a:gd name="connsiteX2" fmla="*/ 64437 w 228889"/>
                <a:gd name="connsiteY2" fmla="*/ 123947 h 228889"/>
                <a:gd name="connsiteX3" fmla="*/ 123948 w 228889"/>
                <a:gd name="connsiteY3" fmla="*/ 64437 h 228889"/>
                <a:gd name="connsiteX4" fmla="*/ 183459 w 228889"/>
                <a:gd name="connsiteY4" fmla="*/ 123947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9" h="228889">
                  <a:moveTo>
                    <a:pt x="183459" y="123947"/>
                  </a:moveTo>
                  <a:cubicBezTo>
                    <a:pt x="183459" y="156850"/>
                    <a:pt x="156851" y="183458"/>
                    <a:pt x="123948" y="183458"/>
                  </a:cubicBezTo>
                  <a:cubicBezTo>
                    <a:pt x="91045" y="183458"/>
                    <a:pt x="64437" y="156850"/>
                    <a:pt x="64437" y="123947"/>
                  </a:cubicBezTo>
                  <a:cubicBezTo>
                    <a:pt x="64437" y="91045"/>
                    <a:pt x="91045" y="64437"/>
                    <a:pt x="123948" y="64437"/>
                  </a:cubicBezTo>
                  <a:cubicBezTo>
                    <a:pt x="156851" y="64437"/>
                    <a:pt x="183459" y="91045"/>
                    <a:pt x="183459" y="123947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0654E6-F69E-446E-9118-A0358E65D9FB}"/>
                </a:ext>
              </a:extLst>
            </p:cNvPr>
            <p:cNvSpPr/>
            <p:nvPr/>
          </p:nvSpPr>
          <p:spPr>
            <a:xfrm>
              <a:off x="6656561" y="11209361"/>
              <a:ext cx="228889" cy="228889"/>
            </a:xfrm>
            <a:custGeom>
              <a:avLst/>
              <a:gdLst>
                <a:gd name="connsiteX0" fmla="*/ 168581 w 228889"/>
                <a:gd name="connsiteY0" fmla="*/ 116509 h 228889"/>
                <a:gd name="connsiteX1" fmla="*/ 116509 w 228889"/>
                <a:gd name="connsiteY1" fmla="*/ 168582 h 228889"/>
                <a:gd name="connsiteX2" fmla="*/ 64437 w 228889"/>
                <a:gd name="connsiteY2" fmla="*/ 116509 h 228889"/>
                <a:gd name="connsiteX3" fmla="*/ 116509 w 228889"/>
                <a:gd name="connsiteY3" fmla="*/ 64437 h 228889"/>
                <a:gd name="connsiteX4" fmla="*/ 168581 w 228889"/>
                <a:gd name="connsiteY4" fmla="*/ 116509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9" h="228889">
                  <a:moveTo>
                    <a:pt x="168581" y="116509"/>
                  </a:moveTo>
                  <a:cubicBezTo>
                    <a:pt x="168581" y="145120"/>
                    <a:pt x="145406" y="168582"/>
                    <a:pt x="116509" y="168582"/>
                  </a:cubicBezTo>
                  <a:cubicBezTo>
                    <a:pt x="87897" y="168582"/>
                    <a:pt x="64437" y="145406"/>
                    <a:pt x="64437" y="116509"/>
                  </a:cubicBezTo>
                  <a:cubicBezTo>
                    <a:pt x="64437" y="87611"/>
                    <a:pt x="87611" y="64437"/>
                    <a:pt x="116509" y="64437"/>
                  </a:cubicBezTo>
                  <a:cubicBezTo>
                    <a:pt x="145406" y="64437"/>
                    <a:pt x="168581" y="87611"/>
                    <a:pt x="168581" y="116509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56A034-16C5-479E-9449-8AD4854D1CBB}"/>
                </a:ext>
              </a:extLst>
            </p:cNvPr>
            <p:cNvSpPr/>
            <p:nvPr/>
          </p:nvSpPr>
          <p:spPr>
            <a:xfrm>
              <a:off x="5999363" y="12370116"/>
              <a:ext cx="228889" cy="228889"/>
            </a:xfrm>
            <a:custGeom>
              <a:avLst/>
              <a:gdLst>
                <a:gd name="connsiteX0" fmla="*/ 168009 w 228889"/>
                <a:gd name="connsiteY0" fmla="*/ 116223 h 228889"/>
                <a:gd name="connsiteX1" fmla="*/ 116223 w 228889"/>
                <a:gd name="connsiteY1" fmla="*/ 168009 h 228889"/>
                <a:gd name="connsiteX2" fmla="*/ 64437 w 228889"/>
                <a:gd name="connsiteY2" fmla="*/ 116223 h 228889"/>
                <a:gd name="connsiteX3" fmla="*/ 116223 w 228889"/>
                <a:gd name="connsiteY3" fmla="*/ 64437 h 228889"/>
                <a:gd name="connsiteX4" fmla="*/ 168009 w 228889"/>
                <a:gd name="connsiteY4" fmla="*/ 116223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9" h="228889">
                  <a:moveTo>
                    <a:pt x="168009" y="116223"/>
                  </a:moveTo>
                  <a:cubicBezTo>
                    <a:pt x="168009" y="144824"/>
                    <a:pt x="144823" y="168009"/>
                    <a:pt x="116223" y="168009"/>
                  </a:cubicBezTo>
                  <a:cubicBezTo>
                    <a:pt x="87622" y="168009"/>
                    <a:pt x="64437" y="144824"/>
                    <a:pt x="64437" y="116223"/>
                  </a:cubicBezTo>
                  <a:cubicBezTo>
                    <a:pt x="64437" y="87622"/>
                    <a:pt x="87622" y="64437"/>
                    <a:pt x="116223" y="64437"/>
                  </a:cubicBezTo>
                  <a:cubicBezTo>
                    <a:pt x="144823" y="64437"/>
                    <a:pt x="168009" y="87622"/>
                    <a:pt x="168009" y="116223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881BAF-91A3-40C0-A47B-3CC8712622D9}"/>
                </a:ext>
              </a:extLst>
            </p:cNvPr>
            <p:cNvSpPr/>
            <p:nvPr/>
          </p:nvSpPr>
          <p:spPr>
            <a:xfrm>
              <a:off x="6880014" y="9623730"/>
              <a:ext cx="200278" cy="200278"/>
            </a:xfrm>
            <a:custGeom>
              <a:avLst/>
              <a:gdLst>
                <a:gd name="connsiteX0" fmla="*/ 141114 w 200278"/>
                <a:gd name="connsiteY0" fmla="*/ 102776 h 200278"/>
                <a:gd name="connsiteX1" fmla="*/ 102775 w 200278"/>
                <a:gd name="connsiteY1" fmla="*/ 141115 h 200278"/>
                <a:gd name="connsiteX2" fmla="*/ 64437 w 200278"/>
                <a:gd name="connsiteY2" fmla="*/ 102776 h 200278"/>
                <a:gd name="connsiteX3" fmla="*/ 102775 w 200278"/>
                <a:gd name="connsiteY3" fmla="*/ 64437 h 200278"/>
                <a:gd name="connsiteX4" fmla="*/ 141114 w 200278"/>
                <a:gd name="connsiteY4" fmla="*/ 102776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8" h="200278">
                  <a:moveTo>
                    <a:pt x="141114" y="102776"/>
                  </a:moveTo>
                  <a:cubicBezTo>
                    <a:pt x="141114" y="123948"/>
                    <a:pt x="123948" y="141115"/>
                    <a:pt x="102775" y="141115"/>
                  </a:cubicBezTo>
                  <a:cubicBezTo>
                    <a:pt x="81603" y="141115"/>
                    <a:pt x="64437" y="123948"/>
                    <a:pt x="64437" y="102776"/>
                  </a:cubicBezTo>
                  <a:cubicBezTo>
                    <a:pt x="64437" y="81603"/>
                    <a:pt x="81603" y="64437"/>
                    <a:pt x="102775" y="64437"/>
                  </a:cubicBezTo>
                  <a:cubicBezTo>
                    <a:pt x="123948" y="64723"/>
                    <a:pt x="141114" y="81890"/>
                    <a:pt x="141114" y="102776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84EC0D-40B9-4FAF-90DA-552161B45E6D}"/>
                </a:ext>
              </a:extLst>
            </p:cNvPr>
            <p:cNvSpPr/>
            <p:nvPr/>
          </p:nvSpPr>
          <p:spPr>
            <a:xfrm>
              <a:off x="7557526" y="10289513"/>
              <a:ext cx="171667" cy="171667"/>
            </a:xfrm>
            <a:custGeom>
              <a:avLst/>
              <a:gdLst>
                <a:gd name="connsiteX0" fmla="*/ 131959 w 171666"/>
                <a:gd name="connsiteY0" fmla="*/ 98197 h 171666"/>
                <a:gd name="connsiteX1" fmla="*/ 98198 w 171666"/>
                <a:gd name="connsiteY1" fmla="*/ 131958 h 171666"/>
                <a:gd name="connsiteX2" fmla="*/ 64437 w 171666"/>
                <a:gd name="connsiteY2" fmla="*/ 98197 h 171666"/>
                <a:gd name="connsiteX3" fmla="*/ 98198 w 171666"/>
                <a:gd name="connsiteY3" fmla="*/ 64437 h 171666"/>
                <a:gd name="connsiteX4" fmla="*/ 131959 w 171666"/>
                <a:gd name="connsiteY4" fmla="*/ 98197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6" h="171666">
                  <a:moveTo>
                    <a:pt x="131959" y="98197"/>
                  </a:moveTo>
                  <a:cubicBezTo>
                    <a:pt x="131959" y="116795"/>
                    <a:pt x="116795" y="131958"/>
                    <a:pt x="98198" y="131958"/>
                  </a:cubicBezTo>
                  <a:cubicBezTo>
                    <a:pt x="79600" y="131958"/>
                    <a:pt x="64437" y="116795"/>
                    <a:pt x="64437" y="98197"/>
                  </a:cubicBezTo>
                  <a:cubicBezTo>
                    <a:pt x="64437" y="79600"/>
                    <a:pt x="79600" y="64437"/>
                    <a:pt x="98198" y="64437"/>
                  </a:cubicBezTo>
                  <a:cubicBezTo>
                    <a:pt x="116795" y="64722"/>
                    <a:pt x="131959" y="79600"/>
                    <a:pt x="131959" y="98197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216BBB-70DD-473F-8EAC-20116C2A4AA7}"/>
                </a:ext>
              </a:extLst>
            </p:cNvPr>
            <p:cNvSpPr/>
            <p:nvPr/>
          </p:nvSpPr>
          <p:spPr>
            <a:xfrm>
              <a:off x="8115731" y="10518116"/>
              <a:ext cx="171667" cy="171667"/>
            </a:xfrm>
            <a:custGeom>
              <a:avLst/>
              <a:gdLst>
                <a:gd name="connsiteX0" fmla="*/ 133103 w 171666"/>
                <a:gd name="connsiteY0" fmla="*/ 98770 h 171666"/>
                <a:gd name="connsiteX1" fmla="*/ 98770 w 171666"/>
                <a:gd name="connsiteY1" fmla="*/ 133103 h 171666"/>
                <a:gd name="connsiteX2" fmla="*/ 64437 w 171666"/>
                <a:gd name="connsiteY2" fmla="*/ 98770 h 171666"/>
                <a:gd name="connsiteX3" fmla="*/ 98770 w 171666"/>
                <a:gd name="connsiteY3" fmla="*/ 64437 h 171666"/>
                <a:gd name="connsiteX4" fmla="*/ 133103 w 171666"/>
                <a:gd name="connsiteY4" fmla="*/ 98770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6" h="171666">
                  <a:moveTo>
                    <a:pt x="133103" y="98770"/>
                  </a:moveTo>
                  <a:cubicBezTo>
                    <a:pt x="133103" y="117654"/>
                    <a:pt x="117653" y="133103"/>
                    <a:pt x="98770" y="133103"/>
                  </a:cubicBezTo>
                  <a:cubicBezTo>
                    <a:pt x="79886" y="133103"/>
                    <a:pt x="64437" y="117654"/>
                    <a:pt x="64437" y="98770"/>
                  </a:cubicBezTo>
                  <a:cubicBezTo>
                    <a:pt x="64437" y="79887"/>
                    <a:pt x="79886" y="64437"/>
                    <a:pt x="98770" y="64437"/>
                  </a:cubicBezTo>
                  <a:cubicBezTo>
                    <a:pt x="117939" y="64437"/>
                    <a:pt x="133103" y="79887"/>
                    <a:pt x="133103" y="98770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89BEC16-C62D-4498-9601-4AC770C3AE82}"/>
                </a:ext>
              </a:extLst>
            </p:cNvPr>
            <p:cNvSpPr/>
            <p:nvPr/>
          </p:nvSpPr>
          <p:spPr>
            <a:xfrm>
              <a:off x="7310326" y="10721251"/>
              <a:ext cx="171667" cy="171667"/>
            </a:xfrm>
            <a:custGeom>
              <a:avLst/>
              <a:gdLst>
                <a:gd name="connsiteX0" fmla="*/ 134820 w 171666"/>
                <a:gd name="connsiteY0" fmla="*/ 99632 h 171666"/>
                <a:gd name="connsiteX1" fmla="*/ 99629 w 171666"/>
                <a:gd name="connsiteY1" fmla="*/ 134824 h 171666"/>
                <a:gd name="connsiteX2" fmla="*/ 64437 w 171666"/>
                <a:gd name="connsiteY2" fmla="*/ 99632 h 171666"/>
                <a:gd name="connsiteX3" fmla="*/ 99629 w 171666"/>
                <a:gd name="connsiteY3" fmla="*/ 64440 h 171666"/>
                <a:gd name="connsiteX4" fmla="*/ 134820 w 171666"/>
                <a:gd name="connsiteY4" fmla="*/ 99632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6" h="171666">
                  <a:moveTo>
                    <a:pt x="134820" y="99632"/>
                  </a:moveTo>
                  <a:cubicBezTo>
                    <a:pt x="134820" y="119088"/>
                    <a:pt x="119084" y="134824"/>
                    <a:pt x="99629" y="134824"/>
                  </a:cubicBezTo>
                  <a:cubicBezTo>
                    <a:pt x="80173" y="134824"/>
                    <a:pt x="64437" y="119088"/>
                    <a:pt x="64437" y="99632"/>
                  </a:cubicBezTo>
                  <a:cubicBezTo>
                    <a:pt x="64437" y="80176"/>
                    <a:pt x="80173" y="64440"/>
                    <a:pt x="99629" y="64440"/>
                  </a:cubicBezTo>
                  <a:cubicBezTo>
                    <a:pt x="119084" y="64154"/>
                    <a:pt x="134820" y="79891"/>
                    <a:pt x="134820" y="99632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B8D9AF0-1E7C-47C7-9632-6F7E21FA87FD}"/>
                </a:ext>
              </a:extLst>
            </p:cNvPr>
            <p:cNvSpPr/>
            <p:nvPr/>
          </p:nvSpPr>
          <p:spPr>
            <a:xfrm>
              <a:off x="7251387" y="8824044"/>
              <a:ext cx="171667" cy="171667"/>
            </a:xfrm>
            <a:custGeom>
              <a:avLst/>
              <a:gdLst>
                <a:gd name="connsiteX0" fmla="*/ 123375 w 171666"/>
                <a:gd name="connsiteY0" fmla="*/ 93910 h 171666"/>
                <a:gd name="connsiteX1" fmla="*/ 93906 w 171666"/>
                <a:gd name="connsiteY1" fmla="*/ 123380 h 171666"/>
                <a:gd name="connsiteX2" fmla="*/ 64437 w 171666"/>
                <a:gd name="connsiteY2" fmla="*/ 93910 h 171666"/>
                <a:gd name="connsiteX3" fmla="*/ 93906 w 171666"/>
                <a:gd name="connsiteY3" fmla="*/ 64441 h 171666"/>
                <a:gd name="connsiteX4" fmla="*/ 123375 w 171666"/>
                <a:gd name="connsiteY4" fmla="*/ 93910 h 17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6" h="171666">
                  <a:moveTo>
                    <a:pt x="123375" y="93910"/>
                  </a:moveTo>
                  <a:cubicBezTo>
                    <a:pt x="123375" y="110219"/>
                    <a:pt x="110215" y="123380"/>
                    <a:pt x="93906" y="123380"/>
                  </a:cubicBezTo>
                  <a:cubicBezTo>
                    <a:pt x="77598" y="123380"/>
                    <a:pt x="64437" y="110219"/>
                    <a:pt x="64437" y="93910"/>
                  </a:cubicBezTo>
                  <a:cubicBezTo>
                    <a:pt x="64437" y="77602"/>
                    <a:pt x="77598" y="64441"/>
                    <a:pt x="93906" y="64441"/>
                  </a:cubicBezTo>
                  <a:cubicBezTo>
                    <a:pt x="109928" y="64155"/>
                    <a:pt x="123375" y="77602"/>
                    <a:pt x="123375" y="93910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25429C-0DEF-42A5-BCB6-02A66CF02C8E}"/>
                </a:ext>
              </a:extLst>
            </p:cNvPr>
            <p:cNvSpPr/>
            <p:nvPr/>
          </p:nvSpPr>
          <p:spPr>
            <a:xfrm>
              <a:off x="6880014" y="9032338"/>
              <a:ext cx="200278" cy="200278"/>
            </a:xfrm>
            <a:custGeom>
              <a:avLst/>
              <a:gdLst>
                <a:gd name="connsiteX0" fmla="*/ 141114 w 200278"/>
                <a:gd name="connsiteY0" fmla="*/ 102775 h 200278"/>
                <a:gd name="connsiteX1" fmla="*/ 102775 w 200278"/>
                <a:gd name="connsiteY1" fmla="*/ 141114 h 200278"/>
                <a:gd name="connsiteX2" fmla="*/ 64437 w 200278"/>
                <a:gd name="connsiteY2" fmla="*/ 102775 h 200278"/>
                <a:gd name="connsiteX3" fmla="*/ 102775 w 200278"/>
                <a:gd name="connsiteY3" fmla="*/ 64437 h 200278"/>
                <a:gd name="connsiteX4" fmla="*/ 141114 w 200278"/>
                <a:gd name="connsiteY4" fmla="*/ 102775 h 20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78" h="200278">
                  <a:moveTo>
                    <a:pt x="141114" y="102775"/>
                  </a:moveTo>
                  <a:cubicBezTo>
                    <a:pt x="141114" y="123947"/>
                    <a:pt x="123948" y="141114"/>
                    <a:pt x="102775" y="141114"/>
                  </a:cubicBezTo>
                  <a:cubicBezTo>
                    <a:pt x="81603" y="141114"/>
                    <a:pt x="64437" y="123947"/>
                    <a:pt x="64437" y="102775"/>
                  </a:cubicBezTo>
                  <a:cubicBezTo>
                    <a:pt x="64437" y="81603"/>
                    <a:pt x="81603" y="64437"/>
                    <a:pt x="102775" y="64437"/>
                  </a:cubicBezTo>
                  <a:cubicBezTo>
                    <a:pt x="123948" y="64437"/>
                    <a:pt x="141114" y="81603"/>
                    <a:pt x="141114" y="102775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CC3F38-10C1-4ACB-8EBF-BBB859BA1771}"/>
                </a:ext>
              </a:extLst>
            </p:cNvPr>
            <p:cNvSpPr/>
            <p:nvPr/>
          </p:nvSpPr>
          <p:spPr>
            <a:xfrm>
              <a:off x="7380710" y="9262086"/>
              <a:ext cx="228889" cy="228889"/>
            </a:xfrm>
            <a:custGeom>
              <a:avLst/>
              <a:gdLst>
                <a:gd name="connsiteX0" fmla="*/ 167436 w 228889"/>
                <a:gd name="connsiteY0" fmla="*/ 115936 h 228889"/>
                <a:gd name="connsiteX1" fmla="*/ 115937 w 228889"/>
                <a:gd name="connsiteY1" fmla="*/ 167437 h 228889"/>
                <a:gd name="connsiteX2" fmla="*/ 64437 w 228889"/>
                <a:gd name="connsiteY2" fmla="*/ 115936 h 228889"/>
                <a:gd name="connsiteX3" fmla="*/ 115937 w 228889"/>
                <a:gd name="connsiteY3" fmla="*/ 64437 h 228889"/>
                <a:gd name="connsiteX4" fmla="*/ 167436 w 228889"/>
                <a:gd name="connsiteY4" fmla="*/ 115936 h 22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89" h="228889">
                  <a:moveTo>
                    <a:pt x="167436" y="115936"/>
                  </a:moveTo>
                  <a:cubicBezTo>
                    <a:pt x="167436" y="144262"/>
                    <a:pt x="144548" y="167437"/>
                    <a:pt x="115937" y="167437"/>
                  </a:cubicBezTo>
                  <a:cubicBezTo>
                    <a:pt x="87611" y="167437"/>
                    <a:pt x="64437" y="144547"/>
                    <a:pt x="64437" y="115936"/>
                  </a:cubicBezTo>
                  <a:cubicBezTo>
                    <a:pt x="64437" y="87611"/>
                    <a:pt x="87326" y="64437"/>
                    <a:pt x="115937" y="64437"/>
                  </a:cubicBezTo>
                  <a:cubicBezTo>
                    <a:pt x="144261" y="64437"/>
                    <a:pt x="167436" y="87611"/>
                    <a:pt x="167436" y="115936"/>
                  </a:cubicBezTo>
                  <a:close/>
                </a:path>
              </a:pathLst>
            </a:custGeom>
            <a:solidFill>
              <a:srgbClr val="FFFFFF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A5C812-4359-42AD-96C2-28E305BE36EE}"/>
                </a:ext>
              </a:extLst>
            </p:cNvPr>
            <p:cNvSpPr/>
            <p:nvPr/>
          </p:nvSpPr>
          <p:spPr>
            <a:xfrm>
              <a:off x="6433680" y="10357035"/>
              <a:ext cx="572223" cy="572223"/>
            </a:xfrm>
            <a:custGeom>
              <a:avLst/>
              <a:gdLst>
                <a:gd name="connsiteX0" fmla="*/ 510771 w 572223"/>
                <a:gd name="connsiteY0" fmla="*/ 287604 h 572223"/>
                <a:gd name="connsiteX1" fmla="*/ 287604 w 572223"/>
                <a:gd name="connsiteY1" fmla="*/ 510771 h 572223"/>
                <a:gd name="connsiteX2" fmla="*/ 64436 w 572223"/>
                <a:gd name="connsiteY2" fmla="*/ 287604 h 572223"/>
                <a:gd name="connsiteX3" fmla="*/ 287604 w 572223"/>
                <a:gd name="connsiteY3" fmla="*/ 64437 h 572223"/>
                <a:gd name="connsiteX4" fmla="*/ 510771 w 572223"/>
                <a:gd name="connsiteY4" fmla="*/ 287604 h 5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23" h="572223">
                  <a:moveTo>
                    <a:pt x="510771" y="287604"/>
                  </a:moveTo>
                  <a:cubicBezTo>
                    <a:pt x="510771" y="410856"/>
                    <a:pt x="410856" y="510771"/>
                    <a:pt x="287604" y="510771"/>
                  </a:cubicBezTo>
                  <a:cubicBezTo>
                    <a:pt x="164352" y="510771"/>
                    <a:pt x="64436" y="410855"/>
                    <a:pt x="64436" y="287604"/>
                  </a:cubicBezTo>
                  <a:cubicBezTo>
                    <a:pt x="64436" y="164352"/>
                    <a:pt x="164352" y="64437"/>
                    <a:pt x="287604" y="64437"/>
                  </a:cubicBezTo>
                  <a:cubicBezTo>
                    <a:pt x="410855" y="64437"/>
                    <a:pt x="510771" y="164353"/>
                    <a:pt x="510771" y="287604"/>
                  </a:cubicBezTo>
                  <a:close/>
                </a:path>
              </a:pathLst>
            </a:custGeom>
            <a:solidFill>
              <a:srgbClr val="F05123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9185C7D-150E-4C5B-9AAA-DA100864AA37}"/>
                </a:ext>
              </a:extLst>
            </p:cNvPr>
            <p:cNvSpPr/>
            <p:nvPr/>
          </p:nvSpPr>
          <p:spPr>
            <a:xfrm>
              <a:off x="7411896" y="9589111"/>
              <a:ext cx="1545003" cy="915557"/>
            </a:xfrm>
            <a:custGeom>
              <a:avLst/>
              <a:gdLst>
                <a:gd name="connsiteX0" fmla="*/ 78742 w 1545002"/>
                <a:gd name="connsiteY0" fmla="*/ 863261 h 915557"/>
                <a:gd name="connsiteX1" fmla="*/ 68728 w 1545002"/>
                <a:gd name="connsiteY1" fmla="*/ 858969 h 915557"/>
                <a:gd name="connsiteX2" fmla="*/ 68728 w 1545002"/>
                <a:gd name="connsiteY2" fmla="*/ 838655 h 915557"/>
                <a:gd name="connsiteX3" fmla="*/ 842947 w 1545002"/>
                <a:gd name="connsiteY3" fmla="*/ 64437 h 915557"/>
                <a:gd name="connsiteX4" fmla="*/ 1471820 w 1545002"/>
                <a:gd name="connsiteY4" fmla="*/ 64437 h 915557"/>
                <a:gd name="connsiteX5" fmla="*/ 1486125 w 1545002"/>
                <a:gd name="connsiteY5" fmla="*/ 78742 h 915557"/>
                <a:gd name="connsiteX6" fmla="*/ 1471820 w 1545002"/>
                <a:gd name="connsiteY6" fmla="*/ 93048 h 915557"/>
                <a:gd name="connsiteX7" fmla="*/ 854963 w 1545002"/>
                <a:gd name="connsiteY7" fmla="*/ 93048 h 915557"/>
                <a:gd name="connsiteX8" fmla="*/ 89042 w 1545002"/>
                <a:gd name="connsiteY8" fmla="*/ 858683 h 915557"/>
                <a:gd name="connsiteX9" fmla="*/ 78742 w 1545002"/>
                <a:gd name="connsiteY9" fmla="*/ 863261 h 91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5002" h="915557">
                  <a:moveTo>
                    <a:pt x="78742" y="863261"/>
                  </a:moveTo>
                  <a:cubicBezTo>
                    <a:pt x="75023" y="863261"/>
                    <a:pt x="71303" y="861830"/>
                    <a:pt x="68728" y="858969"/>
                  </a:cubicBezTo>
                  <a:cubicBezTo>
                    <a:pt x="63006" y="853247"/>
                    <a:pt x="63006" y="844377"/>
                    <a:pt x="68728" y="838655"/>
                  </a:cubicBezTo>
                  <a:lnTo>
                    <a:pt x="842947" y="64437"/>
                  </a:lnTo>
                  <a:lnTo>
                    <a:pt x="1471820" y="64437"/>
                  </a:lnTo>
                  <a:cubicBezTo>
                    <a:pt x="1479831" y="64437"/>
                    <a:pt x="1486125" y="70731"/>
                    <a:pt x="1486125" y="78742"/>
                  </a:cubicBezTo>
                  <a:cubicBezTo>
                    <a:pt x="1486125" y="86753"/>
                    <a:pt x="1479831" y="93048"/>
                    <a:pt x="1471820" y="93048"/>
                  </a:cubicBezTo>
                  <a:lnTo>
                    <a:pt x="854963" y="93048"/>
                  </a:lnTo>
                  <a:lnTo>
                    <a:pt x="89042" y="858683"/>
                  </a:lnTo>
                  <a:cubicBezTo>
                    <a:pt x="86181" y="861830"/>
                    <a:pt x="82462" y="863261"/>
                    <a:pt x="78742" y="863261"/>
                  </a:cubicBezTo>
                  <a:close/>
                </a:path>
              </a:pathLst>
            </a:custGeom>
            <a:solidFill>
              <a:srgbClr val="02ABC8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45E65B-6412-4DBB-B920-CB7028524107}"/>
                </a:ext>
              </a:extLst>
            </p:cNvPr>
            <p:cNvSpPr/>
            <p:nvPr/>
          </p:nvSpPr>
          <p:spPr>
            <a:xfrm>
              <a:off x="7431065" y="11330959"/>
              <a:ext cx="457779" cy="457779"/>
            </a:xfrm>
            <a:custGeom>
              <a:avLst/>
              <a:gdLst>
                <a:gd name="connsiteX0" fmla="*/ 416354 w 457778"/>
                <a:gd name="connsiteY0" fmla="*/ 240395 h 457778"/>
                <a:gd name="connsiteX1" fmla="*/ 240395 w 457778"/>
                <a:gd name="connsiteY1" fmla="*/ 416354 h 457778"/>
                <a:gd name="connsiteX2" fmla="*/ 64437 w 457778"/>
                <a:gd name="connsiteY2" fmla="*/ 240395 h 457778"/>
                <a:gd name="connsiteX3" fmla="*/ 240395 w 457778"/>
                <a:gd name="connsiteY3" fmla="*/ 64437 h 457778"/>
                <a:gd name="connsiteX4" fmla="*/ 416354 w 457778"/>
                <a:gd name="connsiteY4" fmla="*/ 240395 h 45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778" h="457778">
                  <a:moveTo>
                    <a:pt x="416354" y="240395"/>
                  </a:moveTo>
                  <a:cubicBezTo>
                    <a:pt x="416354" y="337673"/>
                    <a:pt x="337673" y="416354"/>
                    <a:pt x="240395" y="416354"/>
                  </a:cubicBezTo>
                  <a:cubicBezTo>
                    <a:pt x="143117" y="416354"/>
                    <a:pt x="64437" y="337673"/>
                    <a:pt x="64437" y="240395"/>
                  </a:cubicBezTo>
                  <a:cubicBezTo>
                    <a:pt x="64437" y="143117"/>
                    <a:pt x="143117" y="64437"/>
                    <a:pt x="240395" y="64437"/>
                  </a:cubicBezTo>
                  <a:cubicBezTo>
                    <a:pt x="337387" y="64437"/>
                    <a:pt x="416354" y="143404"/>
                    <a:pt x="416354" y="240395"/>
                  </a:cubicBezTo>
                  <a:close/>
                </a:path>
              </a:pathLst>
            </a:custGeom>
            <a:solidFill>
              <a:srgbClr val="01AF00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B2D5B8D-903C-4267-A162-E577C487FD34}"/>
                </a:ext>
              </a:extLst>
            </p:cNvPr>
            <p:cNvSpPr/>
            <p:nvPr/>
          </p:nvSpPr>
          <p:spPr>
            <a:xfrm>
              <a:off x="7592432" y="11492612"/>
              <a:ext cx="2088615" cy="143056"/>
            </a:xfrm>
            <a:custGeom>
              <a:avLst/>
              <a:gdLst>
                <a:gd name="connsiteX0" fmla="*/ 2025732 w 2088614"/>
                <a:gd name="connsiteY0" fmla="*/ 93048 h 143055"/>
                <a:gd name="connsiteX1" fmla="*/ 78742 w 2088614"/>
                <a:gd name="connsiteY1" fmla="*/ 93048 h 143055"/>
                <a:gd name="connsiteX2" fmla="*/ 64437 w 2088614"/>
                <a:gd name="connsiteY2" fmla="*/ 78742 h 143055"/>
                <a:gd name="connsiteX3" fmla="*/ 78742 w 2088614"/>
                <a:gd name="connsiteY3" fmla="*/ 64437 h 143055"/>
                <a:gd name="connsiteX4" fmla="*/ 2025732 w 2088614"/>
                <a:gd name="connsiteY4" fmla="*/ 64437 h 143055"/>
                <a:gd name="connsiteX5" fmla="*/ 2040037 w 2088614"/>
                <a:gd name="connsiteY5" fmla="*/ 78742 h 143055"/>
                <a:gd name="connsiteX6" fmla="*/ 2025732 w 2088614"/>
                <a:gd name="connsiteY6" fmla="*/ 93048 h 14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88614" h="143055">
                  <a:moveTo>
                    <a:pt x="2025732" y="93048"/>
                  </a:moveTo>
                  <a:lnTo>
                    <a:pt x="78742" y="93048"/>
                  </a:lnTo>
                  <a:cubicBezTo>
                    <a:pt x="70731" y="93048"/>
                    <a:pt x="64437" y="86753"/>
                    <a:pt x="64437" y="78742"/>
                  </a:cubicBezTo>
                  <a:cubicBezTo>
                    <a:pt x="64437" y="70731"/>
                    <a:pt x="70731" y="64437"/>
                    <a:pt x="78742" y="64437"/>
                  </a:cubicBezTo>
                  <a:lnTo>
                    <a:pt x="2025732" y="64437"/>
                  </a:lnTo>
                  <a:cubicBezTo>
                    <a:pt x="2033743" y="64437"/>
                    <a:pt x="2040037" y="70731"/>
                    <a:pt x="2040037" y="78742"/>
                  </a:cubicBezTo>
                  <a:cubicBezTo>
                    <a:pt x="2040037" y="86753"/>
                    <a:pt x="2033743" y="93048"/>
                    <a:pt x="2025732" y="93048"/>
                  </a:cubicBezTo>
                  <a:close/>
                </a:path>
              </a:pathLst>
            </a:custGeom>
            <a:solidFill>
              <a:srgbClr val="01AF00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27FEAC-8242-4AAF-8518-2EAF8F45D810}"/>
                </a:ext>
              </a:extLst>
            </p:cNvPr>
            <p:cNvSpPr/>
            <p:nvPr/>
          </p:nvSpPr>
          <p:spPr>
            <a:xfrm>
              <a:off x="4426893" y="11898891"/>
              <a:ext cx="2317504" cy="143056"/>
            </a:xfrm>
            <a:custGeom>
              <a:avLst/>
              <a:gdLst>
                <a:gd name="connsiteX0" fmla="*/ 2257769 w 2317504"/>
                <a:gd name="connsiteY0" fmla="*/ 93048 h 143055"/>
                <a:gd name="connsiteX1" fmla="*/ 78742 w 2317504"/>
                <a:gd name="connsiteY1" fmla="*/ 93048 h 143055"/>
                <a:gd name="connsiteX2" fmla="*/ 64437 w 2317504"/>
                <a:gd name="connsiteY2" fmla="*/ 78742 h 143055"/>
                <a:gd name="connsiteX3" fmla="*/ 78742 w 2317504"/>
                <a:gd name="connsiteY3" fmla="*/ 64437 h 143055"/>
                <a:gd name="connsiteX4" fmla="*/ 2257769 w 2317504"/>
                <a:gd name="connsiteY4" fmla="*/ 64437 h 143055"/>
                <a:gd name="connsiteX5" fmla="*/ 2272074 w 2317504"/>
                <a:gd name="connsiteY5" fmla="*/ 78742 h 143055"/>
                <a:gd name="connsiteX6" fmla="*/ 2257769 w 2317504"/>
                <a:gd name="connsiteY6" fmla="*/ 93048 h 14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504" h="143055">
                  <a:moveTo>
                    <a:pt x="2257769" y="93048"/>
                  </a:moveTo>
                  <a:lnTo>
                    <a:pt x="78742" y="93048"/>
                  </a:lnTo>
                  <a:cubicBezTo>
                    <a:pt x="70731" y="93048"/>
                    <a:pt x="64437" y="86753"/>
                    <a:pt x="64437" y="78742"/>
                  </a:cubicBezTo>
                  <a:cubicBezTo>
                    <a:pt x="64437" y="70731"/>
                    <a:pt x="70731" y="64437"/>
                    <a:pt x="78742" y="64437"/>
                  </a:cubicBezTo>
                  <a:lnTo>
                    <a:pt x="2257769" y="64437"/>
                  </a:lnTo>
                  <a:cubicBezTo>
                    <a:pt x="2265780" y="64437"/>
                    <a:pt x="2272074" y="70731"/>
                    <a:pt x="2272074" y="78742"/>
                  </a:cubicBezTo>
                  <a:cubicBezTo>
                    <a:pt x="2272074" y="86467"/>
                    <a:pt x="2265494" y="93048"/>
                    <a:pt x="2257769" y="93048"/>
                  </a:cubicBezTo>
                  <a:close/>
                </a:path>
              </a:pathLst>
            </a:custGeom>
            <a:solidFill>
              <a:srgbClr val="F57E1A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7A7902-6C01-4F0B-B3C9-3018EE49BFA6}"/>
                </a:ext>
              </a:extLst>
            </p:cNvPr>
            <p:cNvSpPr/>
            <p:nvPr/>
          </p:nvSpPr>
          <p:spPr>
            <a:xfrm>
              <a:off x="4424318" y="9401135"/>
              <a:ext cx="2374727" cy="1316114"/>
            </a:xfrm>
            <a:custGeom>
              <a:avLst/>
              <a:gdLst>
                <a:gd name="connsiteX0" fmla="*/ 2296966 w 2374726"/>
                <a:gd name="connsiteY0" fmla="*/ 1257809 h 1316113"/>
                <a:gd name="connsiteX1" fmla="*/ 2286952 w 2374726"/>
                <a:gd name="connsiteY1" fmla="*/ 1253516 h 1316113"/>
                <a:gd name="connsiteX2" fmla="*/ 1126483 w 2374726"/>
                <a:gd name="connsiteY2" fmla="*/ 93048 h 1316113"/>
                <a:gd name="connsiteX3" fmla="*/ 78742 w 2374726"/>
                <a:gd name="connsiteY3" fmla="*/ 93048 h 1316113"/>
                <a:gd name="connsiteX4" fmla="*/ 64437 w 2374726"/>
                <a:gd name="connsiteY4" fmla="*/ 78742 h 1316113"/>
                <a:gd name="connsiteX5" fmla="*/ 78742 w 2374726"/>
                <a:gd name="connsiteY5" fmla="*/ 64437 h 1316113"/>
                <a:gd name="connsiteX6" fmla="*/ 1138213 w 2374726"/>
                <a:gd name="connsiteY6" fmla="*/ 64437 h 1316113"/>
                <a:gd name="connsiteX7" fmla="*/ 2306980 w 2374726"/>
                <a:gd name="connsiteY7" fmla="*/ 1233203 h 1316113"/>
                <a:gd name="connsiteX8" fmla="*/ 2306980 w 2374726"/>
                <a:gd name="connsiteY8" fmla="*/ 1253516 h 1316113"/>
                <a:gd name="connsiteX9" fmla="*/ 2296966 w 2374726"/>
                <a:gd name="connsiteY9" fmla="*/ 1257809 h 131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726" h="1316113">
                  <a:moveTo>
                    <a:pt x="2296966" y="1257809"/>
                  </a:moveTo>
                  <a:cubicBezTo>
                    <a:pt x="2293246" y="1257809"/>
                    <a:pt x="2289527" y="1256378"/>
                    <a:pt x="2286952" y="1253516"/>
                  </a:cubicBezTo>
                  <a:lnTo>
                    <a:pt x="1126483" y="93048"/>
                  </a:lnTo>
                  <a:lnTo>
                    <a:pt x="78742" y="93048"/>
                  </a:lnTo>
                  <a:cubicBezTo>
                    <a:pt x="70731" y="93048"/>
                    <a:pt x="64437" y="86753"/>
                    <a:pt x="64437" y="78742"/>
                  </a:cubicBezTo>
                  <a:cubicBezTo>
                    <a:pt x="64437" y="70731"/>
                    <a:pt x="70731" y="64437"/>
                    <a:pt x="78742" y="64437"/>
                  </a:cubicBezTo>
                  <a:lnTo>
                    <a:pt x="1138213" y="64437"/>
                  </a:lnTo>
                  <a:lnTo>
                    <a:pt x="2306980" y="1233203"/>
                  </a:lnTo>
                  <a:cubicBezTo>
                    <a:pt x="2312702" y="1238925"/>
                    <a:pt x="2312702" y="1247795"/>
                    <a:pt x="2306980" y="1253516"/>
                  </a:cubicBezTo>
                  <a:cubicBezTo>
                    <a:pt x="2304118" y="1256378"/>
                    <a:pt x="2300685" y="1257809"/>
                    <a:pt x="2296966" y="1257809"/>
                  </a:cubicBezTo>
                  <a:close/>
                </a:path>
              </a:pathLst>
            </a:custGeom>
            <a:solidFill>
              <a:srgbClr val="F05123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6EAE64-6FCB-4B9A-B2BB-60BBA9769D83}"/>
                </a:ext>
              </a:extLst>
            </p:cNvPr>
            <p:cNvSpPr/>
            <p:nvPr/>
          </p:nvSpPr>
          <p:spPr>
            <a:xfrm>
              <a:off x="6397058" y="11690029"/>
              <a:ext cx="572223" cy="572223"/>
            </a:xfrm>
            <a:custGeom>
              <a:avLst/>
              <a:gdLst>
                <a:gd name="connsiteX0" fmla="*/ 510771 w 572223"/>
                <a:gd name="connsiteY0" fmla="*/ 287604 h 572223"/>
                <a:gd name="connsiteX1" fmla="*/ 287604 w 572223"/>
                <a:gd name="connsiteY1" fmla="*/ 510771 h 572223"/>
                <a:gd name="connsiteX2" fmla="*/ 64436 w 572223"/>
                <a:gd name="connsiteY2" fmla="*/ 287604 h 572223"/>
                <a:gd name="connsiteX3" fmla="*/ 287604 w 572223"/>
                <a:gd name="connsiteY3" fmla="*/ 64437 h 572223"/>
                <a:gd name="connsiteX4" fmla="*/ 510771 w 572223"/>
                <a:gd name="connsiteY4" fmla="*/ 287604 h 5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23" h="572223">
                  <a:moveTo>
                    <a:pt x="510771" y="287604"/>
                  </a:moveTo>
                  <a:cubicBezTo>
                    <a:pt x="510771" y="410856"/>
                    <a:pt x="410856" y="510771"/>
                    <a:pt x="287604" y="510771"/>
                  </a:cubicBezTo>
                  <a:cubicBezTo>
                    <a:pt x="164352" y="510771"/>
                    <a:pt x="64436" y="410855"/>
                    <a:pt x="64436" y="287604"/>
                  </a:cubicBezTo>
                  <a:cubicBezTo>
                    <a:pt x="64436" y="164352"/>
                    <a:pt x="164352" y="64437"/>
                    <a:pt x="287604" y="64437"/>
                  </a:cubicBezTo>
                  <a:cubicBezTo>
                    <a:pt x="410855" y="64437"/>
                    <a:pt x="510771" y="164353"/>
                    <a:pt x="510771" y="287604"/>
                  </a:cubicBezTo>
                  <a:close/>
                </a:path>
              </a:pathLst>
            </a:custGeom>
            <a:solidFill>
              <a:srgbClr val="F57E1A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EA23EE-5553-42E3-8026-A20CCE6EA32A}"/>
                </a:ext>
              </a:extLst>
            </p:cNvPr>
            <p:cNvSpPr/>
            <p:nvPr/>
          </p:nvSpPr>
          <p:spPr>
            <a:xfrm>
              <a:off x="7250529" y="10197671"/>
              <a:ext cx="457779" cy="457779"/>
            </a:xfrm>
            <a:custGeom>
              <a:avLst/>
              <a:gdLst>
                <a:gd name="connsiteX0" fmla="*/ 416354 w 457778"/>
                <a:gd name="connsiteY0" fmla="*/ 240395 h 457778"/>
                <a:gd name="connsiteX1" fmla="*/ 240395 w 457778"/>
                <a:gd name="connsiteY1" fmla="*/ 416354 h 457778"/>
                <a:gd name="connsiteX2" fmla="*/ 64437 w 457778"/>
                <a:gd name="connsiteY2" fmla="*/ 240395 h 457778"/>
                <a:gd name="connsiteX3" fmla="*/ 240395 w 457778"/>
                <a:gd name="connsiteY3" fmla="*/ 64437 h 457778"/>
                <a:gd name="connsiteX4" fmla="*/ 416354 w 457778"/>
                <a:gd name="connsiteY4" fmla="*/ 240395 h 45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778" h="457778">
                  <a:moveTo>
                    <a:pt x="416354" y="240395"/>
                  </a:moveTo>
                  <a:cubicBezTo>
                    <a:pt x="416354" y="337673"/>
                    <a:pt x="337673" y="416354"/>
                    <a:pt x="240395" y="416354"/>
                  </a:cubicBezTo>
                  <a:cubicBezTo>
                    <a:pt x="143117" y="416354"/>
                    <a:pt x="64437" y="337673"/>
                    <a:pt x="64437" y="240395"/>
                  </a:cubicBezTo>
                  <a:cubicBezTo>
                    <a:pt x="64437" y="143117"/>
                    <a:pt x="143117" y="64437"/>
                    <a:pt x="240395" y="64437"/>
                  </a:cubicBezTo>
                  <a:cubicBezTo>
                    <a:pt x="337387" y="64437"/>
                    <a:pt x="416354" y="143117"/>
                    <a:pt x="416354" y="240395"/>
                  </a:cubicBezTo>
                  <a:close/>
                </a:path>
              </a:pathLst>
            </a:custGeom>
            <a:solidFill>
              <a:srgbClr val="02ABC8"/>
            </a:solidFill>
            <a:ln w="28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12D29-60F0-42B4-BCA3-9B08BE34FF77}"/>
              </a:ext>
            </a:extLst>
          </p:cNvPr>
          <p:cNvSpPr/>
          <p:nvPr/>
        </p:nvSpPr>
        <p:spPr>
          <a:xfrm>
            <a:off x="14673628" y="6523625"/>
            <a:ext cx="4303743" cy="15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EEC7A8-CDF4-4C89-8F45-ACB25E7A0A49}"/>
              </a:ext>
            </a:extLst>
          </p:cNvPr>
          <p:cNvSpPr/>
          <p:nvPr/>
        </p:nvSpPr>
        <p:spPr>
          <a:xfrm>
            <a:off x="16192377" y="9402829"/>
            <a:ext cx="4303743" cy="15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35533D-94B0-4D4D-B2B2-355150AAA477}"/>
              </a:ext>
            </a:extLst>
          </p:cNvPr>
          <p:cNvSpPr/>
          <p:nvPr/>
        </p:nvSpPr>
        <p:spPr>
          <a:xfrm>
            <a:off x="2618892" y="10330890"/>
            <a:ext cx="4303743" cy="15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F2E663-C007-4DEF-A6C8-30ACD62272C9}"/>
              </a:ext>
            </a:extLst>
          </p:cNvPr>
          <p:cNvSpPr/>
          <p:nvPr/>
        </p:nvSpPr>
        <p:spPr>
          <a:xfrm>
            <a:off x="3118969" y="6399164"/>
            <a:ext cx="4303743" cy="15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D83D82FA-FD94-4475-B8FE-1481D5A7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Christmas Infographics </a:t>
            </a:r>
          </a:p>
        </p:txBody>
      </p:sp>
    </p:spTree>
    <p:extLst>
      <p:ext uri="{BB962C8B-B14F-4D97-AF65-F5344CB8AC3E}">
        <p14:creationId xmlns:p14="http://schemas.microsoft.com/office/powerpoint/2010/main" val="26277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5059683-60E0-49A3-A301-25197CFFB62A}"/>
              </a:ext>
            </a:extLst>
          </p:cNvPr>
          <p:cNvGrpSpPr/>
          <p:nvPr/>
        </p:nvGrpSpPr>
        <p:grpSpPr>
          <a:xfrm>
            <a:off x="2874088" y="2508414"/>
            <a:ext cx="9929170" cy="10225525"/>
            <a:chOff x="9834818" y="5186813"/>
            <a:chExt cx="7614981" cy="78422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05B7C5E-AB79-459D-8DD2-376011B51B84}"/>
                </a:ext>
              </a:extLst>
            </p:cNvPr>
            <p:cNvSpPr/>
            <p:nvPr/>
          </p:nvSpPr>
          <p:spPr>
            <a:xfrm>
              <a:off x="16962305" y="6560942"/>
              <a:ext cx="140894" cy="352236"/>
            </a:xfrm>
            <a:custGeom>
              <a:avLst/>
              <a:gdLst>
                <a:gd name="connsiteX0" fmla="*/ 58977 w 112875"/>
                <a:gd name="connsiteY0" fmla="*/ 280212 h 282187"/>
                <a:gd name="connsiteX1" fmla="*/ 96790 w 112875"/>
                <a:gd name="connsiteY1" fmla="*/ 150688 h 282187"/>
                <a:gd name="connsiteX2" fmla="*/ 58977 w 112875"/>
                <a:gd name="connsiteY2" fmla="*/ 21164 h 282187"/>
                <a:gd name="connsiteX3" fmla="*/ 21164 w 112875"/>
                <a:gd name="connsiteY3" fmla="*/ 150688 h 28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75" h="282187">
                  <a:moveTo>
                    <a:pt x="58977" y="280212"/>
                  </a:moveTo>
                  <a:lnTo>
                    <a:pt x="96790" y="150688"/>
                  </a:lnTo>
                  <a:lnTo>
                    <a:pt x="58977" y="21164"/>
                  </a:lnTo>
                  <a:lnTo>
                    <a:pt x="21164" y="150688"/>
                  </a:lnTo>
                  <a:close/>
                </a:path>
              </a:pathLst>
            </a:custGeom>
            <a:solidFill>
              <a:srgbClr val="F57E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1A3645B-4578-45F3-8285-E9749AEB2821}"/>
                </a:ext>
              </a:extLst>
            </p:cNvPr>
            <p:cNvSpPr/>
            <p:nvPr/>
          </p:nvSpPr>
          <p:spPr>
            <a:xfrm>
              <a:off x="16847829" y="6675067"/>
              <a:ext cx="352236" cy="140894"/>
            </a:xfrm>
            <a:custGeom>
              <a:avLst/>
              <a:gdLst>
                <a:gd name="connsiteX0" fmla="*/ 280212 w 282187"/>
                <a:gd name="connsiteY0" fmla="*/ 59260 h 112875"/>
                <a:gd name="connsiteX1" fmla="*/ 150688 w 282187"/>
                <a:gd name="connsiteY1" fmla="*/ 21164 h 112875"/>
                <a:gd name="connsiteX2" fmla="*/ 21164 w 282187"/>
                <a:gd name="connsiteY2" fmla="*/ 59260 h 112875"/>
                <a:gd name="connsiteX3" fmla="*/ 150688 w 282187"/>
                <a:gd name="connsiteY3" fmla="*/ 97073 h 1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187" h="112875">
                  <a:moveTo>
                    <a:pt x="280212" y="59260"/>
                  </a:moveTo>
                  <a:lnTo>
                    <a:pt x="150688" y="21164"/>
                  </a:lnTo>
                  <a:lnTo>
                    <a:pt x="21164" y="59260"/>
                  </a:lnTo>
                  <a:lnTo>
                    <a:pt x="150688" y="97073"/>
                  </a:lnTo>
                  <a:close/>
                </a:path>
              </a:pathLst>
            </a:custGeom>
            <a:solidFill>
              <a:srgbClr val="F57E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5FC987-4646-40DD-B6B5-CC6141749693}"/>
                </a:ext>
              </a:extLst>
            </p:cNvPr>
            <p:cNvSpPr/>
            <p:nvPr/>
          </p:nvSpPr>
          <p:spPr>
            <a:xfrm>
              <a:off x="15398380" y="6919871"/>
              <a:ext cx="211342" cy="669247"/>
            </a:xfrm>
            <a:custGeom>
              <a:avLst/>
              <a:gdLst>
                <a:gd name="connsiteX0" fmla="*/ 97073 w 169312"/>
                <a:gd name="connsiteY0" fmla="*/ 539543 h 536157"/>
                <a:gd name="connsiteX1" fmla="*/ 172699 w 169312"/>
                <a:gd name="connsiteY1" fmla="*/ 280495 h 536157"/>
                <a:gd name="connsiteX2" fmla="*/ 97073 w 169312"/>
                <a:gd name="connsiteY2" fmla="*/ 21164 h 536157"/>
                <a:gd name="connsiteX3" fmla="*/ 21164 w 169312"/>
                <a:gd name="connsiteY3" fmla="*/ 280495 h 5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12" h="536157">
                  <a:moveTo>
                    <a:pt x="97073" y="539543"/>
                  </a:moveTo>
                  <a:lnTo>
                    <a:pt x="172699" y="280495"/>
                  </a:lnTo>
                  <a:lnTo>
                    <a:pt x="97073" y="21164"/>
                  </a:lnTo>
                  <a:lnTo>
                    <a:pt x="21164" y="280495"/>
                  </a:lnTo>
                  <a:close/>
                </a:path>
              </a:pathLst>
            </a:custGeom>
            <a:solidFill>
              <a:srgbClr val="F57E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E28729-2505-4D36-BD6C-8A48624B1E38}"/>
                </a:ext>
              </a:extLst>
            </p:cNvPr>
            <p:cNvSpPr/>
            <p:nvPr/>
          </p:nvSpPr>
          <p:spPr>
            <a:xfrm>
              <a:off x="15169427" y="7148824"/>
              <a:ext cx="669247" cy="211342"/>
            </a:xfrm>
            <a:custGeom>
              <a:avLst/>
              <a:gdLst>
                <a:gd name="connsiteX0" fmla="*/ 539543 w 536157"/>
                <a:gd name="connsiteY0" fmla="*/ 97073 h 169312"/>
                <a:gd name="connsiteX1" fmla="*/ 280495 w 536157"/>
                <a:gd name="connsiteY1" fmla="*/ 21164 h 169312"/>
                <a:gd name="connsiteX2" fmla="*/ 21164 w 536157"/>
                <a:gd name="connsiteY2" fmla="*/ 97073 h 169312"/>
                <a:gd name="connsiteX3" fmla="*/ 280495 w 536157"/>
                <a:gd name="connsiteY3" fmla="*/ 172699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157" h="169312">
                  <a:moveTo>
                    <a:pt x="539543" y="97073"/>
                  </a:moveTo>
                  <a:lnTo>
                    <a:pt x="280495" y="21164"/>
                  </a:lnTo>
                  <a:lnTo>
                    <a:pt x="21164" y="97073"/>
                  </a:lnTo>
                  <a:lnTo>
                    <a:pt x="280495" y="1726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9F3E72-2374-4FCD-9856-1EB4A48667CF}"/>
                </a:ext>
              </a:extLst>
            </p:cNvPr>
            <p:cNvSpPr/>
            <p:nvPr/>
          </p:nvSpPr>
          <p:spPr>
            <a:xfrm>
              <a:off x="17238457" y="8469002"/>
              <a:ext cx="211342" cy="669247"/>
            </a:xfrm>
            <a:custGeom>
              <a:avLst/>
              <a:gdLst>
                <a:gd name="connsiteX0" fmla="*/ 96790 w 169312"/>
                <a:gd name="connsiteY0" fmla="*/ 539262 h 536157"/>
                <a:gd name="connsiteX1" fmla="*/ 172699 w 169312"/>
                <a:gd name="connsiteY1" fmla="*/ 280213 h 536157"/>
                <a:gd name="connsiteX2" fmla="*/ 96790 w 169312"/>
                <a:gd name="connsiteY2" fmla="*/ 21164 h 536157"/>
                <a:gd name="connsiteX3" fmla="*/ 21164 w 169312"/>
                <a:gd name="connsiteY3" fmla="*/ 280213 h 5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12" h="536157">
                  <a:moveTo>
                    <a:pt x="96790" y="539262"/>
                  </a:moveTo>
                  <a:lnTo>
                    <a:pt x="172699" y="280213"/>
                  </a:lnTo>
                  <a:lnTo>
                    <a:pt x="96790" y="21164"/>
                  </a:lnTo>
                  <a:lnTo>
                    <a:pt x="21164" y="280213"/>
                  </a:lnTo>
                  <a:close/>
                </a:path>
              </a:pathLst>
            </a:custGeom>
            <a:solidFill>
              <a:srgbClr val="F57E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3FBA43D-2524-4C27-BE7A-4756DB1CBEF4}"/>
                </a:ext>
              </a:extLst>
            </p:cNvPr>
            <p:cNvSpPr/>
            <p:nvPr/>
          </p:nvSpPr>
          <p:spPr>
            <a:xfrm>
              <a:off x="15171187" y="5463376"/>
              <a:ext cx="211342" cy="669247"/>
            </a:xfrm>
            <a:custGeom>
              <a:avLst/>
              <a:gdLst>
                <a:gd name="connsiteX0" fmla="*/ 96790 w 169312"/>
                <a:gd name="connsiteY0" fmla="*/ 539261 h 536157"/>
                <a:gd name="connsiteX1" fmla="*/ 172699 w 169312"/>
                <a:gd name="connsiteY1" fmla="*/ 280212 h 536157"/>
                <a:gd name="connsiteX2" fmla="*/ 96790 w 169312"/>
                <a:gd name="connsiteY2" fmla="*/ 21164 h 536157"/>
                <a:gd name="connsiteX3" fmla="*/ 21164 w 169312"/>
                <a:gd name="connsiteY3" fmla="*/ 280212 h 5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12" h="536157">
                  <a:moveTo>
                    <a:pt x="96790" y="539261"/>
                  </a:moveTo>
                  <a:lnTo>
                    <a:pt x="172699" y="280212"/>
                  </a:lnTo>
                  <a:lnTo>
                    <a:pt x="96790" y="21164"/>
                  </a:lnTo>
                  <a:lnTo>
                    <a:pt x="21164" y="28021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09FE2-DF5C-4882-A5B9-24A1948396F6}"/>
                </a:ext>
              </a:extLst>
            </p:cNvPr>
            <p:cNvSpPr/>
            <p:nvPr/>
          </p:nvSpPr>
          <p:spPr>
            <a:xfrm>
              <a:off x="14942234" y="5692330"/>
              <a:ext cx="669247" cy="211342"/>
            </a:xfrm>
            <a:custGeom>
              <a:avLst/>
              <a:gdLst>
                <a:gd name="connsiteX0" fmla="*/ 539543 w 536157"/>
                <a:gd name="connsiteY0" fmla="*/ 96790 h 169312"/>
                <a:gd name="connsiteX1" fmla="*/ 280212 w 536157"/>
                <a:gd name="connsiteY1" fmla="*/ 21164 h 169312"/>
                <a:gd name="connsiteX2" fmla="*/ 21164 w 536157"/>
                <a:gd name="connsiteY2" fmla="*/ 96790 h 169312"/>
                <a:gd name="connsiteX3" fmla="*/ 280212 w 536157"/>
                <a:gd name="connsiteY3" fmla="*/ 172699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157" h="169312">
                  <a:moveTo>
                    <a:pt x="539543" y="96790"/>
                  </a:moveTo>
                  <a:lnTo>
                    <a:pt x="280212" y="21164"/>
                  </a:lnTo>
                  <a:lnTo>
                    <a:pt x="21164" y="96790"/>
                  </a:lnTo>
                  <a:lnTo>
                    <a:pt x="280212" y="17269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886598-B51B-43D8-84B6-7F555BD68987}"/>
                </a:ext>
              </a:extLst>
            </p:cNvPr>
            <p:cNvSpPr/>
            <p:nvPr/>
          </p:nvSpPr>
          <p:spPr>
            <a:xfrm>
              <a:off x="13808740" y="8195668"/>
              <a:ext cx="1620284" cy="1373719"/>
            </a:xfrm>
            <a:custGeom>
              <a:avLst/>
              <a:gdLst>
                <a:gd name="connsiteX0" fmla="*/ 21164 w 1298064"/>
                <a:gd name="connsiteY0" fmla="*/ 959721 h 1100533"/>
                <a:gd name="connsiteX1" fmla="*/ 1252068 w 1298064"/>
                <a:gd name="connsiteY1" fmla="*/ 21164 h 1100533"/>
                <a:gd name="connsiteX2" fmla="*/ 1296372 w 1298064"/>
                <a:gd name="connsiteY2" fmla="*/ 112310 h 1100533"/>
                <a:gd name="connsiteX3" fmla="*/ 118237 w 1298064"/>
                <a:gd name="connsiteY3" fmla="*/ 1081062 h 110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064" h="1100533">
                  <a:moveTo>
                    <a:pt x="21164" y="959721"/>
                  </a:moveTo>
                  <a:lnTo>
                    <a:pt x="1252068" y="21164"/>
                  </a:lnTo>
                  <a:lnTo>
                    <a:pt x="1296372" y="112310"/>
                  </a:lnTo>
                  <a:lnTo>
                    <a:pt x="118237" y="1081062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587982-7FEB-438E-87C3-94CFBB050E51}"/>
                </a:ext>
              </a:extLst>
            </p:cNvPr>
            <p:cNvSpPr/>
            <p:nvPr/>
          </p:nvSpPr>
          <p:spPr>
            <a:xfrm>
              <a:off x="14874253" y="8559174"/>
              <a:ext cx="634024" cy="140894"/>
            </a:xfrm>
            <a:custGeom>
              <a:avLst/>
              <a:gdLst>
                <a:gd name="connsiteX0" fmla="*/ 159718 w 507938"/>
                <a:gd name="connsiteY0" fmla="*/ 21164 h 112875"/>
                <a:gd name="connsiteX1" fmla="*/ 494958 w 507938"/>
                <a:gd name="connsiteY1" fmla="*/ 21164 h 112875"/>
                <a:gd name="connsiteX2" fmla="*/ 494958 w 507938"/>
                <a:gd name="connsiteY2" fmla="*/ 70547 h 112875"/>
                <a:gd name="connsiteX3" fmla="*/ 21164 w 507938"/>
                <a:gd name="connsiteY3" fmla="*/ 115416 h 1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938" h="112875">
                  <a:moveTo>
                    <a:pt x="159718" y="21164"/>
                  </a:moveTo>
                  <a:lnTo>
                    <a:pt x="494958" y="21164"/>
                  </a:lnTo>
                  <a:lnTo>
                    <a:pt x="494958" y="70547"/>
                  </a:lnTo>
                  <a:lnTo>
                    <a:pt x="21164" y="115416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A5E2CA-E234-484C-86B8-98C3A5A5DC96}"/>
                </a:ext>
              </a:extLst>
            </p:cNvPr>
            <p:cNvSpPr/>
            <p:nvPr/>
          </p:nvSpPr>
          <p:spPr>
            <a:xfrm>
              <a:off x="14350478" y="8547904"/>
              <a:ext cx="281788" cy="457906"/>
            </a:xfrm>
            <a:custGeom>
              <a:avLst/>
              <a:gdLst>
                <a:gd name="connsiteX0" fmla="*/ 139965 w 225750"/>
                <a:gd name="connsiteY0" fmla="*/ 373334 h 366844"/>
                <a:gd name="connsiteX1" fmla="*/ 21164 w 225750"/>
                <a:gd name="connsiteY1" fmla="*/ 72804 h 366844"/>
                <a:gd name="connsiteX2" fmla="*/ 139965 w 225750"/>
                <a:gd name="connsiteY2" fmla="*/ 21164 h 366844"/>
                <a:gd name="connsiteX3" fmla="*/ 227161 w 225750"/>
                <a:gd name="connsiteY3" fmla="*/ 197249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50" h="366844">
                  <a:moveTo>
                    <a:pt x="139965" y="373334"/>
                  </a:moveTo>
                  <a:lnTo>
                    <a:pt x="21164" y="72804"/>
                  </a:lnTo>
                  <a:lnTo>
                    <a:pt x="139965" y="21164"/>
                  </a:lnTo>
                  <a:lnTo>
                    <a:pt x="227161" y="197249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D5B3494-E668-4A42-BA0C-0CF5BE50E157}"/>
                </a:ext>
              </a:extLst>
            </p:cNvPr>
            <p:cNvSpPr/>
            <p:nvPr/>
          </p:nvSpPr>
          <p:spPr>
            <a:xfrm>
              <a:off x="9900335" y="8195668"/>
              <a:ext cx="1620284" cy="1373719"/>
            </a:xfrm>
            <a:custGeom>
              <a:avLst/>
              <a:gdLst>
                <a:gd name="connsiteX0" fmla="*/ 1296371 w 1298064"/>
                <a:gd name="connsiteY0" fmla="*/ 959721 h 1100533"/>
                <a:gd name="connsiteX1" fmla="*/ 65467 w 1298064"/>
                <a:gd name="connsiteY1" fmla="*/ 21164 h 1100533"/>
                <a:gd name="connsiteX2" fmla="*/ 21164 w 1298064"/>
                <a:gd name="connsiteY2" fmla="*/ 112310 h 1100533"/>
                <a:gd name="connsiteX3" fmla="*/ 1199299 w 1298064"/>
                <a:gd name="connsiteY3" fmla="*/ 1081062 h 110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064" h="1100533">
                  <a:moveTo>
                    <a:pt x="1296371" y="959721"/>
                  </a:moveTo>
                  <a:lnTo>
                    <a:pt x="65467" y="21164"/>
                  </a:lnTo>
                  <a:lnTo>
                    <a:pt x="21164" y="112310"/>
                  </a:lnTo>
                  <a:lnTo>
                    <a:pt x="1199299" y="1081062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30F5C5-A447-4362-99EB-1BF1C46BDF3C}"/>
                </a:ext>
              </a:extLst>
            </p:cNvPr>
            <p:cNvSpPr/>
            <p:nvPr/>
          </p:nvSpPr>
          <p:spPr>
            <a:xfrm>
              <a:off x="9834818" y="8559174"/>
              <a:ext cx="634024" cy="140894"/>
            </a:xfrm>
            <a:custGeom>
              <a:avLst/>
              <a:gdLst>
                <a:gd name="connsiteX0" fmla="*/ 356404 w 507938"/>
                <a:gd name="connsiteY0" fmla="*/ 21164 h 112875"/>
                <a:gd name="connsiteX1" fmla="*/ 21164 w 507938"/>
                <a:gd name="connsiteY1" fmla="*/ 21164 h 112875"/>
                <a:gd name="connsiteX2" fmla="*/ 21164 w 507938"/>
                <a:gd name="connsiteY2" fmla="*/ 70547 h 112875"/>
                <a:gd name="connsiteX3" fmla="*/ 494958 w 507938"/>
                <a:gd name="connsiteY3" fmla="*/ 115416 h 1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938" h="112875">
                  <a:moveTo>
                    <a:pt x="356404" y="21164"/>
                  </a:moveTo>
                  <a:lnTo>
                    <a:pt x="21164" y="21164"/>
                  </a:lnTo>
                  <a:lnTo>
                    <a:pt x="21164" y="70547"/>
                  </a:lnTo>
                  <a:lnTo>
                    <a:pt x="494958" y="115416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DEF57-AEC8-4E82-8634-00A0BCB07066}"/>
                </a:ext>
              </a:extLst>
            </p:cNvPr>
            <p:cNvSpPr/>
            <p:nvPr/>
          </p:nvSpPr>
          <p:spPr>
            <a:xfrm>
              <a:off x="10693216" y="8547904"/>
              <a:ext cx="281788" cy="457906"/>
            </a:xfrm>
            <a:custGeom>
              <a:avLst/>
              <a:gdLst>
                <a:gd name="connsiteX0" fmla="*/ 108078 w 225750"/>
                <a:gd name="connsiteY0" fmla="*/ 373334 h 366844"/>
                <a:gd name="connsiteX1" fmla="*/ 227162 w 225750"/>
                <a:gd name="connsiteY1" fmla="*/ 72804 h 366844"/>
                <a:gd name="connsiteX2" fmla="*/ 108078 w 225750"/>
                <a:gd name="connsiteY2" fmla="*/ 21164 h 366844"/>
                <a:gd name="connsiteX3" fmla="*/ 21164 w 225750"/>
                <a:gd name="connsiteY3" fmla="*/ 197249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750" h="366844">
                  <a:moveTo>
                    <a:pt x="108078" y="373334"/>
                  </a:moveTo>
                  <a:lnTo>
                    <a:pt x="227162" y="72804"/>
                  </a:lnTo>
                  <a:lnTo>
                    <a:pt x="108078" y="21164"/>
                  </a:lnTo>
                  <a:lnTo>
                    <a:pt x="21164" y="197249"/>
                  </a:lnTo>
                </a:path>
              </a:pathLst>
            </a:custGeom>
            <a:solidFill>
              <a:srgbClr val="2921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78558E-8BCF-4626-B259-3B6011C8BA16}"/>
                </a:ext>
              </a:extLst>
            </p:cNvPr>
            <p:cNvSpPr/>
            <p:nvPr/>
          </p:nvSpPr>
          <p:spPr>
            <a:xfrm>
              <a:off x="10242267" y="8062557"/>
              <a:ext cx="4966521" cy="4966521"/>
            </a:xfrm>
            <a:custGeom>
              <a:avLst/>
              <a:gdLst>
                <a:gd name="connsiteX0" fmla="*/ 3545684 w 3978850"/>
                <a:gd name="connsiteY0" fmla="*/ 1627327 h 3978850"/>
                <a:gd name="connsiteX1" fmla="*/ 2360226 w 3978850"/>
                <a:gd name="connsiteY1" fmla="*/ 3545684 h 3978850"/>
                <a:gd name="connsiteX2" fmla="*/ 441868 w 3978850"/>
                <a:gd name="connsiteY2" fmla="*/ 2360226 h 3978850"/>
                <a:gd name="connsiteX3" fmla="*/ 1627327 w 3978850"/>
                <a:gd name="connsiteY3" fmla="*/ 441868 h 3978850"/>
                <a:gd name="connsiteX4" fmla="*/ 3545684 w 3978850"/>
                <a:gd name="connsiteY4" fmla="*/ 1627327 h 397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850" h="3978850">
                  <a:moveTo>
                    <a:pt x="3545684" y="1627327"/>
                  </a:moveTo>
                  <a:cubicBezTo>
                    <a:pt x="3748069" y="2484423"/>
                    <a:pt x="3217321" y="3343300"/>
                    <a:pt x="2360226" y="3545684"/>
                  </a:cubicBezTo>
                  <a:cubicBezTo>
                    <a:pt x="1503130" y="3748069"/>
                    <a:pt x="644253" y="3217321"/>
                    <a:pt x="441868" y="2360226"/>
                  </a:cubicBezTo>
                  <a:cubicBezTo>
                    <a:pt x="239484" y="1503130"/>
                    <a:pt x="770231" y="644253"/>
                    <a:pt x="1627327" y="441868"/>
                  </a:cubicBezTo>
                  <a:cubicBezTo>
                    <a:pt x="2484422" y="239484"/>
                    <a:pt x="3343300" y="770232"/>
                    <a:pt x="3545684" y="16273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B0E75D-A08D-4B39-8CCB-FF66853F1A79}"/>
                </a:ext>
              </a:extLst>
            </p:cNvPr>
            <p:cNvSpPr/>
            <p:nvPr/>
          </p:nvSpPr>
          <p:spPr>
            <a:xfrm>
              <a:off x="11444829" y="6592585"/>
              <a:ext cx="2536096" cy="2536096"/>
            </a:xfrm>
            <a:custGeom>
              <a:avLst/>
              <a:gdLst>
                <a:gd name="connsiteX0" fmla="*/ 1991165 w 2031753"/>
                <a:gd name="connsiteY0" fmla="*/ 1026928 h 2031753"/>
                <a:gd name="connsiteX1" fmla="*/ 1026928 w 2031753"/>
                <a:gd name="connsiteY1" fmla="*/ 1991165 h 2031753"/>
                <a:gd name="connsiteX2" fmla="*/ 62691 w 2031753"/>
                <a:gd name="connsiteY2" fmla="*/ 1026928 h 2031753"/>
                <a:gd name="connsiteX3" fmla="*/ 1026928 w 2031753"/>
                <a:gd name="connsiteY3" fmla="*/ 62692 h 2031753"/>
                <a:gd name="connsiteX4" fmla="*/ 1991165 w 2031753"/>
                <a:gd name="connsiteY4" fmla="*/ 1026928 h 203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753" h="2031753">
                  <a:moveTo>
                    <a:pt x="1991165" y="1026928"/>
                  </a:moveTo>
                  <a:cubicBezTo>
                    <a:pt x="1991165" y="1559462"/>
                    <a:pt x="1559461" y="1991165"/>
                    <a:pt x="1026928" y="1991165"/>
                  </a:cubicBezTo>
                  <a:cubicBezTo>
                    <a:pt x="494395" y="1991165"/>
                    <a:pt x="62691" y="1559462"/>
                    <a:pt x="62691" y="1026928"/>
                  </a:cubicBezTo>
                  <a:cubicBezTo>
                    <a:pt x="62691" y="494395"/>
                    <a:pt x="494395" y="62692"/>
                    <a:pt x="1026928" y="62692"/>
                  </a:cubicBezTo>
                  <a:cubicBezTo>
                    <a:pt x="1559461" y="62692"/>
                    <a:pt x="1991165" y="494395"/>
                    <a:pt x="1991165" y="1026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5E89B3-BB5F-494C-A8E5-FE6E1B0F22C7}"/>
                </a:ext>
              </a:extLst>
            </p:cNvPr>
            <p:cNvSpPr/>
            <p:nvPr/>
          </p:nvSpPr>
          <p:spPr>
            <a:xfrm>
              <a:off x="10925986" y="5881069"/>
              <a:ext cx="2817885" cy="1690730"/>
            </a:xfrm>
            <a:custGeom>
              <a:avLst/>
              <a:gdLst>
                <a:gd name="connsiteX0" fmla="*/ 62692 w 2257503"/>
                <a:gd name="connsiteY0" fmla="*/ 632430 h 1354502"/>
                <a:gd name="connsiteX1" fmla="*/ 2208449 w 2257503"/>
                <a:gd name="connsiteY1" fmla="*/ 62692 h 1354502"/>
                <a:gd name="connsiteX2" fmla="*/ 2208449 w 2257503"/>
                <a:gd name="connsiteY2" fmla="*/ 877369 h 1354502"/>
                <a:gd name="connsiteX3" fmla="*/ 405551 w 2257503"/>
                <a:gd name="connsiteY3" fmla="*/ 1296418 h 1354502"/>
                <a:gd name="connsiteX4" fmla="*/ 62692 w 2257503"/>
                <a:gd name="connsiteY4" fmla="*/ 632430 h 135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503" h="1354502">
                  <a:moveTo>
                    <a:pt x="62692" y="632430"/>
                  </a:moveTo>
                  <a:cubicBezTo>
                    <a:pt x="107278" y="564423"/>
                    <a:pt x="2208449" y="62692"/>
                    <a:pt x="2208449" y="62692"/>
                  </a:cubicBezTo>
                  <a:lnTo>
                    <a:pt x="2208449" y="877369"/>
                  </a:lnTo>
                  <a:lnTo>
                    <a:pt x="405551" y="1296418"/>
                  </a:lnTo>
                  <a:lnTo>
                    <a:pt x="62692" y="632430"/>
                  </a:lnTo>
                  <a:close/>
                </a:path>
              </a:pathLst>
            </a:custGeom>
            <a:solidFill>
              <a:srgbClr val="BA0022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117B70-E0F8-459C-9EE6-2B60D7A128D8}"/>
                </a:ext>
              </a:extLst>
            </p:cNvPr>
            <p:cNvSpPr/>
            <p:nvPr/>
          </p:nvSpPr>
          <p:spPr>
            <a:xfrm>
              <a:off x="11130635" y="5186813"/>
              <a:ext cx="2219084" cy="2113414"/>
            </a:xfrm>
            <a:custGeom>
              <a:avLst/>
              <a:gdLst>
                <a:gd name="connsiteX0" fmla="*/ 454087 w 1777784"/>
                <a:gd name="connsiteY0" fmla="*/ 1652539 h 1693127"/>
                <a:gd name="connsiteX1" fmla="*/ 62692 w 1777784"/>
                <a:gd name="connsiteY1" fmla="*/ 465093 h 1693127"/>
                <a:gd name="connsiteX2" fmla="*/ 1552927 w 1777784"/>
                <a:gd name="connsiteY2" fmla="*/ 62692 h 1693127"/>
                <a:gd name="connsiteX3" fmla="*/ 1720547 w 1777784"/>
                <a:gd name="connsiteY3" fmla="*/ 1337618 h 169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784" h="1693127">
                  <a:moveTo>
                    <a:pt x="454087" y="1652539"/>
                  </a:moveTo>
                  <a:lnTo>
                    <a:pt x="62692" y="465093"/>
                  </a:lnTo>
                  <a:lnTo>
                    <a:pt x="1552927" y="62692"/>
                  </a:lnTo>
                  <a:lnTo>
                    <a:pt x="1720547" y="1337618"/>
                  </a:lnTo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B3F9F5-CFFF-4F78-A2D5-6D669C750A6C}"/>
                </a:ext>
              </a:extLst>
            </p:cNvPr>
            <p:cNvSpPr/>
            <p:nvPr/>
          </p:nvSpPr>
          <p:spPr>
            <a:xfrm>
              <a:off x="10757969" y="6414354"/>
              <a:ext cx="3416685" cy="1268048"/>
            </a:xfrm>
            <a:custGeom>
              <a:avLst/>
              <a:gdLst>
                <a:gd name="connsiteX0" fmla="*/ 167666 w 2737223"/>
                <a:gd name="connsiteY0" fmla="*/ 971620 h 1015876"/>
                <a:gd name="connsiteX1" fmla="*/ 2676882 w 2737223"/>
                <a:gd name="connsiteY1" fmla="*/ 241600 h 1015876"/>
                <a:gd name="connsiteX2" fmla="*/ 2646406 w 2737223"/>
                <a:gd name="connsiteY2" fmla="*/ 62692 h 1015876"/>
                <a:gd name="connsiteX3" fmla="*/ 62692 w 2737223"/>
                <a:gd name="connsiteY3" fmla="*/ 790455 h 10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7223" h="1015876">
                  <a:moveTo>
                    <a:pt x="167666" y="971620"/>
                  </a:moveTo>
                  <a:lnTo>
                    <a:pt x="2676882" y="241600"/>
                  </a:lnTo>
                  <a:lnTo>
                    <a:pt x="2646406" y="62692"/>
                  </a:lnTo>
                  <a:lnTo>
                    <a:pt x="62692" y="790455"/>
                  </a:ln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51F3AD-53F4-49F4-ADAC-F08935CCAC03}"/>
                </a:ext>
              </a:extLst>
            </p:cNvPr>
            <p:cNvSpPr/>
            <p:nvPr/>
          </p:nvSpPr>
          <p:spPr>
            <a:xfrm>
              <a:off x="12564248" y="7420706"/>
              <a:ext cx="457906" cy="457906"/>
            </a:xfrm>
            <a:custGeom>
              <a:avLst/>
              <a:gdLst>
                <a:gd name="connsiteX0" fmla="*/ 310724 w 366844"/>
                <a:gd name="connsiteY0" fmla="*/ 173015 h 366844"/>
                <a:gd name="connsiteX1" fmla="*/ 201235 w 366844"/>
                <a:gd name="connsiteY1" fmla="*/ 310723 h 366844"/>
                <a:gd name="connsiteX2" fmla="*/ 63527 w 366844"/>
                <a:gd name="connsiteY2" fmla="*/ 201234 h 366844"/>
                <a:gd name="connsiteX3" fmla="*/ 173016 w 366844"/>
                <a:gd name="connsiteY3" fmla="*/ 63527 h 366844"/>
                <a:gd name="connsiteX4" fmla="*/ 310724 w 366844"/>
                <a:gd name="connsiteY4" fmla="*/ 173015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44" h="366844">
                  <a:moveTo>
                    <a:pt x="310724" y="173015"/>
                  </a:moveTo>
                  <a:cubicBezTo>
                    <a:pt x="318625" y="241305"/>
                    <a:pt x="269525" y="303104"/>
                    <a:pt x="201235" y="310723"/>
                  </a:cubicBezTo>
                  <a:cubicBezTo>
                    <a:pt x="132946" y="318624"/>
                    <a:pt x="71147" y="269524"/>
                    <a:pt x="63527" y="201234"/>
                  </a:cubicBezTo>
                  <a:cubicBezTo>
                    <a:pt x="55626" y="132945"/>
                    <a:pt x="104727" y="71146"/>
                    <a:pt x="173016" y="63527"/>
                  </a:cubicBezTo>
                  <a:cubicBezTo>
                    <a:pt x="241023" y="55626"/>
                    <a:pt x="302823" y="104726"/>
                    <a:pt x="310724" y="173015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481670E-B1FB-4A98-9BC4-4DE76459ECBA}"/>
                </a:ext>
              </a:extLst>
            </p:cNvPr>
            <p:cNvSpPr/>
            <p:nvPr/>
          </p:nvSpPr>
          <p:spPr>
            <a:xfrm>
              <a:off x="13300773" y="9580263"/>
              <a:ext cx="457906" cy="457906"/>
            </a:xfrm>
            <a:custGeom>
              <a:avLst/>
              <a:gdLst>
                <a:gd name="connsiteX0" fmla="*/ 310724 w 366844"/>
                <a:gd name="connsiteY0" fmla="*/ 173016 h 366844"/>
                <a:gd name="connsiteX1" fmla="*/ 201235 w 366844"/>
                <a:gd name="connsiteY1" fmla="*/ 310723 h 366844"/>
                <a:gd name="connsiteX2" fmla="*/ 63527 w 366844"/>
                <a:gd name="connsiteY2" fmla="*/ 201235 h 366844"/>
                <a:gd name="connsiteX3" fmla="*/ 173016 w 366844"/>
                <a:gd name="connsiteY3" fmla="*/ 63527 h 366844"/>
                <a:gd name="connsiteX4" fmla="*/ 310724 w 366844"/>
                <a:gd name="connsiteY4" fmla="*/ 173016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44" h="366844">
                  <a:moveTo>
                    <a:pt x="310724" y="173016"/>
                  </a:moveTo>
                  <a:cubicBezTo>
                    <a:pt x="318625" y="241305"/>
                    <a:pt x="269525" y="303104"/>
                    <a:pt x="201235" y="310723"/>
                  </a:cubicBezTo>
                  <a:cubicBezTo>
                    <a:pt x="132946" y="318624"/>
                    <a:pt x="71147" y="269524"/>
                    <a:pt x="63527" y="201235"/>
                  </a:cubicBezTo>
                  <a:cubicBezTo>
                    <a:pt x="55626" y="132945"/>
                    <a:pt x="104727" y="71146"/>
                    <a:pt x="173016" y="63527"/>
                  </a:cubicBezTo>
                  <a:cubicBezTo>
                    <a:pt x="241023" y="55626"/>
                    <a:pt x="302823" y="104726"/>
                    <a:pt x="310724" y="17301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82A798-CB43-4458-9517-2799253FEFC5}"/>
                </a:ext>
              </a:extLst>
            </p:cNvPr>
            <p:cNvSpPr/>
            <p:nvPr/>
          </p:nvSpPr>
          <p:spPr>
            <a:xfrm>
              <a:off x="13363119" y="10318900"/>
              <a:ext cx="457906" cy="457906"/>
            </a:xfrm>
            <a:custGeom>
              <a:avLst/>
              <a:gdLst>
                <a:gd name="connsiteX0" fmla="*/ 310723 w 366844"/>
                <a:gd name="connsiteY0" fmla="*/ 173016 h 366844"/>
                <a:gd name="connsiteX1" fmla="*/ 201234 w 366844"/>
                <a:gd name="connsiteY1" fmla="*/ 310723 h 366844"/>
                <a:gd name="connsiteX2" fmla="*/ 63527 w 366844"/>
                <a:gd name="connsiteY2" fmla="*/ 201235 h 366844"/>
                <a:gd name="connsiteX3" fmla="*/ 173015 w 366844"/>
                <a:gd name="connsiteY3" fmla="*/ 63527 h 366844"/>
                <a:gd name="connsiteX4" fmla="*/ 310723 w 366844"/>
                <a:gd name="connsiteY4" fmla="*/ 173016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44" h="366844">
                  <a:moveTo>
                    <a:pt x="310723" y="173016"/>
                  </a:moveTo>
                  <a:cubicBezTo>
                    <a:pt x="318624" y="241305"/>
                    <a:pt x="269524" y="303104"/>
                    <a:pt x="201234" y="310723"/>
                  </a:cubicBezTo>
                  <a:cubicBezTo>
                    <a:pt x="132945" y="318343"/>
                    <a:pt x="71146" y="269524"/>
                    <a:pt x="63527" y="201235"/>
                  </a:cubicBezTo>
                  <a:cubicBezTo>
                    <a:pt x="55626" y="132945"/>
                    <a:pt x="104726" y="71146"/>
                    <a:pt x="173015" y="63527"/>
                  </a:cubicBezTo>
                  <a:cubicBezTo>
                    <a:pt x="241305" y="55626"/>
                    <a:pt x="302822" y="104726"/>
                    <a:pt x="310723" y="17301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B45BAB-0051-416B-9732-DCC5D6A1ACD5}"/>
                </a:ext>
              </a:extLst>
            </p:cNvPr>
            <p:cNvSpPr/>
            <p:nvPr/>
          </p:nvSpPr>
          <p:spPr>
            <a:xfrm>
              <a:off x="13300773" y="11017031"/>
              <a:ext cx="457906" cy="457906"/>
            </a:xfrm>
            <a:custGeom>
              <a:avLst/>
              <a:gdLst>
                <a:gd name="connsiteX0" fmla="*/ 310724 w 366844"/>
                <a:gd name="connsiteY0" fmla="*/ 173016 h 366844"/>
                <a:gd name="connsiteX1" fmla="*/ 201235 w 366844"/>
                <a:gd name="connsiteY1" fmla="*/ 310724 h 366844"/>
                <a:gd name="connsiteX2" fmla="*/ 63527 w 366844"/>
                <a:gd name="connsiteY2" fmla="*/ 201235 h 366844"/>
                <a:gd name="connsiteX3" fmla="*/ 173016 w 366844"/>
                <a:gd name="connsiteY3" fmla="*/ 63527 h 366844"/>
                <a:gd name="connsiteX4" fmla="*/ 310724 w 366844"/>
                <a:gd name="connsiteY4" fmla="*/ 173016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44" h="366844">
                  <a:moveTo>
                    <a:pt x="310724" y="173016"/>
                  </a:moveTo>
                  <a:cubicBezTo>
                    <a:pt x="318625" y="241306"/>
                    <a:pt x="269525" y="303105"/>
                    <a:pt x="201235" y="310724"/>
                  </a:cubicBezTo>
                  <a:cubicBezTo>
                    <a:pt x="132946" y="318625"/>
                    <a:pt x="71147" y="269525"/>
                    <a:pt x="63527" y="201235"/>
                  </a:cubicBezTo>
                  <a:cubicBezTo>
                    <a:pt x="55626" y="132946"/>
                    <a:pt x="104727" y="71147"/>
                    <a:pt x="173016" y="63527"/>
                  </a:cubicBezTo>
                  <a:cubicBezTo>
                    <a:pt x="241023" y="55626"/>
                    <a:pt x="302823" y="104727"/>
                    <a:pt x="310724" y="17301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B023FF-775B-4CBD-9E4B-980388BD46D2}"/>
                </a:ext>
              </a:extLst>
            </p:cNvPr>
            <p:cNvSpPr/>
            <p:nvPr/>
          </p:nvSpPr>
          <p:spPr>
            <a:xfrm>
              <a:off x="12412867" y="8067907"/>
              <a:ext cx="211342" cy="211342"/>
            </a:xfrm>
            <a:custGeom>
              <a:avLst/>
              <a:gdLst>
                <a:gd name="connsiteX0" fmla="*/ 125826 w 169312"/>
                <a:gd name="connsiteY0" fmla="*/ 90784 h 169312"/>
                <a:gd name="connsiteX1" fmla="*/ 97890 w 169312"/>
                <a:gd name="connsiteY1" fmla="*/ 125775 h 169312"/>
                <a:gd name="connsiteX2" fmla="*/ 62899 w 169312"/>
                <a:gd name="connsiteY2" fmla="*/ 97839 h 169312"/>
                <a:gd name="connsiteX3" fmla="*/ 90835 w 169312"/>
                <a:gd name="connsiteY3" fmla="*/ 62847 h 169312"/>
                <a:gd name="connsiteX4" fmla="*/ 125826 w 169312"/>
                <a:gd name="connsiteY4" fmla="*/ 90784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6" y="90784"/>
                  </a:moveTo>
                  <a:cubicBezTo>
                    <a:pt x="127802" y="108280"/>
                    <a:pt x="115386" y="123800"/>
                    <a:pt x="97890" y="125775"/>
                  </a:cubicBezTo>
                  <a:cubicBezTo>
                    <a:pt x="80394" y="127751"/>
                    <a:pt x="64874" y="115334"/>
                    <a:pt x="62899" y="97839"/>
                  </a:cubicBezTo>
                  <a:cubicBezTo>
                    <a:pt x="60923" y="80343"/>
                    <a:pt x="73340" y="64822"/>
                    <a:pt x="90835" y="62847"/>
                  </a:cubicBezTo>
                  <a:cubicBezTo>
                    <a:pt x="108331" y="61154"/>
                    <a:pt x="123852" y="73570"/>
                    <a:pt x="125826" y="90784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00F11C-9BD2-4B19-8477-9D58CCB9F689}"/>
                </a:ext>
              </a:extLst>
            </p:cNvPr>
            <p:cNvSpPr/>
            <p:nvPr/>
          </p:nvSpPr>
          <p:spPr>
            <a:xfrm>
              <a:off x="12468520" y="8165763"/>
              <a:ext cx="211342" cy="211342"/>
            </a:xfrm>
            <a:custGeom>
              <a:avLst/>
              <a:gdLst>
                <a:gd name="connsiteX0" fmla="*/ 125827 w 169312"/>
                <a:gd name="connsiteY0" fmla="*/ 90836 h 169312"/>
                <a:gd name="connsiteX1" fmla="*/ 97890 w 169312"/>
                <a:gd name="connsiteY1" fmla="*/ 125827 h 169312"/>
                <a:gd name="connsiteX2" fmla="*/ 62899 w 169312"/>
                <a:gd name="connsiteY2" fmla="*/ 97891 h 169312"/>
                <a:gd name="connsiteX3" fmla="*/ 90835 w 169312"/>
                <a:gd name="connsiteY3" fmla="*/ 62899 h 169312"/>
                <a:gd name="connsiteX4" fmla="*/ 125827 w 169312"/>
                <a:gd name="connsiteY4" fmla="*/ 90836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7" y="90836"/>
                  </a:moveTo>
                  <a:cubicBezTo>
                    <a:pt x="127802" y="108332"/>
                    <a:pt x="115386" y="123852"/>
                    <a:pt x="97890" y="125827"/>
                  </a:cubicBezTo>
                  <a:cubicBezTo>
                    <a:pt x="80394" y="127803"/>
                    <a:pt x="64875" y="115386"/>
                    <a:pt x="62899" y="97891"/>
                  </a:cubicBezTo>
                  <a:cubicBezTo>
                    <a:pt x="60923" y="80395"/>
                    <a:pt x="73340" y="64874"/>
                    <a:pt x="90835" y="62899"/>
                  </a:cubicBezTo>
                  <a:cubicBezTo>
                    <a:pt x="108049" y="60924"/>
                    <a:pt x="123852" y="73340"/>
                    <a:pt x="125827" y="9083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1E231E-C34F-40FC-AF79-A82CE4304E29}"/>
                </a:ext>
              </a:extLst>
            </p:cNvPr>
            <p:cNvSpPr/>
            <p:nvPr/>
          </p:nvSpPr>
          <p:spPr>
            <a:xfrm>
              <a:off x="12563976" y="8255937"/>
              <a:ext cx="211342" cy="211342"/>
            </a:xfrm>
            <a:custGeom>
              <a:avLst/>
              <a:gdLst>
                <a:gd name="connsiteX0" fmla="*/ 125827 w 169312"/>
                <a:gd name="connsiteY0" fmla="*/ 90835 h 169312"/>
                <a:gd name="connsiteX1" fmla="*/ 97891 w 169312"/>
                <a:gd name="connsiteY1" fmla="*/ 125826 h 169312"/>
                <a:gd name="connsiteX2" fmla="*/ 62899 w 169312"/>
                <a:gd name="connsiteY2" fmla="*/ 97890 h 169312"/>
                <a:gd name="connsiteX3" fmla="*/ 90836 w 169312"/>
                <a:gd name="connsiteY3" fmla="*/ 62899 h 169312"/>
                <a:gd name="connsiteX4" fmla="*/ 125827 w 169312"/>
                <a:gd name="connsiteY4" fmla="*/ 90835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7" y="90835"/>
                  </a:moveTo>
                  <a:cubicBezTo>
                    <a:pt x="127803" y="108331"/>
                    <a:pt x="115386" y="123851"/>
                    <a:pt x="97891" y="125826"/>
                  </a:cubicBezTo>
                  <a:cubicBezTo>
                    <a:pt x="80395" y="127802"/>
                    <a:pt x="64874" y="115386"/>
                    <a:pt x="62899" y="97890"/>
                  </a:cubicBezTo>
                  <a:cubicBezTo>
                    <a:pt x="60924" y="80394"/>
                    <a:pt x="73340" y="64874"/>
                    <a:pt x="90836" y="62899"/>
                  </a:cubicBezTo>
                  <a:cubicBezTo>
                    <a:pt x="108332" y="60923"/>
                    <a:pt x="123852" y="73340"/>
                    <a:pt x="125827" y="90835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B8FA9B-C8A7-4A45-84F6-75F1E7DF451F}"/>
                </a:ext>
              </a:extLst>
            </p:cNvPr>
            <p:cNvSpPr/>
            <p:nvPr/>
          </p:nvSpPr>
          <p:spPr>
            <a:xfrm>
              <a:off x="12679862" y="8295387"/>
              <a:ext cx="211342" cy="211342"/>
            </a:xfrm>
            <a:custGeom>
              <a:avLst/>
              <a:gdLst>
                <a:gd name="connsiteX0" fmla="*/ 125827 w 169312"/>
                <a:gd name="connsiteY0" fmla="*/ 90835 h 169312"/>
                <a:gd name="connsiteX1" fmla="*/ 97890 w 169312"/>
                <a:gd name="connsiteY1" fmla="*/ 125826 h 169312"/>
                <a:gd name="connsiteX2" fmla="*/ 62899 w 169312"/>
                <a:gd name="connsiteY2" fmla="*/ 97890 h 169312"/>
                <a:gd name="connsiteX3" fmla="*/ 90835 w 169312"/>
                <a:gd name="connsiteY3" fmla="*/ 62899 h 169312"/>
                <a:gd name="connsiteX4" fmla="*/ 125827 w 169312"/>
                <a:gd name="connsiteY4" fmla="*/ 90835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7" y="90835"/>
                  </a:moveTo>
                  <a:cubicBezTo>
                    <a:pt x="127802" y="108331"/>
                    <a:pt x="115386" y="123852"/>
                    <a:pt x="97890" y="125826"/>
                  </a:cubicBezTo>
                  <a:cubicBezTo>
                    <a:pt x="80394" y="127802"/>
                    <a:pt x="64875" y="115386"/>
                    <a:pt x="62899" y="97890"/>
                  </a:cubicBezTo>
                  <a:cubicBezTo>
                    <a:pt x="60923" y="80394"/>
                    <a:pt x="73340" y="64874"/>
                    <a:pt x="90835" y="62899"/>
                  </a:cubicBezTo>
                  <a:cubicBezTo>
                    <a:pt x="108049" y="60923"/>
                    <a:pt x="123852" y="73340"/>
                    <a:pt x="125827" y="90835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F10098-3E9B-4E5F-8EDF-20E0A32AFEA1}"/>
                </a:ext>
              </a:extLst>
            </p:cNvPr>
            <p:cNvSpPr/>
            <p:nvPr/>
          </p:nvSpPr>
          <p:spPr>
            <a:xfrm>
              <a:off x="12820403" y="8295387"/>
              <a:ext cx="211342" cy="211342"/>
            </a:xfrm>
            <a:custGeom>
              <a:avLst/>
              <a:gdLst>
                <a:gd name="connsiteX0" fmla="*/ 125827 w 169312"/>
                <a:gd name="connsiteY0" fmla="*/ 90835 h 169312"/>
                <a:gd name="connsiteX1" fmla="*/ 97891 w 169312"/>
                <a:gd name="connsiteY1" fmla="*/ 125826 h 169312"/>
                <a:gd name="connsiteX2" fmla="*/ 62899 w 169312"/>
                <a:gd name="connsiteY2" fmla="*/ 97890 h 169312"/>
                <a:gd name="connsiteX3" fmla="*/ 90836 w 169312"/>
                <a:gd name="connsiteY3" fmla="*/ 62899 h 169312"/>
                <a:gd name="connsiteX4" fmla="*/ 125827 w 169312"/>
                <a:gd name="connsiteY4" fmla="*/ 90835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7" y="90835"/>
                  </a:moveTo>
                  <a:cubicBezTo>
                    <a:pt x="127803" y="108331"/>
                    <a:pt x="115386" y="123852"/>
                    <a:pt x="97891" y="125826"/>
                  </a:cubicBezTo>
                  <a:cubicBezTo>
                    <a:pt x="80395" y="127802"/>
                    <a:pt x="64874" y="115386"/>
                    <a:pt x="62899" y="97890"/>
                  </a:cubicBezTo>
                  <a:cubicBezTo>
                    <a:pt x="60924" y="80394"/>
                    <a:pt x="73340" y="64874"/>
                    <a:pt x="90836" y="62899"/>
                  </a:cubicBezTo>
                  <a:cubicBezTo>
                    <a:pt x="108049" y="60923"/>
                    <a:pt x="123852" y="73340"/>
                    <a:pt x="125827" y="90835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8217A2-6C4F-464E-8372-C238099F7D42}"/>
                </a:ext>
              </a:extLst>
            </p:cNvPr>
            <p:cNvSpPr/>
            <p:nvPr/>
          </p:nvSpPr>
          <p:spPr>
            <a:xfrm>
              <a:off x="12965172" y="8245016"/>
              <a:ext cx="211342" cy="211342"/>
            </a:xfrm>
            <a:custGeom>
              <a:avLst/>
              <a:gdLst>
                <a:gd name="connsiteX0" fmla="*/ 125827 w 169312"/>
                <a:gd name="connsiteY0" fmla="*/ 90836 h 169312"/>
                <a:gd name="connsiteX1" fmla="*/ 97890 w 169312"/>
                <a:gd name="connsiteY1" fmla="*/ 125827 h 169312"/>
                <a:gd name="connsiteX2" fmla="*/ 62899 w 169312"/>
                <a:gd name="connsiteY2" fmla="*/ 97891 h 169312"/>
                <a:gd name="connsiteX3" fmla="*/ 90835 w 169312"/>
                <a:gd name="connsiteY3" fmla="*/ 62899 h 169312"/>
                <a:gd name="connsiteX4" fmla="*/ 125827 w 169312"/>
                <a:gd name="connsiteY4" fmla="*/ 90836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5827" y="90836"/>
                  </a:moveTo>
                  <a:cubicBezTo>
                    <a:pt x="127802" y="108332"/>
                    <a:pt x="115386" y="123852"/>
                    <a:pt x="97890" y="125827"/>
                  </a:cubicBezTo>
                  <a:cubicBezTo>
                    <a:pt x="80394" y="127803"/>
                    <a:pt x="64875" y="115386"/>
                    <a:pt x="62899" y="97891"/>
                  </a:cubicBezTo>
                  <a:cubicBezTo>
                    <a:pt x="60923" y="80395"/>
                    <a:pt x="73340" y="64874"/>
                    <a:pt x="90835" y="62899"/>
                  </a:cubicBezTo>
                  <a:cubicBezTo>
                    <a:pt x="108049" y="60924"/>
                    <a:pt x="123852" y="73340"/>
                    <a:pt x="125827" y="9083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B3A061-A599-409E-AC7A-E0E297E21D97}"/>
                </a:ext>
              </a:extLst>
            </p:cNvPr>
            <p:cNvSpPr/>
            <p:nvPr/>
          </p:nvSpPr>
          <p:spPr>
            <a:xfrm>
              <a:off x="13207783" y="7346737"/>
              <a:ext cx="457906" cy="457906"/>
            </a:xfrm>
            <a:custGeom>
              <a:avLst/>
              <a:gdLst>
                <a:gd name="connsiteX0" fmla="*/ 310723 w 366844"/>
                <a:gd name="connsiteY0" fmla="*/ 173016 h 366844"/>
                <a:gd name="connsiteX1" fmla="*/ 201235 w 366844"/>
                <a:gd name="connsiteY1" fmla="*/ 310724 h 366844"/>
                <a:gd name="connsiteX2" fmla="*/ 63527 w 366844"/>
                <a:gd name="connsiteY2" fmla="*/ 201235 h 366844"/>
                <a:gd name="connsiteX3" fmla="*/ 173016 w 366844"/>
                <a:gd name="connsiteY3" fmla="*/ 63527 h 366844"/>
                <a:gd name="connsiteX4" fmla="*/ 310723 w 366844"/>
                <a:gd name="connsiteY4" fmla="*/ 173016 h 3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44" h="366844">
                  <a:moveTo>
                    <a:pt x="310723" y="173016"/>
                  </a:moveTo>
                  <a:cubicBezTo>
                    <a:pt x="318624" y="241305"/>
                    <a:pt x="269524" y="303104"/>
                    <a:pt x="201235" y="310724"/>
                  </a:cubicBezTo>
                  <a:cubicBezTo>
                    <a:pt x="132945" y="318625"/>
                    <a:pt x="71146" y="269524"/>
                    <a:pt x="63527" y="201235"/>
                  </a:cubicBezTo>
                  <a:cubicBezTo>
                    <a:pt x="55626" y="132945"/>
                    <a:pt x="104726" y="71146"/>
                    <a:pt x="173016" y="63527"/>
                  </a:cubicBezTo>
                  <a:cubicBezTo>
                    <a:pt x="241023" y="55626"/>
                    <a:pt x="302822" y="104726"/>
                    <a:pt x="310723" y="173016"/>
                  </a:cubicBezTo>
                  <a:close/>
                </a:path>
              </a:pathLst>
            </a:custGeom>
            <a:solidFill>
              <a:srgbClr val="292140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2F8A59-3C71-4E8D-9655-6C52E8605B76}"/>
                </a:ext>
              </a:extLst>
            </p:cNvPr>
            <p:cNvSpPr/>
            <p:nvPr/>
          </p:nvSpPr>
          <p:spPr>
            <a:xfrm>
              <a:off x="13044330" y="7657394"/>
              <a:ext cx="1268048" cy="493130"/>
            </a:xfrm>
            <a:custGeom>
              <a:avLst/>
              <a:gdLst>
                <a:gd name="connsiteX0" fmla="*/ 62692 w 1015876"/>
                <a:gd name="connsiteY0" fmla="*/ 332746 h 395063"/>
                <a:gd name="connsiteX1" fmla="*/ 964565 w 1015876"/>
                <a:gd name="connsiteY1" fmla="*/ 165126 h 395063"/>
                <a:gd name="connsiteX2" fmla="*/ 62692 w 1015876"/>
                <a:gd name="connsiteY2" fmla="*/ 62692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876" h="395063">
                  <a:moveTo>
                    <a:pt x="62692" y="332746"/>
                  </a:moveTo>
                  <a:lnTo>
                    <a:pt x="964565" y="165126"/>
                  </a:lnTo>
                  <a:lnTo>
                    <a:pt x="62692" y="62692"/>
                  </a:lnTo>
                  <a:close/>
                </a:path>
              </a:pathLst>
            </a:custGeom>
            <a:solidFill>
              <a:srgbClr val="FFBB22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F36CD9-15B1-4AA0-A7F3-482C9380C47A}"/>
                </a:ext>
              </a:extLst>
            </p:cNvPr>
            <p:cNvSpPr/>
            <p:nvPr/>
          </p:nvSpPr>
          <p:spPr>
            <a:xfrm>
              <a:off x="11431135" y="9275622"/>
              <a:ext cx="1056707" cy="352236"/>
            </a:xfrm>
            <a:custGeom>
              <a:avLst/>
              <a:gdLst>
                <a:gd name="connsiteX0" fmla="*/ 128126 w 846563"/>
                <a:gd name="connsiteY0" fmla="*/ 21164 h 282187"/>
                <a:gd name="connsiteX1" fmla="*/ 645659 w 846563"/>
                <a:gd name="connsiteY1" fmla="*/ 87196 h 282187"/>
                <a:gd name="connsiteX2" fmla="*/ 849963 w 846563"/>
                <a:gd name="connsiteY2" fmla="*/ 110053 h 282187"/>
                <a:gd name="connsiteX3" fmla="*/ 844319 w 846563"/>
                <a:gd name="connsiteY3" fmla="*/ 271182 h 282187"/>
                <a:gd name="connsiteX4" fmla="*/ 696735 w 846563"/>
                <a:gd name="connsiteY4" fmla="*/ 222363 h 282187"/>
                <a:gd name="connsiteX5" fmla="*/ 37262 w 846563"/>
                <a:gd name="connsiteY5" fmla="*/ 137707 h 282187"/>
                <a:gd name="connsiteX6" fmla="*/ 22306 w 846563"/>
                <a:gd name="connsiteY6" fmla="*/ 141094 h 282187"/>
                <a:gd name="connsiteX7" fmla="*/ 28232 w 846563"/>
                <a:gd name="connsiteY7" fmla="*/ 150406 h 28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6563" h="282187">
                  <a:moveTo>
                    <a:pt x="128126" y="21164"/>
                  </a:moveTo>
                  <a:cubicBezTo>
                    <a:pt x="297157" y="64056"/>
                    <a:pt x="471266" y="86349"/>
                    <a:pt x="645659" y="87196"/>
                  </a:cubicBezTo>
                  <a:cubicBezTo>
                    <a:pt x="714513" y="87478"/>
                    <a:pt x="785624" y="84938"/>
                    <a:pt x="849963" y="110053"/>
                  </a:cubicBezTo>
                  <a:cubicBezTo>
                    <a:pt x="844319" y="163669"/>
                    <a:pt x="842344" y="217567"/>
                    <a:pt x="844319" y="271182"/>
                  </a:cubicBezTo>
                  <a:cubicBezTo>
                    <a:pt x="801709" y="240988"/>
                    <a:pt x="748375" y="231111"/>
                    <a:pt x="696735" y="222363"/>
                  </a:cubicBezTo>
                  <a:cubicBezTo>
                    <a:pt x="478039" y="185679"/>
                    <a:pt x="258215" y="157461"/>
                    <a:pt x="37262" y="137707"/>
                  </a:cubicBezTo>
                  <a:cubicBezTo>
                    <a:pt x="31900" y="137143"/>
                    <a:pt x="25692" y="137143"/>
                    <a:pt x="22306" y="141094"/>
                  </a:cubicBezTo>
                  <a:cubicBezTo>
                    <a:pt x="18919" y="145044"/>
                    <a:pt x="23716" y="153509"/>
                    <a:pt x="28232" y="150406"/>
                  </a:cubicBezTo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2ED785-6955-4153-BF5B-E0A3C7B51EB5}"/>
                </a:ext>
              </a:extLst>
            </p:cNvPr>
            <p:cNvSpPr/>
            <p:nvPr/>
          </p:nvSpPr>
          <p:spPr>
            <a:xfrm>
              <a:off x="11373412" y="9608484"/>
              <a:ext cx="1056707" cy="352236"/>
            </a:xfrm>
            <a:custGeom>
              <a:avLst/>
              <a:gdLst>
                <a:gd name="connsiteX0" fmla="*/ 128091 w 846563"/>
                <a:gd name="connsiteY0" fmla="*/ 21164 h 282187"/>
                <a:gd name="connsiteX1" fmla="*/ 645624 w 846563"/>
                <a:gd name="connsiteY1" fmla="*/ 87196 h 282187"/>
                <a:gd name="connsiteX2" fmla="*/ 849927 w 846563"/>
                <a:gd name="connsiteY2" fmla="*/ 110053 h 282187"/>
                <a:gd name="connsiteX3" fmla="*/ 844284 w 846563"/>
                <a:gd name="connsiteY3" fmla="*/ 271183 h 282187"/>
                <a:gd name="connsiteX4" fmla="*/ 696699 w 846563"/>
                <a:gd name="connsiteY4" fmla="*/ 222364 h 282187"/>
                <a:gd name="connsiteX5" fmla="*/ 37226 w 846563"/>
                <a:gd name="connsiteY5" fmla="*/ 137708 h 282187"/>
                <a:gd name="connsiteX6" fmla="*/ 22270 w 846563"/>
                <a:gd name="connsiteY6" fmla="*/ 141094 h 282187"/>
                <a:gd name="connsiteX7" fmla="*/ 28196 w 846563"/>
                <a:gd name="connsiteY7" fmla="*/ 150407 h 28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6563" h="282187">
                  <a:moveTo>
                    <a:pt x="128091" y="21164"/>
                  </a:moveTo>
                  <a:cubicBezTo>
                    <a:pt x="297121" y="64056"/>
                    <a:pt x="471232" y="86349"/>
                    <a:pt x="645624" y="87196"/>
                  </a:cubicBezTo>
                  <a:cubicBezTo>
                    <a:pt x="714477" y="87478"/>
                    <a:pt x="785589" y="84939"/>
                    <a:pt x="849927" y="110053"/>
                  </a:cubicBezTo>
                  <a:cubicBezTo>
                    <a:pt x="844284" y="163670"/>
                    <a:pt x="842309" y="217567"/>
                    <a:pt x="844284" y="271183"/>
                  </a:cubicBezTo>
                  <a:cubicBezTo>
                    <a:pt x="801673" y="240989"/>
                    <a:pt x="748340" y="231112"/>
                    <a:pt x="696699" y="222364"/>
                  </a:cubicBezTo>
                  <a:cubicBezTo>
                    <a:pt x="478004" y="185680"/>
                    <a:pt x="258180" y="157461"/>
                    <a:pt x="37226" y="137708"/>
                  </a:cubicBezTo>
                  <a:cubicBezTo>
                    <a:pt x="31865" y="137144"/>
                    <a:pt x="25657" y="137144"/>
                    <a:pt x="22270" y="141094"/>
                  </a:cubicBezTo>
                  <a:cubicBezTo>
                    <a:pt x="18884" y="145045"/>
                    <a:pt x="23963" y="153510"/>
                    <a:pt x="28196" y="150407"/>
                  </a:cubicBezTo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22B46C-EFF7-4C66-8747-11ABAB5FF2B3}"/>
                </a:ext>
              </a:extLst>
            </p:cNvPr>
            <p:cNvSpPr/>
            <p:nvPr/>
          </p:nvSpPr>
          <p:spPr>
            <a:xfrm>
              <a:off x="11315953" y="9941699"/>
              <a:ext cx="1056707" cy="352236"/>
            </a:xfrm>
            <a:custGeom>
              <a:avLst/>
              <a:gdLst>
                <a:gd name="connsiteX0" fmla="*/ 128126 w 846563"/>
                <a:gd name="connsiteY0" fmla="*/ 21164 h 282187"/>
                <a:gd name="connsiteX1" fmla="*/ 645659 w 846563"/>
                <a:gd name="connsiteY1" fmla="*/ 87197 h 282187"/>
                <a:gd name="connsiteX2" fmla="*/ 849963 w 846563"/>
                <a:gd name="connsiteY2" fmla="*/ 110054 h 282187"/>
                <a:gd name="connsiteX3" fmla="*/ 844319 w 846563"/>
                <a:gd name="connsiteY3" fmla="*/ 271183 h 282187"/>
                <a:gd name="connsiteX4" fmla="*/ 696734 w 846563"/>
                <a:gd name="connsiteY4" fmla="*/ 222364 h 282187"/>
                <a:gd name="connsiteX5" fmla="*/ 37261 w 846563"/>
                <a:gd name="connsiteY5" fmla="*/ 137708 h 282187"/>
                <a:gd name="connsiteX6" fmla="*/ 22305 w 846563"/>
                <a:gd name="connsiteY6" fmla="*/ 141094 h 282187"/>
                <a:gd name="connsiteX7" fmla="*/ 28231 w 846563"/>
                <a:gd name="connsiteY7" fmla="*/ 150407 h 28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6563" h="282187">
                  <a:moveTo>
                    <a:pt x="128126" y="21164"/>
                  </a:moveTo>
                  <a:cubicBezTo>
                    <a:pt x="297157" y="64057"/>
                    <a:pt x="471267" y="86349"/>
                    <a:pt x="645659" y="87197"/>
                  </a:cubicBezTo>
                  <a:cubicBezTo>
                    <a:pt x="714512" y="87478"/>
                    <a:pt x="785624" y="84939"/>
                    <a:pt x="849963" y="110054"/>
                  </a:cubicBezTo>
                  <a:cubicBezTo>
                    <a:pt x="844319" y="163670"/>
                    <a:pt x="842344" y="217568"/>
                    <a:pt x="844319" y="271183"/>
                  </a:cubicBezTo>
                  <a:cubicBezTo>
                    <a:pt x="801708" y="240989"/>
                    <a:pt x="748375" y="231112"/>
                    <a:pt x="696734" y="222364"/>
                  </a:cubicBezTo>
                  <a:cubicBezTo>
                    <a:pt x="478039" y="185680"/>
                    <a:pt x="258215" y="157461"/>
                    <a:pt x="37261" y="137708"/>
                  </a:cubicBezTo>
                  <a:cubicBezTo>
                    <a:pt x="31900" y="137144"/>
                    <a:pt x="25691" y="137144"/>
                    <a:pt x="22305" y="141094"/>
                  </a:cubicBezTo>
                  <a:cubicBezTo>
                    <a:pt x="18919" y="145045"/>
                    <a:pt x="23717" y="153510"/>
                    <a:pt x="28231" y="150407"/>
                  </a:cubicBezTo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66BA66-A209-44DC-BD1A-28DA934D0590}"/>
                </a:ext>
              </a:extLst>
            </p:cNvPr>
            <p:cNvSpPr/>
            <p:nvPr/>
          </p:nvSpPr>
          <p:spPr>
            <a:xfrm>
              <a:off x="11671727" y="8415512"/>
              <a:ext cx="563577" cy="1056707"/>
            </a:xfrm>
            <a:custGeom>
              <a:avLst/>
              <a:gdLst>
                <a:gd name="connsiteX0" fmla="*/ 21164 w 451500"/>
                <a:gd name="connsiteY0" fmla="*/ 814355 h 846563"/>
                <a:gd name="connsiteX1" fmla="*/ 221235 w 451500"/>
                <a:gd name="connsiteY1" fmla="*/ 834108 h 846563"/>
                <a:gd name="connsiteX2" fmla="*/ 397885 w 451500"/>
                <a:gd name="connsiteY2" fmla="*/ 286099 h 846563"/>
                <a:gd name="connsiteX3" fmla="*/ 387727 w 451500"/>
                <a:gd name="connsiteY3" fmla="*/ 21971 h 846563"/>
                <a:gd name="connsiteX4" fmla="*/ 196403 w 451500"/>
                <a:gd name="connsiteY4" fmla="*/ 312343 h 846563"/>
                <a:gd name="connsiteX5" fmla="*/ 21164 w 451500"/>
                <a:gd name="connsiteY5" fmla="*/ 814355 h 84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1500" h="846563">
                  <a:moveTo>
                    <a:pt x="21164" y="814355"/>
                  </a:moveTo>
                  <a:cubicBezTo>
                    <a:pt x="87761" y="820846"/>
                    <a:pt x="154639" y="827618"/>
                    <a:pt x="221235" y="834108"/>
                  </a:cubicBezTo>
                  <a:cubicBezTo>
                    <a:pt x="283317" y="652662"/>
                    <a:pt x="345680" y="470933"/>
                    <a:pt x="397885" y="286099"/>
                  </a:cubicBezTo>
                  <a:cubicBezTo>
                    <a:pt x="423282" y="196363"/>
                    <a:pt x="525152" y="7298"/>
                    <a:pt x="387727" y="21971"/>
                  </a:cubicBezTo>
                  <a:cubicBezTo>
                    <a:pt x="265539" y="34952"/>
                    <a:pt x="220671" y="224582"/>
                    <a:pt x="196403" y="312343"/>
                  </a:cubicBezTo>
                  <a:cubicBezTo>
                    <a:pt x="182858" y="361161"/>
                    <a:pt x="58413" y="818023"/>
                    <a:pt x="21164" y="814355"/>
                  </a:cubicBezTo>
                  <a:close/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9EB63A-7B38-48FF-9A3C-0B1657B440AC}"/>
                </a:ext>
              </a:extLst>
            </p:cNvPr>
            <p:cNvSpPr/>
            <p:nvPr/>
          </p:nvSpPr>
          <p:spPr>
            <a:xfrm>
              <a:off x="12348724" y="8387974"/>
              <a:ext cx="387459" cy="1091931"/>
            </a:xfrm>
            <a:custGeom>
              <a:avLst/>
              <a:gdLst>
                <a:gd name="connsiteX0" fmla="*/ 21164 w 310406"/>
                <a:gd name="connsiteY0" fmla="*/ 878744 h 874782"/>
                <a:gd name="connsiteX1" fmla="*/ 220954 w 310406"/>
                <a:gd name="connsiteY1" fmla="*/ 855887 h 874782"/>
                <a:gd name="connsiteX2" fmla="*/ 277673 w 310406"/>
                <a:gd name="connsiteY2" fmla="*/ 283045 h 874782"/>
                <a:gd name="connsiteX3" fmla="*/ 211923 w 310406"/>
                <a:gd name="connsiteY3" fmla="*/ 27101 h 874782"/>
                <a:gd name="connsiteX4" fmla="*/ 86068 w 310406"/>
                <a:gd name="connsiteY4" fmla="*/ 351335 h 874782"/>
                <a:gd name="connsiteX5" fmla="*/ 21164 w 310406"/>
                <a:gd name="connsiteY5" fmla="*/ 878744 h 87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406" h="874782">
                  <a:moveTo>
                    <a:pt x="21164" y="878744"/>
                  </a:moveTo>
                  <a:cubicBezTo>
                    <a:pt x="87761" y="871125"/>
                    <a:pt x="154357" y="863506"/>
                    <a:pt x="220954" y="855887"/>
                  </a:cubicBezTo>
                  <a:cubicBezTo>
                    <a:pt x="243246" y="665410"/>
                    <a:pt x="265821" y="474651"/>
                    <a:pt x="277673" y="283045"/>
                  </a:cubicBezTo>
                  <a:cubicBezTo>
                    <a:pt x="283317" y="189924"/>
                    <a:pt x="342858" y="-16357"/>
                    <a:pt x="211923" y="27101"/>
                  </a:cubicBezTo>
                  <a:cubicBezTo>
                    <a:pt x="95097" y="65760"/>
                    <a:pt x="91429" y="260471"/>
                    <a:pt x="86068" y="351335"/>
                  </a:cubicBezTo>
                  <a:cubicBezTo>
                    <a:pt x="83246" y="401565"/>
                    <a:pt x="58413" y="874511"/>
                    <a:pt x="21164" y="878744"/>
                  </a:cubicBezTo>
                  <a:close/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92992-467D-4D1A-B97F-E435CDA99C72}"/>
                </a:ext>
              </a:extLst>
            </p:cNvPr>
            <p:cNvSpPr/>
            <p:nvPr/>
          </p:nvSpPr>
          <p:spPr>
            <a:xfrm>
              <a:off x="12947877" y="8305478"/>
              <a:ext cx="281788" cy="1127153"/>
            </a:xfrm>
            <a:custGeom>
              <a:avLst/>
              <a:gdLst>
                <a:gd name="connsiteX0" fmla="*/ 21164 w 225750"/>
                <a:gd name="connsiteY0" fmla="*/ 896017 h 903001"/>
                <a:gd name="connsiteX1" fmla="*/ 218132 w 225750"/>
                <a:gd name="connsiteY1" fmla="*/ 854817 h 903001"/>
                <a:gd name="connsiteX2" fmla="*/ 222082 w 225750"/>
                <a:gd name="connsiteY2" fmla="*/ 279153 h 903001"/>
                <a:gd name="connsiteX3" fmla="*/ 132910 w 225750"/>
                <a:gd name="connsiteY3" fmla="*/ 30264 h 903001"/>
                <a:gd name="connsiteX4" fmla="*/ 37531 w 225750"/>
                <a:gd name="connsiteY4" fmla="*/ 364656 h 903001"/>
                <a:gd name="connsiteX5" fmla="*/ 21164 w 225750"/>
                <a:gd name="connsiteY5" fmla="*/ 896017 h 9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750" h="903001">
                  <a:moveTo>
                    <a:pt x="21164" y="896017"/>
                  </a:moveTo>
                  <a:cubicBezTo>
                    <a:pt x="86914" y="882189"/>
                    <a:pt x="152381" y="868644"/>
                    <a:pt x="218132" y="854817"/>
                  </a:cubicBezTo>
                  <a:cubicBezTo>
                    <a:pt x="222928" y="662929"/>
                    <a:pt x="227726" y="471042"/>
                    <a:pt x="222082" y="279153"/>
                  </a:cubicBezTo>
                  <a:cubicBezTo>
                    <a:pt x="219260" y="186032"/>
                    <a:pt x="259613" y="-25045"/>
                    <a:pt x="132910" y="30264"/>
                  </a:cubicBezTo>
                  <a:cubicBezTo>
                    <a:pt x="20035" y="79365"/>
                    <a:pt x="34427" y="273510"/>
                    <a:pt x="37531" y="364656"/>
                  </a:cubicBezTo>
                  <a:cubicBezTo>
                    <a:pt x="39224" y="415168"/>
                    <a:pt x="57848" y="888397"/>
                    <a:pt x="21164" y="896017"/>
                  </a:cubicBezTo>
                  <a:close/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11799F-EC50-4E58-9850-DBA78E21FF99}"/>
                </a:ext>
              </a:extLst>
            </p:cNvPr>
            <p:cNvSpPr/>
            <p:nvPr/>
          </p:nvSpPr>
          <p:spPr>
            <a:xfrm>
              <a:off x="13392374" y="8219574"/>
              <a:ext cx="422683" cy="1127153"/>
            </a:xfrm>
            <a:custGeom>
              <a:avLst/>
              <a:gdLst>
                <a:gd name="connsiteX0" fmla="*/ 134904 w 338625"/>
                <a:gd name="connsiteY0" fmla="*/ 909528 h 903001"/>
                <a:gd name="connsiteX1" fmla="*/ 320584 w 338625"/>
                <a:gd name="connsiteY1" fmla="*/ 832208 h 903001"/>
                <a:gd name="connsiteX2" fmla="*/ 216739 w 338625"/>
                <a:gd name="connsiteY2" fmla="*/ 265857 h 903001"/>
                <a:gd name="connsiteX3" fmla="*/ 82699 w 338625"/>
                <a:gd name="connsiteY3" fmla="*/ 37849 h 903001"/>
                <a:gd name="connsiteX4" fmla="*/ 51377 w 338625"/>
                <a:gd name="connsiteY4" fmla="*/ 384094 h 903001"/>
                <a:gd name="connsiteX5" fmla="*/ 134904 w 338625"/>
                <a:gd name="connsiteY5" fmla="*/ 909528 h 9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625" h="903001">
                  <a:moveTo>
                    <a:pt x="134904" y="909528"/>
                  </a:moveTo>
                  <a:cubicBezTo>
                    <a:pt x="196703" y="883849"/>
                    <a:pt x="258785" y="858170"/>
                    <a:pt x="320584" y="832208"/>
                  </a:cubicBezTo>
                  <a:cubicBezTo>
                    <a:pt x="289261" y="642860"/>
                    <a:pt x="258220" y="453230"/>
                    <a:pt x="216739" y="265857"/>
                  </a:cubicBezTo>
                  <a:cubicBezTo>
                    <a:pt x="196421" y="174992"/>
                    <a:pt x="196703" y="-40035"/>
                    <a:pt x="82699" y="37849"/>
                  </a:cubicBezTo>
                  <a:cubicBezTo>
                    <a:pt x="-18888" y="107267"/>
                    <a:pt x="31342" y="295205"/>
                    <a:pt x="51377" y="384094"/>
                  </a:cubicBezTo>
                  <a:cubicBezTo>
                    <a:pt x="62664" y="433759"/>
                    <a:pt x="169331" y="895136"/>
                    <a:pt x="134904" y="909528"/>
                  </a:cubicBezTo>
                  <a:close/>
                </a:path>
              </a:pathLst>
            </a:custGeom>
            <a:solidFill>
              <a:srgbClr val="225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B308670-94A8-4F05-9EAC-88D3F3722977}"/>
              </a:ext>
            </a:extLst>
          </p:cNvPr>
          <p:cNvSpPr txBox="1"/>
          <p:nvPr/>
        </p:nvSpPr>
        <p:spPr>
          <a:xfrm>
            <a:off x="13950483" y="5221913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Christmas Infographics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6AFB59-E325-4191-80CC-C165BEC6E81B}"/>
              </a:ext>
            </a:extLst>
          </p:cNvPr>
          <p:cNvSpPr/>
          <p:nvPr/>
        </p:nvSpPr>
        <p:spPr>
          <a:xfrm>
            <a:off x="14025083" y="6583886"/>
            <a:ext cx="7668012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322864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2399C16-F3E0-426F-9B1B-4AAEC537E9B4}"/>
              </a:ext>
            </a:extLst>
          </p:cNvPr>
          <p:cNvGrpSpPr/>
          <p:nvPr/>
        </p:nvGrpSpPr>
        <p:grpSpPr>
          <a:xfrm>
            <a:off x="3613713" y="3546426"/>
            <a:ext cx="16655075" cy="8626749"/>
            <a:chOff x="3613713" y="3961427"/>
            <a:chExt cx="16655075" cy="862674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43A8977-0EC9-4B66-9110-7AD1D600E2E1}"/>
                </a:ext>
              </a:extLst>
            </p:cNvPr>
            <p:cNvSpPr/>
            <p:nvPr/>
          </p:nvSpPr>
          <p:spPr>
            <a:xfrm>
              <a:off x="10628645" y="5670540"/>
              <a:ext cx="2779858" cy="2005143"/>
            </a:xfrm>
            <a:custGeom>
              <a:avLst/>
              <a:gdLst>
                <a:gd name="connsiteX0" fmla="*/ 558580 w 1721346"/>
                <a:gd name="connsiteY0" fmla="*/ 1198668 h 1241627"/>
                <a:gd name="connsiteX1" fmla="*/ 70113 w 1721346"/>
                <a:gd name="connsiteY1" fmla="*/ 880642 h 1241627"/>
                <a:gd name="connsiteX2" fmla="*/ 314487 w 1721346"/>
                <a:gd name="connsiteY2" fmla="*/ 839725 h 1241627"/>
                <a:gd name="connsiteX3" fmla="*/ 228702 w 1721346"/>
                <a:gd name="connsiteY3" fmla="*/ 308929 h 1241627"/>
                <a:gd name="connsiteX4" fmla="*/ 558862 w 1721346"/>
                <a:gd name="connsiteY4" fmla="*/ 468648 h 1241627"/>
                <a:gd name="connsiteX5" fmla="*/ 624612 w 1721346"/>
                <a:gd name="connsiteY5" fmla="*/ 71045 h 1241627"/>
                <a:gd name="connsiteX6" fmla="*/ 859957 w 1721346"/>
                <a:gd name="connsiteY6" fmla="*/ 506743 h 1241627"/>
                <a:gd name="connsiteX7" fmla="*/ 1145531 w 1721346"/>
                <a:gd name="connsiteY7" fmla="*/ 66530 h 1241627"/>
                <a:gd name="connsiteX8" fmla="*/ 1145531 w 1721346"/>
                <a:gd name="connsiteY8" fmla="*/ 556690 h 1241627"/>
                <a:gd name="connsiteX9" fmla="*/ 1485850 w 1721346"/>
                <a:gd name="connsiteY9" fmla="*/ 468365 h 1241627"/>
                <a:gd name="connsiteX10" fmla="*/ 1422357 w 1721346"/>
                <a:gd name="connsiteY10" fmla="*/ 807555 h 1241627"/>
                <a:gd name="connsiteX11" fmla="*/ 1675762 w 1721346"/>
                <a:gd name="connsiteY11" fmla="*/ 942159 h 1241627"/>
                <a:gd name="connsiteX12" fmla="*/ 1311176 w 1721346"/>
                <a:gd name="connsiteY12" fmla="*/ 1198103 h 124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1346" h="1241627">
                  <a:moveTo>
                    <a:pt x="558580" y="1198668"/>
                  </a:moveTo>
                  <a:cubicBezTo>
                    <a:pt x="558580" y="1198668"/>
                    <a:pt x="128243" y="1056445"/>
                    <a:pt x="70113" y="880642"/>
                  </a:cubicBezTo>
                  <a:cubicBezTo>
                    <a:pt x="11982" y="704839"/>
                    <a:pt x="314487" y="839725"/>
                    <a:pt x="314487" y="839725"/>
                  </a:cubicBezTo>
                  <a:cubicBezTo>
                    <a:pt x="314487" y="839725"/>
                    <a:pt x="88737" y="419829"/>
                    <a:pt x="228702" y="308929"/>
                  </a:cubicBezTo>
                  <a:cubicBezTo>
                    <a:pt x="368667" y="198030"/>
                    <a:pt x="558862" y="468648"/>
                    <a:pt x="558862" y="468648"/>
                  </a:cubicBezTo>
                  <a:cubicBezTo>
                    <a:pt x="558862" y="468648"/>
                    <a:pt x="429056" y="126636"/>
                    <a:pt x="624612" y="71045"/>
                  </a:cubicBezTo>
                  <a:cubicBezTo>
                    <a:pt x="820168" y="15454"/>
                    <a:pt x="859957" y="506743"/>
                    <a:pt x="859957" y="506743"/>
                  </a:cubicBezTo>
                  <a:cubicBezTo>
                    <a:pt x="859957" y="506743"/>
                    <a:pt x="995689" y="14607"/>
                    <a:pt x="1145531" y="66530"/>
                  </a:cubicBezTo>
                  <a:cubicBezTo>
                    <a:pt x="1295655" y="118452"/>
                    <a:pt x="1145531" y="556690"/>
                    <a:pt x="1145531" y="556690"/>
                  </a:cubicBezTo>
                  <a:cubicBezTo>
                    <a:pt x="1145531" y="556690"/>
                    <a:pt x="1382851" y="350975"/>
                    <a:pt x="1485850" y="468365"/>
                  </a:cubicBezTo>
                  <a:cubicBezTo>
                    <a:pt x="1588848" y="585756"/>
                    <a:pt x="1422357" y="807555"/>
                    <a:pt x="1422357" y="807555"/>
                  </a:cubicBezTo>
                  <a:cubicBezTo>
                    <a:pt x="1422357" y="807555"/>
                    <a:pt x="1644157" y="799654"/>
                    <a:pt x="1675762" y="942159"/>
                  </a:cubicBezTo>
                  <a:cubicBezTo>
                    <a:pt x="1707367" y="1084664"/>
                    <a:pt x="1311176" y="1198103"/>
                    <a:pt x="1311176" y="1198103"/>
                  </a:cubicBezTo>
                </a:path>
              </a:pathLst>
            </a:custGeom>
            <a:solidFill>
              <a:srgbClr val="094471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46B4A63-77EA-4A96-8B2E-CBBFFCECB7A8}"/>
                </a:ext>
              </a:extLst>
            </p:cNvPr>
            <p:cNvSpPr/>
            <p:nvPr/>
          </p:nvSpPr>
          <p:spPr>
            <a:xfrm>
              <a:off x="9875557" y="7341080"/>
              <a:ext cx="4101430" cy="4693857"/>
            </a:xfrm>
            <a:custGeom>
              <a:avLst/>
              <a:gdLst>
                <a:gd name="connsiteX0" fmla="*/ 21164 w 2539691"/>
                <a:gd name="connsiteY0" fmla="*/ 412559 h 2906535"/>
                <a:gd name="connsiteX1" fmla="*/ 94251 w 2539691"/>
                <a:gd name="connsiteY1" fmla="*/ 2912180 h 2906535"/>
                <a:gd name="connsiteX2" fmla="*/ 2412425 w 2539691"/>
                <a:gd name="connsiteY2" fmla="*/ 2912180 h 2906535"/>
                <a:gd name="connsiteX3" fmla="*/ 2540256 w 2539691"/>
                <a:gd name="connsiteY3" fmla="*/ 366280 h 2906535"/>
                <a:gd name="connsiteX4" fmla="*/ 1415455 w 2539691"/>
                <a:gd name="connsiteY4" fmla="*/ 21164 h 290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1" h="2906535">
                  <a:moveTo>
                    <a:pt x="21164" y="412559"/>
                  </a:moveTo>
                  <a:lnTo>
                    <a:pt x="94251" y="2912180"/>
                  </a:lnTo>
                  <a:lnTo>
                    <a:pt x="2412425" y="2912180"/>
                  </a:lnTo>
                  <a:lnTo>
                    <a:pt x="2540256" y="366280"/>
                  </a:lnTo>
                  <a:lnTo>
                    <a:pt x="1415455" y="21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9564F8-1D4A-42EF-AD77-C529DF7B1965}"/>
                </a:ext>
              </a:extLst>
            </p:cNvPr>
            <p:cNvSpPr/>
            <p:nvPr/>
          </p:nvSpPr>
          <p:spPr>
            <a:xfrm>
              <a:off x="9875557" y="7341080"/>
              <a:ext cx="2278572" cy="4693857"/>
            </a:xfrm>
            <a:custGeom>
              <a:avLst/>
              <a:gdLst>
                <a:gd name="connsiteX0" fmla="*/ 1415455 w 1410939"/>
                <a:gd name="connsiteY0" fmla="*/ 21164 h 2906535"/>
                <a:gd name="connsiteX1" fmla="*/ 1336442 w 1410939"/>
                <a:gd name="connsiteY1" fmla="*/ 2912180 h 2906535"/>
                <a:gd name="connsiteX2" fmla="*/ 94251 w 1410939"/>
                <a:gd name="connsiteY2" fmla="*/ 2912180 h 2906535"/>
                <a:gd name="connsiteX3" fmla="*/ 21164 w 1410939"/>
                <a:gd name="connsiteY3" fmla="*/ 412559 h 290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939" h="2906535">
                  <a:moveTo>
                    <a:pt x="1415455" y="21164"/>
                  </a:moveTo>
                  <a:lnTo>
                    <a:pt x="1336442" y="2912180"/>
                  </a:lnTo>
                  <a:lnTo>
                    <a:pt x="94251" y="2912180"/>
                  </a:lnTo>
                  <a:lnTo>
                    <a:pt x="21164" y="41255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5EAB58-12F5-4886-89A9-C245F9F6A2AB}"/>
                </a:ext>
              </a:extLst>
            </p:cNvPr>
            <p:cNvSpPr/>
            <p:nvPr/>
          </p:nvSpPr>
          <p:spPr>
            <a:xfrm>
              <a:off x="10475734" y="7165176"/>
              <a:ext cx="683571" cy="5423000"/>
            </a:xfrm>
            <a:custGeom>
              <a:avLst/>
              <a:gdLst>
                <a:gd name="connsiteX0" fmla="*/ 21164 w 423281"/>
                <a:gd name="connsiteY0" fmla="*/ 21164 h 3358036"/>
                <a:gd name="connsiteX1" fmla="*/ 202329 w 423281"/>
                <a:gd name="connsiteY1" fmla="*/ 3337154 h 3358036"/>
                <a:gd name="connsiteX2" fmla="*/ 426104 w 423281"/>
                <a:gd name="connsiteY2" fmla="*/ 3273098 h 3358036"/>
                <a:gd name="connsiteX3" fmla="*/ 250019 w 423281"/>
                <a:gd name="connsiteY3" fmla="*/ 21164 h 335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281" h="3358036">
                  <a:moveTo>
                    <a:pt x="21164" y="21164"/>
                  </a:moveTo>
                  <a:lnTo>
                    <a:pt x="202329" y="3337154"/>
                  </a:lnTo>
                  <a:lnTo>
                    <a:pt x="426104" y="3273098"/>
                  </a:lnTo>
                  <a:lnTo>
                    <a:pt x="250019" y="211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5BE986-DAB8-4E3A-8CE7-18E063D4C71E}"/>
                </a:ext>
              </a:extLst>
            </p:cNvPr>
            <p:cNvSpPr/>
            <p:nvPr/>
          </p:nvSpPr>
          <p:spPr>
            <a:xfrm>
              <a:off x="12678656" y="7121426"/>
              <a:ext cx="774715" cy="5377429"/>
            </a:xfrm>
            <a:custGeom>
              <a:avLst/>
              <a:gdLst>
                <a:gd name="connsiteX0" fmla="*/ 261024 w 479719"/>
                <a:gd name="connsiteY0" fmla="*/ 21164 h 3329817"/>
                <a:gd name="connsiteX1" fmla="*/ 21164 w 479719"/>
                <a:gd name="connsiteY1" fmla="*/ 3268301 h 3329817"/>
                <a:gd name="connsiteX2" fmla="*/ 229137 w 479719"/>
                <a:gd name="connsiteY2" fmla="*/ 3316274 h 3329817"/>
                <a:gd name="connsiteX3" fmla="*/ 484799 w 479719"/>
                <a:gd name="connsiteY3" fmla="*/ 75627 h 33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719" h="3329817">
                  <a:moveTo>
                    <a:pt x="261024" y="21164"/>
                  </a:moveTo>
                  <a:lnTo>
                    <a:pt x="21164" y="3268301"/>
                  </a:lnTo>
                  <a:lnTo>
                    <a:pt x="229137" y="3316274"/>
                  </a:lnTo>
                  <a:lnTo>
                    <a:pt x="484799" y="7562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68AE9D-9FBF-4071-9D23-2AFC6F7A9D17}"/>
                </a:ext>
              </a:extLst>
            </p:cNvPr>
            <p:cNvSpPr/>
            <p:nvPr/>
          </p:nvSpPr>
          <p:spPr>
            <a:xfrm>
              <a:off x="9477264" y="9240954"/>
              <a:ext cx="4967286" cy="911428"/>
            </a:xfrm>
            <a:custGeom>
              <a:avLst/>
              <a:gdLst>
                <a:gd name="connsiteX0" fmla="*/ 21164 w 3075848"/>
                <a:gd name="connsiteY0" fmla="*/ 290372 h 564375"/>
                <a:gd name="connsiteX1" fmla="*/ 1527483 w 3075848"/>
                <a:gd name="connsiteY1" fmla="*/ 21164 h 564375"/>
                <a:gd name="connsiteX2" fmla="*/ 2997683 w 3075848"/>
                <a:gd name="connsiteY2" fmla="*/ 316051 h 564375"/>
                <a:gd name="connsiteX3" fmla="*/ 3061457 w 3075848"/>
                <a:gd name="connsiteY3" fmla="*/ 553935 h 564375"/>
                <a:gd name="connsiteX4" fmla="*/ 1527483 w 3075848"/>
                <a:gd name="connsiteY4" fmla="*/ 290372 h 564375"/>
                <a:gd name="connsiteX5" fmla="*/ 53051 w 3075848"/>
                <a:gd name="connsiteY5" fmla="*/ 532771 h 56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5848" h="564375">
                  <a:moveTo>
                    <a:pt x="21164" y="290372"/>
                  </a:moveTo>
                  <a:lnTo>
                    <a:pt x="1527483" y="21164"/>
                  </a:lnTo>
                  <a:lnTo>
                    <a:pt x="2997683" y="316051"/>
                  </a:lnTo>
                  <a:lnTo>
                    <a:pt x="3061457" y="553935"/>
                  </a:lnTo>
                  <a:lnTo>
                    <a:pt x="1527483" y="290372"/>
                  </a:lnTo>
                  <a:lnTo>
                    <a:pt x="53051" y="53277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5A22FB-4D43-411B-9C1B-304950181CEC}"/>
                </a:ext>
              </a:extLst>
            </p:cNvPr>
            <p:cNvSpPr/>
            <p:nvPr/>
          </p:nvSpPr>
          <p:spPr>
            <a:xfrm>
              <a:off x="9425313" y="7341080"/>
              <a:ext cx="5149572" cy="1412714"/>
            </a:xfrm>
            <a:custGeom>
              <a:avLst/>
              <a:gdLst>
                <a:gd name="connsiteX0" fmla="*/ 21164 w 3188724"/>
                <a:gd name="connsiteY0" fmla="*/ 781943 h 874782"/>
                <a:gd name="connsiteX1" fmla="*/ 1694257 w 3188724"/>
                <a:gd name="connsiteY1" fmla="*/ 414252 h 874782"/>
                <a:gd name="connsiteX2" fmla="*/ 3154861 w 3188724"/>
                <a:gd name="connsiteY2" fmla="*/ 877887 h 874782"/>
                <a:gd name="connsiteX3" fmla="*/ 3170946 w 3188724"/>
                <a:gd name="connsiteY3" fmla="*/ 478309 h 874782"/>
                <a:gd name="connsiteX4" fmla="*/ 1694257 w 3188724"/>
                <a:gd name="connsiteY4" fmla="*/ 21164 h 874782"/>
                <a:gd name="connsiteX5" fmla="*/ 69136 w 3188724"/>
                <a:gd name="connsiteY5" fmla="*/ 462224 h 87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8724" h="874782">
                  <a:moveTo>
                    <a:pt x="21164" y="781943"/>
                  </a:moveTo>
                  <a:lnTo>
                    <a:pt x="1694257" y="414252"/>
                  </a:lnTo>
                  <a:lnTo>
                    <a:pt x="3154861" y="877887"/>
                  </a:lnTo>
                  <a:lnTo>
                    <a:pt x="3170946" y="478309"/>
                  </a:lnTo>
                  <a:lnTo>
                    <a:pt x="1694257" y="21164"/>
                  </a:lnTo>
                  <a:lnTo>
                    <a:pt x="69136" y="462224"/>
                  </a:lnTo>
                  <a:close/>
                </a:path>
              </a:pathLst>
            </a:custGeom>
            <a:solidFill>
              <a:srgbClr val="3A0045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4E61F5-1734-4963-A6D2-39AF8386A54F}"/>
                </a:ext>
              </a:extLst>
            </p:cNvPr>
            <p:cNvSpPr/>
            <p:nvPr/>
          </p:nvSpPr>
          <p:spPr>
            <a:xfrm>
              <a:off x="9808493" y="7274015"/>
              <a:ext cx="4238142" cy="4830571"/>
            </a:xfrm>
            <a:custGeom>
              <a:avLst/>
              <a:gdLst>
                <a:gd name="connsiteX0" fmla="*/ 62692 w 2624348"/>
                <a:gd name="connsiteY0" fmla="*/ 454087 h 2991192"/>
                <a:gd name="connsiteX1" fmla="*/ 135779 w 2624348"/>
                <a:gd name="connsiteY1" fmla="*/ 2953709 h 2991192"/>
                <a:gd name="connsiteX2" fmla="*/ 2453954 w 2624348"/>
                <a:gd name="connsiteY2" fmla="*/ 2953709 h 2991192"/>
                <a:gd name="connsiteX3" fmla="*/ 2581785 w 2624348"/>
                <a:gd name="connsiteY3" fmla="*/ 407809 h 2991192"/>
                <a:gd name="connsiteX4" fmla="*/ 1456983 w 2624348"/>
                <a:gd name="connsiteY4" fmla="*/ 62692 h 29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348" h="2991192">
                  <a:moveTo>
                    <a:pt x="62692" y="454087"/>
                  </a:moveTo>
                  <a:lnTo>
                    <a:pt x="135779" y="2953709"/>
                  </a:lnTo>
                  <a:lnTo>
                    <a:pt x="2453954" y="2953709"/>
                  </a:lnTo>
                  <a:lnTo>
                    <a:pt x="2581785" y="407809"/>
                  </a:lnTo>
                  <a:lnTo>
                    <a:pt x="1456983" y="62692"/>
                  </a:lnTo>
                  <a:close/>
                </a:path>
              </a:pathLst>
            </a:custGeom>
            <a:noFill/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4879FB-B412-4F48-8260-F270A44D00ED}"/>
                </a:ext>
              </a:extLst>
            </p:cNvPr>
            <p:cNvSpPr/>
            <p:nvPr/>
          </p:nvSpPr>
          <p:spPr>
            <a:xfrm>
              <a:off x="9694110" y="6872531"/>
              <a:ext cx="4511572" cy="1503857"/>
            </a:xfrm>
            <a:custGeom>
              <a:avLst/>
              <a:gdLst>
                <a:gd name="connsiteX0" fmla="*/ 62692 w 2793660"/>
                <a:gd name="connsiteY0" fmla="*/ 496698 h 931220"/>
                <a:gd name="connsiteX1" fmla="*/ 62692 w 2793660"/>
                <a:gd name="connsiteY1" fmla="*/ 880191 h 931220"/>
                <a:gd name="connsiteX2" fmla="*/ 1527813 w 2793660"/>
                <a:gd name="connsiteY2" fmla="*/ 496698 h 931220"/>
                <a:gd name="connsiteX3" fmla="*/ 2700586 w 2793660"/>
                <a:gd name="connsiteY3" fmla="*/ 880191 h 931220"/>
                <a:gd name="connsiteX4" fmla="*/ 2735013 w 2793660"/>
                <a:gd name="connsiteY4" fmla="*/ 496698 h 931220"/>
                <a:gd name="connsiteX5" fmla="*/ 1527813 w 2793660"/>
                <a:gd name="connsiteY5" fmla="*/ 62692 h 93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3660" h="931220">
                  <a:moveTo>
                    <a:pt x="62692" y="496698"/>
                  </a:moveTo>
                  <a:lnTo>
                    <a:pt x="62692" y="880191"/>
                  </a:lnTo>
                  <a:lnTo>
                    <a:pt x="1527813" y="496698"/>
                  </a:lnTo>
                  <a:lnTo>
                    <a:pt x="2700586" y="880191"/>
                  </a:lnTo>
                  <a:lnTo>
                    <a:pt x="2735013" y="496698"/>
                  </a:lnTo>
                  <a:lnTo>
                    <a:pt x="1527813" y="626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100272-BF32-4895-ADC3-D6D4D0FCE705}"/>
                </a:ext>
              </a:extLst>
            </p:cNvPr>
            <p:cNvSpPr/>
            <p:nvPr/>
          </p:nvSpPr>
          <p:spPr>
            <a:xfrm>
              <a:off x="8352485" y="7881483"/>
              <a:ext cx="1367143" cy="227857"/>
            </a:xfrm>
            <a:custGeom>
              <a:avLst/>
              <a:gdLst>
                <a:gd name="connsiteX0" fmla="*/ 776346 w 846563"/>
                <a:gd name="connsiteY0" fmla="*/ 90911 h 141093"/>
                <a:gd name="connsiteX1" fmla="*/ 76802 w 846563"/>
                <a:gd name="connsiteY1" fmla="*/ 90911 h 141093"/>
                <a:gd name="connsiteX2" fmla="*/ 62692 w 846563"/>
                <a:gd name="connsiteY2" fmla="*/ 76802 h 141093"/>
                <a:gd name="connsiteX3" fmla="*/ 76802 w 846563"/>
                <a:gd name="connsiteY3" fmla="*/ 62692 h 141093"/>
                <a:gd name="connsiteX4" fmla="*/ 776064 w 846563"/>
                <a:gd name="connsiteY4" fmla="*/ 62692 h 141093"/>
                <a:gd name="connsiteX5" fmla="*/ 790173 w 846563"/>
                <a:gd name="connsiteY5" fmla="*/ 76802 h 141093"/>
                <a:gd name="connsiteX6" fmla="*/ 776346 w 846563"/>
                <a:gd name="connsiteY6" fmla="*/ 90911 h 14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6563" h="141093">
                  <a:moveTo>
                    <a:pt x="776346" y="90911"/>
                  </a:moveTo>
                  <a:lnTo>
                    <a:pt x="76802" y="90911"/>
                  </a:lnTo>
                  <a:cubicBezTo>
                    <a:pt x="68901" y="90911"/>
                    <a:pt x="62692" y="84703"/>
                    <a:pt x="62692" y="76802"/>
                  </a:cubicBezTo>
                  <a:cubicBezTo>
                    <a:pt x="62692" y="68900"/>
                    <a:pt x="68901" y="62692"/>
                    <a:pt x="76802" y="62692"/>
                  </a:cubicBezTo>
                  <a:lnTo>
                    <a:pt x="776064" y="62692"/>
                  </a:lnTo>
                  <a:cubicBezTo>
                    <a:pt x="783965" y="62692"/>
                    <a:pt x="790173" y="68900"/>
                    <a:pt x="790173" y="76802"/>
                  </a:cubicBezTo>
                  <a:cubicBezTo>
                    <a:pt x="790455" y="84703"/>
                    <a:pt x="783965" y="90911"/>
                    <a:pt x="776346" y="90911"/>
                  </a:cubicBezTo>
                  <a:close/>
                </a:path>
              </a:pathLst>
            </a:custGeom>
            <a:solidFill>
              <a:srgbClr val="F57E1A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583041-1ADF-4315-A949-1B7BE6851F97}"/>
                </a:ext>
              </a:extLst>
            </p:cNvPr>
            <p:cNvSpPr/>
            <p:nvPr/>
          </p:nvSpPr>
          <p:spPr>
            <a:xfrm>
              <a:off x="8352485" y="10198334"/>
              <a:ext cx="1412714" cy="227857"/>
            </a:xfrm>
            <a:custGeom>
              <a:avLst/>
              <a:gdLst>
                <a:gd name="connsiteX0" fmla="*/ 817263 w 874782"/>
                <a:gd name="connsiteY0" fmla="*/ 90911 h 141093"/>
                <a:gd name="connsiteX1" fmla="*/ 76802 w 874782"/>
                <a:gd name="connsiteY1" fmla="*/ 90911 h 141093"/>
                <a:gd name="connsiteX2" fmla="*/ 62692 w 874782"/>
                <a:gd name="connsiteY2" fmla="*/ 76802 h 141093"/>
                <a:gd name="connsiteX3" fmla="*/ 76802 w 874782"/>
                <a:gd name="connsiteY3" fmla="*/ 62692 h 141093"/>
                <a:gd name="connsiteX4" fmla="*/ 816981 w 874782"/>
                <a:gd name="connsiteY4" fmla="*/ 62692 h 141093"/>
                <a:gd name="connsiteX5" fmla="*/ 831090 w 874782"/>
                <a:gd name="connsiteY5" fmla="*/ 76802 h 141093"/>
                <a:gd name="connsiteX6" fmla="*/ 817263 w 874782"/>
                <a:gd name="connsiteY6" fmla="*/ 90911 h 14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82" h="141093">
                  <a:moveTo>
                    <a:pt x="817263" y="90911"/>
                  </a:moveTo>
                  <a:lnTo>
                    <a:pt x="76802" y="90911"/>
                  </a:lnTo>
                  <a:cubicBezTo>
                    <a:pt x="68901" y="90911"/>
                    <a:pt x="62692" y="84703"/>
                    <a:pt x="62692" y="76802"/>
                  </a:cubicBezTo>
                  <a:cubicBezTo>
                    <a:pt x="62692" y="68901"/>
                    <a:pt x="68901" y="62692"/>
                    <a:pt x="76802" y="62692"/>
                  </a:cubicBezTo>
                  <a:lnTo>
                    <a:pt x="816981" y="62692"/>
                  </a:lnTo>
                  <a:cubicBezTo>
                    <a:pt x="824882" y="62692"/>
                    <a:pt x="831090" y="68901"/>
                    <a:pt x="831090" y="76802"/>
                  </a:cubicBezTo>
                  <a:cubicBezTo>
                    <a:pt x="831373" y="84421"/>
                    <a:pt x="824882" y="90911"/>
                    <a:pt x="817263" y="90911"/>
                  </a:cubicBezTo>
                  <a:close/>
                </a:path>
              </a:pathLst>
            </a:custGeom>
            <a:solidFill>
              <a:srgbClr val="02ABC8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4D9009-203B-4A3B-AF9B-9FE6FC848CC4}"/>
                </a:ext>
              </a:extLst>
            </p:cNvPr>
            <p:cNvSpPr/>
            <p:nvPr/>
          </p:nvSpPr>
          <p:spPr>
            <a:xfrm>
              <a:off x="8352485" y="5564629"/>
              <a:ext cx="1777286" cy="911428"/>
            </a:xfrm>
            <a:custGeom>
              <a:avLst/>
              <a:gdLst>
                <a:gd name="connsiteX0" fmla="*/ 1046400 w 1100533"/>
                <a:gd name="connsiteY0" fmla="*/ 514193 h 564375"/>
                <a:gd name="connsiteX1" fmla="*/ 1036523 w 1100533"/>
                <a:gd name="connsiteY1" fmla="*/ 509961 h 564375"/>
                <a:gd name="connsiteX2" fmla="*/ 617192 w 1100533"/>
                <a:gd name="connsiteY2" fmla="*/ 90911 h 564375"/>
                <a:gd name="connsiteX3" fmla="*/ 76802 w 1100533"/>
                <a:gd name="connsiteY3" fmla="*/ 90911 h 564375"/>
                <a:gd name="connsiteX4" fmla="*/ 62692 w 1100533"/>
                <a:gd name="connsiteY4" fmla="*/ 76802 h 564375"/>
                <a:gd name="connsiteX5" fmla="*/ 76802 w 1100533"/>
                <a:gd name="connsiteY5" fmla="*/ 62692 h 564375"/>
                <a:gd name="connsiteX6" fmla="*/ 628762 w 1100533"/>
                <a:gd name="connsiteY6" fmla="*/ 62692 h 564375"/>
                <a:gd name="connsiteX7" fmla="*/ 1055994 w 1100533"/>
                <a:gd name="connsiteY7" fmla="*/ 489925 h 564375"/>
                <a:gd name="connsiteX8" fmla="*/ 1055994 w 1100533"/>
                <a:gd name="connsiteY8" fmla="*/ 509961 h 564375"/>
                <a:gd name="connsiteX9" fmla="*/ 1046400 w 1100533"/>
                <a:gd name="connsiteY9" fmla="*/ 514193 h 56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533" h="564375">
                  <a:moveTo>
                    <a:pt x="1046400" y="514193"/>
                  </a:moveTo>
                  <a:cubicBezTo>
                    <a:pt x="1042731" y="514193"/>
                    <a:pt x="1039063" y="512783"/>
                    <a:pt x="1036523" y="509961"/>
                  </a:cubicBezTo>
                  <a:lnTo>
                    <a:pt x="617192" y="90911"/>
                  </a:lnTo>
                  <a:lnTo>
                    <a:pt x="76802" y="90911"/>
                  </a:lnTo>
                  <a:cubicBezTo>
                    <a:pt x="68901" y="90911"/>
                    <a:pt x="62692" y="84703"/>
                    <a:pt x="62692" y="76802"/>
                  </a:cubicBezTo>
                  <a:cubicBezTo>
                    <a:pt x="62692" y="68901"/>
                    <a:pt x="68901" y="62692"/>
                    <a:pt x="76802" y="62692"/>
                  </a:cubicBezTo>
                  <a:lnTo>
                    <a:pt x="628762" y="62692"/>
                  </a:lnTo>
                  <a:lnTo>
                    <a:pt x="1055994" y="489925"/>
                  </a:lnTo>
                  <a:cubicBezTo>
                    <a:pt x="1061638" y="495570"/>
                    <a:pt x="1061638" y="504317"/>
                    <a:pt x="1055994" y="509961"/>
                  </a:cubicBezTo>
                  <a:cubicBezTo>
                    <a:pt x="1053737" y="512783"/>
                    <a:pt x="1050068" y="514193"/>
                    <a:pt x="1046400" y="514193"/>
                  </a:cubicBezTo>
                  <a:close/>
                </a:path>
              </a:pathLst>
            </a:custGeom>
            <a:solidFill>
              <a:schemeClr val="accent1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C3FEBB-A97B-40EC-A7D3-02B87B2F7F58}"/>
                </a:ext>
              </a:extLst>
            </p:cNvPr>
            <p:cNvSpPr/>
            <p:nvPr/>
          </p:nvSpPr>
          <p:spPr>
            <a:xfrm>
              <a:off x="7699020" y="4912879"/>
              <a:ext cx="1549428" cy="1549428"/>
            </a:xfrm>
            <a:custGeom>
              <a:avLst/>
              <a:gdLst>
                <a:gd name="connsiteX0" fmla="*/ 558580 w 959439"/>
                <a:gd name="connsiteY0" fmla="*/ 152911 h 959439"/>
                <a:gd name="connsiteX1" fmla="*/ 809266 w 959439"/>
                <a:gd name="connsiteY1" fmla="*/ 558580 h 959439"/>
                <a:gd name="connsiteX2" fmla="*/ 403596 w 959439"/>
                <a:gd name="connsiteY2" fmla="*/ 809265 h 959439"/>
                <a:gd name="connsiteX3" fmla="*/ 152910 w 959439"/>
                <a:gd name="connsiteY3" fmla="*/ 403596 h 959439"/>
                <a:gd name="connsiteX4" fmla="*/ 558580 w 959439"/>
                <a:gd name="connsiteY4" fmla="*/ 152911 h 95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39" h="959439">
                  <a:moveTo>
                    <a:pt x="558580" y="152911"/>
                  </a:moveTo>
                  <a:cubicBezTo>
                    <a:pt x="739827" y="195708"/>
                    <a:pt x="852063" y="377333"/>
                    <a:pt x="809266" y="558580"/>
                  </a:cubicBezTo>
                  <a:cubicBezTo>
                    <a:pt x="766468" y="739828"/>
                    <a:pt x="584844" y="852063"/>
                    <a:pt x="403596" y="809265"/>
                  </a:cubicBezTo>
                  <a:cubicBezTo>
                    <a:pt x="222349" y="766468"/>
                    <a:pt x="110113" y="584844"/>
                    <a:pt x="152910" y="403596"/>
                  </a:cubicBezTo>
                  <a:cubicBezTo>
                    <a:pt x="195708" y="222349"/>
                    <a:pt x="377332" y="110113"/>
                    <a:pt x="558580" y="152911"/>
                  </a:cubicBezTo>
                  <a:close/>
                </a:path>
              </a:pathLst>
            </a:custGeom>
            <a:solidFill>
              <a:schemeClr val="accent1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870D38-C2E2-4126-A383-354030739935}"/>
                </a:ext>
              </a:extLst>
            </p:cNvPr>
            <p:cNvSpPr/>
            <p:nvPr/>
          </p:nvSpPr>
          <p:spPr>
            <a:xfrm>
              <a:off x="7918810" y="5131290"/>
              <a:ext cx="1093715" cy="1093715"/>
            </a:xfrm>
            <a:custGeom>
              <a:avLst/>
              <a:gdLst>
                <a:gd name="connsiteX0" fmla="*/ 383699 w 677251"/>
                <a:gd name="connsiteY0" fmla="*/ 110127 h 677251"/>
                <a:gd name="connsiteX1" fmla="*/ 580872 w 677251"/>
                <a:gd name="connsiteY1" fmla="*/ 383699 h 677251"/>
                <a:gd name="connsiteX2" fmla="*/ 307300 w 677251"/>
                <a:gd name="connsiteY2" fmla="*/ 580872 h 677251"/>
                <a:gd name="connsiteX3" fmla="*/ 110126 w 677251"/>
                <a:gd name="connsiteY3" fmla="*/ 307300 h 677251"/>
                <a:gd name="connsiteX4" fmla="*/ 383699 w 677251"/>
                <a:gd name="connsiteY4" fmla="*/ 110127 h 67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251" h="677251">
                  <a:moveTo>
                    <a:pt x="383699" y="110127"/>
                  </a:moveTo>
                  <a:cubicBezTo>
                    <a:pt x="513692" y="131224"/>
                    <a:pt x="601969" y="253706"/>
                    <a:pt x="580872" y="383699"/>
                  </a:cubicBezTo>
                  <a:cubicBezTo>
                    <a:pt x="559775" y="513692"/>
                    <a:pt x="437293" y="601969"/>
                    <a:pt x="307300" y="580872"/>
                  </a:cubicBezTo>
                  <a:cubicBezTo>
                    <a:pt x="177307" y="559775"/>
                    <a:pt x="89029" y="437293"/>
                    <a:pt x="110126" y="307300"/>
                  </a:cubicBezTo>
                  <a:cubicBezTo>
                    <a:pt x="131223" y="177307"/>
                    <a:pt x="253706" y="89030"/>
                    <a:pt x="383699" y="110127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5B3A30-A40B-40CF-9AFC-E22BDF4AD266}"/>
                </a:ext>
              </a:extLst>
            </p:cNvPr>
            <p:cNvSpPr/>
            <p:nvPr/>
          </p:nvSpPr>
          <p:spPr>
            <a:xfrm>
              <a:off x="7563105" y="7092259"/>
              <a:ext cx="1822857" cy="1822858"/>
            </a:xfrm>
            <a:custGeom>
              <a:avLst/>
              <a:gdLst>
                <a:gd name="connsiteX0" fmla="*/ 803993 w 1128751"/>
                <a:gd name="connsiteY0" fmla="*/ 327104 h 1128751"/>
                <a:gd name="connsiteX1" fmla="*/ 803994 w 1128751"/>
                <a:gd name="connsiteY1" fmla="*/ 803994 h 1128751"/>
                <a:gd name="connsiteX2" fmla="*/ 327104 w 1128751"/>
                <a:gd name="connsiteY2" fmla="*/ 803993 h 1128751"/>
                <a:gd name="connsiteX3" fmla="*/ 327104 w 1128751"/>
                <a:gd name="connsiteY3" fmla="*/ 327104 h 1128751"/>
                <a:gd name="connsiteX4" fmla="*/ 803993 w 1128751"/>
                <a:gd name="connsiteY4" fmla="*/ 327104 h 112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51" h="1128751">
                  <a:moveTo>
                    <a:pt x="803993" y="327104"/>
                  </a:moveTo>
                  <a:cubicBezTo>
                    <a:pt x="935682" y="458793"/>
                    <a:pt x="935683" y="672304"/>
                    <a:pt x="803994" y="803994"/>
                  </a:cubicBezTo>
                  <a:cubicBezTo>
                    <a:pt x="672304" y="935683"/>
                    <a:pt x="458794" y="935683"/>
                    <a:pt x="327104" y="803993"/>
                  </a:cubicBezTo>
                  <a:cubicBezTo>
                    <a:pt x="195415" y="672304"/>
                    <a:pt x="195415" y="458793"/>
                    <a:pt x="327104" y="327104"/>
                  </a:cubicBezTo>
                  <a:cubicBezTo>
                    <a:pt x="458793" y="195415"/>
                    <a:pt x="672304" y="195415"/>
                    <a:pt x="803993" y="327104"/>
                  </a:cubicBezTo>
                  <a:close/>
                </a:path>
              </a:pathLst>
            </a:custGeom>
            <a:solidFill>
              <a:srgbClr val="F57E1A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012B41-346D-4442-9924-A0A1DED342DD}"/>
                </a:ext>
              </a:extLst>
            </p:cNvPr>
            <p:cNvSpPr/>
            <p:nvPr/>
          </p:nvSpPr>
          <p:spPr>
            <a:xfrm>
              <a:off x="7841404" y="7370480"/>
              <a:ext cx="1230429" cy="1230427"/>
            </a:xfrm>
            <a:custGeom>
              <a:avLst/>
              <a:gdLst>
                <a:gd name="connsiteX0" fmla="*/ 613774 w 761907"/>
                <a:gd name="connsiteY0" fmla="*/ 302217 h 761907"/>
                <a:gd name="connsiteX1" fmla="*/ 484726 w 761907"/>
                <a:gd name="connsiteY1" fmla="*/ 613775 h 761907"/>
                <a:gd name="connsiteX2" fmla="*/ 173168 w 761907"/>
                <a:gd name="connsiteY2" fmla="*/ 484726 h 761907"/>
                <a:gd name="connsiteX3" fmla="*/ 302217 w 761907"/>
                <a:gd name="connsiteY3" fmla="*/ 173168 h 761907"/>
                <a:gd name="connsiteX4" fmla="*/ 613774 w 761907"/>
                <a:gd name="connsiteY4" fmla="*/ 302217 h 76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907" h="761907">
                  <a:moveTo>
                    <a:pt x="613774" y="302217"/>
                  </a:moveTo>
                  <a:cubicBezTo>
                    <a:pt x="664173" y="423887"/>
                    <a:pt x="606396" y="563376"/>
                    <a:pt x="484726" y="613775"/>
                  </a:cubicBezTo>
                  <a:cubicBezTo>
                    <a:pt x="363056" y="664173"/>
                    <a:pt x="223567" y="606396"/>
                    <a:pt x="173168" y="484726"/>
                  </a:cubicBezTo>
                  <a:cubicBezTo>
                    <a:pt x="122770" y="363056"/>
                    <a:pt x="180547" y="223567"/>
                    <a:pt x="302217" y="173168"/>
                  </a:cubicBezTo>
                  <a:cubicBezTo>
                    <a:pt x="423887" y="122770"/>
                    <a:pt x="563376" y="180547"/>
                    <a:pt x="613774" y="302217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A8735C-35B7-4477-B4C0-C63F9A39ED0B}"/>
                </a:ext>
              </a:extLst>
            </p:cNvPr>
            <p:cNvSpPr/>
            <p:nvPr/>
          </p:nvSpPr>
          <p:spPr>
            <a:xfrm>
              <a:off x="7830693" y="9676541"/>
              <a:ext cx="1276000" cy="1276000"/>
            </a:xfrm>
            <a:custGeom>
              <a:avLst/>
              <a:gdLst>
                <a:gd name="connsiteX0" fmla="*/ 737122 w 790126"/>
                <a:gd name="connsiteY0" fmla="*/ 399907 h 790126"/>
                <a:gd name="connsiteX1" fmla="*/ 399907 w 790126"/>
                <a:gd name="connsiteY1" fmla="*/ 737122 h 790126"/>
                <a:gd name="connsiteX2" fmla="*/ 62692 w 790126"/>
                <a:gd name="connsiteY2" fmla="*/ 399907 h 790126"/>
                <a:gd name="connsiteX3" fmla="*/ 399907 w 790126"/>
                <a:gd name="connsiteY3" fmla="*/ 62692 h 790126"/>
                <a:gd name="connsiteX4" fmla="*/ 737122 w 790126"/>
                <a:gd name="connsiteY4" fmla="*/ 399907 h 79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126" h="790126">
                  <a:moveTo>
                    <a:pt x="737122" y="399907"/>
                  </a:moveTo>
                  <a:cubicBezTo>
                    <a:pt x="737122" y="586146"/>
                    <a:pt x="586146" y="737122"/>
                    <a:pt x="399907" y="737122"/>
                  </a:cubicBezTo>
                  <a:cubicBezTo>
                    <a:pt x="213669" y="737122"/>
                    <a:pt x="62692" y="586146"/>
                    <a:pt x="62692" y="399907"/>
                  </a:cubicBezTo>
                  <a:cubicBezTo>
                    <a:pt x="62692" y="213669"/>
                    <a:pt x="213669" y="62692"/>
                    <a:pt x="399907" y="62692"/>
                  </a:cubicBezTo>
                  <a:cubicBezTo>
                    <a:pt x="586146" y="62692"/>
                    <a:pt x="737122" y="213668"/>
                    <a:pt x="737122" y="399907"/>
                  </a:cubicBezTo>
                  <a:close/>
                </a:path>
              </a:pathLst>
            </a:custGeom>
            <a:solidFill>
              <a:srgbClr val="02ABC8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75D43EA-3E69-4F7F-91A4-7D986596CF6B}"/>
                </a:ext>
              </a:extLst>
            </p:cNvPr>
            <p:cNvSpPr/>
            <p:nvPr/>
          </p:nvSpPr>
          <p:spPr>
            <a:xfrm>
              <a:off x="7990193" y="9836040"/>
              <a:ext cx="957001" cy="957001"/>
            </a:xfrm>
            <a:custGeom>
              <a:avLst/>
              <a:gdLst>
                <a:gd name="connsiteX0" fmla="*/ 539590 w 592594"/>
                <a:gd name="connsiteY0" fmla="*/ 301142 h 592594"/>
                <a:gd name="connsiteX1" fmla="*/ 301141 w 592594"/>
                <a:gd name="connsiteY1" fmla="*/ 539591 h 592594"/>
                <a:gd name="connsiteX2" fmla="*/ 62692 w 592594"/>
                <a:gd name="connsiteY2" fmla="*/ 301142 h 592594"/>
                <a:gd name="connsiteX3" fmla="*/ 301141 w 592594"/>
                <a:gd name="connsiteY3" fmla="*/ 62692 h 592594"/>
                <a:gd name="connsiteX4" fmla="*/ 539590 w 592594"/>
                <a:gd name="connsiteY4" fmla="*/ 301142 h 59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594" h="592594">
                  <a:moveTo>
                    <a:pt x="539590" y="301142"/>
                  </a:moveTo>
                  <a:cubicBezTo>
                    <a:pt x="539590" y="432833"/>
                    <a:pt x="432833" y="539591"/>
                    <a:pt x="301141" y="539591"/>
                  </a:cubicBezTo>
                  <a:cubicBezTo>
                    <a:pt x="169450" y="539591"/>
                    <a:pt x="62692" y="432833"/>
                    <a:pt x="62692" y="301142"/>
                  </a:cubicBezTo>
                  <a:cubicBezTo>
                    <a:pt x="62692" y="169450"/>
                    <a:pt x="169450" y="62692"/>
                    <a:pt x="301141" y="62692"/>
                  </a:cubicBezTo>
                  <a:cubicBezTo>
                    <a:pt x="432833" y="62692"/>
                    <a:pt x="539590" y="169450"/>
                    <a:pt x="539590" y="301142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DE09E3-9409-423A-B40B-E563A919B1F5}"/>
                </a:ext>
              </a:extLst>
            </p:cNvPr>
            <p:cNvSpPr/>
            <p:nvPr/>
          </p:nvSpPr>
          <p:spPr>
            <a:xfrm>
              <a:off x="14186540" y="7881483"/>
              <a:ext cx="1367143" cy="227857"/>
            </a:xfrm>
            <a:custGeom>
              <a:avLst/>
              <a:gdLst>
                <a:gd name="connsiteX0" fmla="*/ 776064 w 846563"/>
                <a:gd name="connsiteY0" fmla="*/ 90911 h 141093"/>
                <a:gd name="connsiteX1" fmla="*/ 76802 w 846563"/>
                <a:gd name="connsiteY1" fmla="*/ 90911 h 141093"/>
                <a:gd name="connsiteX2" fmla="*/ 62692 w 846563"/>
                <a:gd name="connsiteY2" fmla="*/ 76802 h 141093"/>
                <a:gd name="connsiteX3" fmla="*/ 76802 w 846563"/>
                <a:gd name="connsiteY3" fmla="*/ 62692 h 141093"/>
                <a:gd name="connsiteX4" fmla="*/ 776064 w 846563"/>
                <a:gd name="connsiteY4" fmla="*/ 62692 h 141093"/>
                <a:gd name="connsiteX5" fmla="*/ 790173 w 846563"/>
                <a:gd name="connsiteY5" fmla="*/ 76802 h 141093"/>
                <a:gd name="connsiteX6" fmla="*/ 776064 w 846563"/>
                <a:gd name="connsiteY6" fmla="*/ 90911 h 14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6563" h="141093">
                  <a:moveTo>
                    <a:pt x="776064" y="90911"/>
                  </a:moveTo>
                  <a:lnTo>
                    <a:pt x="76802" y="90911"/>
                  </a:lnTo>
                  <a:cubicBezTo>
                    <a:pt x="68900" y="90911"/>
                    <a:pt x="62692" y="84703"/>
                    <a:pt x="62692" y="76802"/>
                  </a:cubicBezTo>
                  <a:cubicBezTo>
                    <a:pt x="62692" y="68900"/>
                    <a:pt x="68900" y="62692"/>
                    <a:pt x="76802" y="62692"/>
                  </a:cubicBezTo>
                  <a:lnTo>
                    <a:pt x="776064" y="62692"/>
                  </a:lnTo>
                  <a:cubicBezTo>
                    <a:pt x="783965" y="62692"/>
                    <a:pt x="790173" y="68900"/>
                    <a:pt x="790173" y="76802"/>
                  </a:cubicBezTo>
                  <a:cubicBezTo>
                    <a:pt x="790173" y="84703"/>
                    <a:pt x="783965" y="90911"/>
                    <a:pt x="776064" y="90911"/>
                  </a:cubicBezTo>
                  <a:close/>
                </a:path>
              </a:pathLst>
            </a:custGeom>
            <a:solidFill>
              <a:srgbClr val="094471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B7DFA4-210A-48F5-A83D-1C194987BCCD}"/>
                </a:ext>
              </a:extLst>
            </p:cNvPr>
            <p:cNvSpPr/>
            <p:nvPr/>
          </p:nvSpPr>
          <p:spPr>
            <a:xfrm>
              <a:off x="14120461" y="10198334"/>
              <a:ext cx="1412714" cy="227857"/>
            </a:xfrm>
            <a:custGeom>
              <a:avLst/>
              <a:gdLst>
                <a:gd name="connsiteX0" fmla="*/ 816981 w 874782"/>
                <a:gd name="connsiteY0" fmla="*/ 90911 h 141093"/>
                <a:gd name="connsiteX1" fmla="*/ 76802 w 874782"/>
                <a:gd name="connsiteY1" fmla="*/ 90911 h 141093"/>
                <a:gd name="connsiteX2" fmla="*/ 62692 w 874782"/>
                <a:gd name="connsiteY2" fmla="*/ 76802 h 141093"/>
                <a:gd name="connsiteX3" fmla="*/ 76802 w 874782"/>
                <a:gd name="connsiteY3" fmla="*/ 62692 h 141093"/>
                <a:gd name="connsiteX4" fmla="*/ 816981 w 874782"/>
                <a:gd name="connsiteY4" fmla="*/ 62692 h 141093"/>
                <a:gd name="connsiteX5" fmla="*/ 831091 w 874782"/>
                <a:gd name="connsiteY5" fmla="*/ 76802 h 141093"/>
                <a:gd name="connsiteX6" fmla="*/ 816981 w 874782"/>
                <a:gd name="connsiteY6" fmla="*/ 90911 h 14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82" h="141093">
                  <a:moveTo>
                    <a:pt x="816981" y="90911"/>
                  </a:moveTo>
                  <a:lnTo>
                    <a:pt x="76802" y="90911"/>
                  </a:lnTo>
                  <a:cubicBezTo>
                    <a:pt x="68901" y="90911"/>
                    <a:pt x="62692" y="84703"/>
                    <a:pt x="62692" y="76802"/>
                  </a:cubicBezTo>
                  <a:cubicBezTo>
                    <a:pt x="62692" y="68901"/>
                    <a:pt x="68901" y="62692"/>
                    <a:pt x="76802" y="62692"/>
                  </a:cubicBezTo>
                  <a:lnTo>
                    <a:pt x="816981" y="62692"/>
                  </a:lnTo>
                  <a:cubicBezTo>
                    <a:pt x="824882" y="62692"/>
                    <a:pt x="831091" y="68901"/>
                    <a:pt x="831091" y="76802"/>
                  </a:cubicBezTo>
                  <a:cubicBezTo>
                    <a:pt x="831091" y="84421"/>
                    <a:pt x="824882" y="90911"/>
                    <a:pt x="816981" y="90911"/>
                  </a:cubicBezTo>
                  <a:close/>
                </a:path>
              </a:pathLst>
            </a:custGeom>
            <a:solidFill>
              <a:schemeClr val="accent5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03453B-FEA6-4D6B-AB46-46C529C7216A}"/>
                </a:ext>
              </a:extLst>
            </p:cNvPr>
            <p:cNvSpPr/>
            <p:nvPr/>
          </p:nvSpPr>
          <p:spPr>
            <a:xfrm>
              <a:off x="13750422" y="5564629"/>
              <a:ext cx="1777286" cy="911428"/>
            </a:xfrm>
            <a:custGeom>
              <a:avLst/>
              <a:gdLst>
                <a:gd name="connsiteX0" fmla="*/ 76802 w 1100533"/>
                <a:gd name="connsiteY0" fmla="*/ 514193 h 564375"/>
                <a:gd name="connsiteX1" fmla="*/ 66925 w 1100533"/>
                <a:gd name="connsiteY1" fmla="*/ 509961 h 564375"/>
                <a:gd name="connsiteX2" fmla="*/ 66925 w 1100533"/>
                <a:gd name="connsiteY2" fmla="*/ 489925 h 564375"/>
                <a:gd name="connsiteX3" fmla="*/ 494158 w 1100533"/>
                <a:gd name="connsiteY3" fmla="*/ 62692 h 564375"/>
                <a:gd name="connsiteX4" fmla="*/ 1046118 w 1100533"/>
                <a:gd name="connsiteY4" fmla="*/ 62692 h 564375"/>
                <a:gd name="connsiteX5" fmla="*/ 1060227 w 1100533"/>
                <a:gd name="connsiteY5" fmla="*/ 76802 h 564375"/>
                <a:gd name="connsiteX6" fmla="*/ 1046118 w 1100533"/>
                <a:gd name="connsiteY6" fmla="*/ 90911 h 564375"/>
                <a:gd name="connsiteX7" fmla="*/ 505728 w 1100533"/>
                <a:gd name="connsiteY7" fmla="*/ 90911 h 564375"/>
                <a:gd name="connsiteX8" fmla="*/ 86679 w 1100533"/>
                <a:gd name="connsiteY8" fmla="*/ 509961 h 564375"/>
                <a:gd name="connsiteX9" fmla="*/ 76802 w 1100533"/>
                <a:gd name="connsiteY9" fmla="*/ 514193 h 56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533" h="564375">
                  <a:moveTo>
                    <a:pt x="76802" y="514193"/>
                  </a:moveTo>
                  <a:cubicBezTo>
                    <a:pt x="73133" y="514193"/>
                    <a:pt x="69465" y="512783"/>
                    <a:pt x="66925" y="509961"/>
                  </a:cubicBezTo>
                  <a:cubicBezTo>
                    <a:pt x="61282" y="504317"/>
                    <a:pt x="61282" y="495570"/>
                    <a:pt x="66925" y="489925"/>
                  </a:cubicBezTo>
                  <a:lnTo>
                    <a:pt x="494158" y="62692"/>
                  </a:lnTo>
                  <a:lnTo>
                    <a:pt x="1046118" y="62692"/>
                  </a:lnTo>
                  <a:cubicBezTo>
                    <a:pt x="1054019" y="62692"/>
                    <a:pt x="1060227" y="68901"/>
                    <a:pt x="1060227" y="76802"/>
                  </a:cubicBezTo>
                  <a:cubicBezTo>
                    <a:pt x="1060227" y="84703"/>
                    <a:pt x="1054019" y="90911"/>
                    <a:pt x="1046118" y="90911"/>
                  </a:cubicBezTo>
                  <a:lnTo>
                    <a:pt x="505728" y="90911"/>
                  </a:lnTo>
                  <a:lnTo>
                    <a:pt x="86679" y="509961"/>
                  </a:lnTo>
                  <a:cubicBezTo>
                    <a:pt x="83857" y="512783"/>
                    <a:pt x="80471" y="514193"/>
                    <a:pt x="76802" y="51419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3FA889-6C78-465C-A48C-8BA93CFC45C0}"/>
                </a:ext>
              </a:extLst>
            </p:cNvPr>
            <p:cNvSpPr/>
            <p:nvPr/>
          </p:nvSpPr>
          <p:spPr>
            <a:xfrm>
              <a:off x="14609956" y="4912843"/>
              <a:ext cx="1549428" cy="1549428"/>
            </a:xfrm>
            <a:custGeom>
              <a:avLst/>
              <a:gdLst>
                <a:gd name="connsiteX0" fmla="*/ 558580 w 959439"/>
                <a:gd name="connsiteY0" fmla="*/ 152911 h 959439"/>
                <a:gd name="connsiteX1" fmla="*/ 809266 w 959439"/>
                <a:gd name="connsiteY1" fmla="*/ 558580 h 959439"/>
                <a:gd name="connsiteX2" fmla="*/ 403596 w 959439"/>
                <a:gd name="connsiteY2" fmla="*/ 809265 h 959439"/>
                <a:gd name="connsiteX3" fmla="*/ 152910 w 959439"/>
                <a:gd name="connsiteY3" fmla="*/ 403596 h 959439"/>
                <a:gd name="connsiteX4" fmla="*/ 558580 w 959439"/>
                <a:gd name="connsiteY4" fmla="*/ 152911 h 95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439" h="959439">
                  <a:moveTo>
                    <a:pt x="558580" y="152911"/>
                  </a:moveTo>
                  <a:cubicBezTo>
                    <a:pt x="739827" y="195709"/>
                    <a:pt x="852063" y="377333"/>
                    <a:pt x="809266" y="558580"/>
                  </a:cubicBezTo>
                  <a:cubicBezTo>
                    <a:pt x="766468" y="739828"/>
                    <a:pt x="584844" y="852063"/>
                    <a:pt x="403596" y="809265"/>
                  </a:cubicBezTo>
                  <a:cubicBezTo>
                    <a:pt x="222349" y="766468"/>
                    <a:pt x="110113" y="584843"/>
                    <a:pt x="152910" y="403596"/>
                  </a:cubicBezTo>
                  <a:cubicBezTo>
                    <a:pt x="195708" y="222349"/>
                    <a:pt x="377332" y="110113"/>
                    <a:pt x="558580" y="15291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781EDC-A174-4AD2-8CE2-90FD7EC4ED4B}"/>
                </a:ext>
              </a:extLst>
            </p:cNvPr>
            <p:cNvSpPr/>
            <p:nvPr/>
          </p:nvSpPr>
          <p:spPr>
            <a:xfrm>
              <a:off x="14801836" y="5104726"/>
              <a:ext cx="1139286" cy="1139286"/>
            </a:xfrm>
            <a:custGeom>
              <a:avLst/>
              <a:gdLst>
                <a:gd name="connsiteX0" fmla="*/ 417068 w 705469"/>
                <a:gd name="connsiteY0" fmla="*/ 130215 h 705469"/>
                <a:gd name="connsiteX1" fmla="*/ 594331 w 705469"/>
                <a:gd name="connsiteY1" fmla="*/ 417069 h 705469"/>
                <a:gd name="connsiteX2" fmla="*/ 307477 w 705469"/>
                <a:gd name="connsiteY2" fmla="*/ 594331 h 705469"/>
                <a:gd name="connsiteX3" fmla="*/ 130214 w 705469"/>
                <a:gd name="connsiteY3" fmla="*/ 307477 h 705469"/>
                <a:gd name="connsiteX4" fmla="*/ 417068 w 705469"/>
                <a:gd name="connsiteY4" fmla="*/ 130215 h 70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469" h="705469">
                  <a:moveTo>
                    <a:pt x="417068" y="130215"/>
                  </a:moveTo>
                  <a:cubicBezTo>
                    <a:pt x="545231" y="160477"/>
                    <a:pt x="624594" y="288906"/>
                    <a:pt x="594331" y="417069"/>
                  </a:cubicBezTo>
                  <a:cubicBezTo>
                    <a:pt x="564069" y="545231"/>
                    <a:pt x="435640" y="624594"/>
                    <a:pt x="307477" y="594331"/>
                  </a:cubicBezTo>
                  <a:cubicBezTo>
                    <a:pt x="179315" y="564069"/>
                    <a:pt x="99951" y="435640"/>
                    <a:pt x="130214" y="307477"/>
                  </a:cubicBezTo>
                  <a:cubicBezTo>
                    <a:pt x="160477" y="179315"/>
                    <a:pt x="288906" y="99952"/>
                    <a:pt x="417068" y="130215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F328D4-B52E-4948-ABA2-F910489207EF}"/>
                </a:ext>
              </a:extLst>
            </p:cNvPr>
            <p:cNvSpPr/>
            <p:nvPr/>
          </p:nvSpPr>
          <p:spPr>
            <a:xfrm>
              <a:off x="14473854" y="7092035"/>
              <a:ext cx="1822857" cy="1822858"/>
            </a:xfrm>
            <a:custGeom>
              <a:avLst/>
              <a:gdLst>
                <a:gd name="connsiteX0" fmla="*/ 803993 w 1128751"/>
                <a:gd name="connsiteY0" fmla="*/ 327105 h 1128751"/>
                <a:gd name="connsiteX1" fmla="*/ 803994 w 1128751"/>
                <a:gd name="connsiteY1" fmla="*/ 803994 h 1128751"/>
                <a:gd name="connsiteX2" fmla="*/ 327104 w 1128751"/>
                <a:gd name="connsiteY2" fmla="*/ 803993 h 1128751"/>
                <a:gd name="connsiteX3" fmla="*/ 327104 w 1128751"/>
                <a:gd name="connsiteY3" fmla="*/ 327104 h 1128751"/>
                <a:gd name="connsiteX4" fmla="*/ 803993 w 1128751"/>
                <a:gd name="connsiteY4" fmla="*/ 327105 h 112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51" h="1128751">
                  <a:moveTo>
                    <a:pt x="803993" y="327105"/>
                  </a:moveTo>
                  <a:cubicBezTo>
                    <a:pt x="935682" y="458794"/>
                    <a:pt x="935683" y="672305"/>
                    <a:pt x="803994" y="803994"/>
                  </a:cubicBezTo>
                  <a:cubicBezTo>
                    <a:pt x="672304" y="935683"/>
                    <a:pt x="458794" y="935683"/>
                    <a:pt x="327104" y="803993"/>
                  </a:cubicBezTo>
                  <a:cubicBezTo>
                    <a:pt x="195415" y="672304"/>
                    <a:pt x="195415" y="458793"/>
                    <a:pt x="327104" y="327104"/>
                  </a:cubicBezTo>
                  <a:cubicBezTo>
                    <a:pt x="458794" y="195415"/>
                    <a:pt x="672304" y="195415"/>
                    <a:pt x="803993" y="327105"/>
                  </a:cubicBezTo>
                  <a:close/>
                </a:path>
              </a:pathLst>
            </a:custGeom>
            <a:solidFill>
              <a:srgbClr val="094471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263618-AE3F-483E-858A-E2A65A2A6022}"/>
                </a:ext>
              </a:extLst>
            </p:cNvPr>
            <p:cNvSpPr/>
            <p:nvPr/>
          </p:nvSpPr>
          <p:spPr>
            <a:xfrm>
              <a:off x="14699417" y="7317601"/>
              <a:ext cx="1367143" cy="1367143"/>
            </a:xfrm>
            <a:custGeom>
              <a:avLst/>
              <a:gdLst>
                <a:gd name="connsiteX0" fmla="*/ 594481 w 846563"/>
                <a:gd name="connsiteY0" fmla="*/ 257267 h 846563"/>
                <a:gd name="connsiteX1" fmla="*/ 594482 w 846563"/>
                <a:gd name="connsiteY1" fmla="*/ 594482 h 846563"/>
                <a:gd name="connsiteX2" fmla="*/ 257267 w 846563"/>
                <a:gd name="connsiteY2" fmla="*/ 594482 h 846563"/>
                <a:gd name="connsiteX3" fmla="*/ 257267 w 846563"/>
                <a:gd name="connsiteY3" fmla="*/ 257267 h 846563"/>
                <a:gd name="connsiteX4" fmla="*/ 594481 w 846563"/>
                <a:gd name="connsiteY4" fmla="*/ 257267 h 84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563" h="846563">
                  <a:moveTo>
                    <a:pt x="594481" y="257267"/>
                  </a:moveTo>
                  <a:cubicBezTo>
                    <a:pt x="687601" y="350387"/>
                    <a:pt x="687601" y="501363"/>
                    <a:pt x="594482" y="594482"/>
                  </a:cubicBezTo>
                  <a:cubicBezTo>
                    <a:pt x="501362" y="687601"/>
                    <a:pt x="350386" y="687601"/>
                    <a:pt x="257267" y="594482"/>
                  </a:cubicBezTo>
                  <a:cubicBezTo>
                    <a:pt x="164148" y="501362"/>
                    <a:pt x="164148" y="350386"/>
                    <a:pt x="257267" y="257267"/>
                  </a:cubicBezTo>
                  <a:cubicBezTo>
                    <a:pt x="350386" y="164148"/>
                    <a:pt x="501362" y="164148"/>
                    <a:pt x="594481" y="257267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FF5FE8-6DCE-47DF-A533-A5C6DAE29D7F}"/>
                </a:ext>
              </a:extLst>
            </p:cNvPr>
            <p:cNvSpPr/>
            <p:nvPr/>
          </p:nvSpPr>
          <p:spPr>
            <a:xfrm>
              <a:off x="14741601" y="9676541"/>
              <a:ext cx="1276000" cy="1276000"/>
            </a:xfrm>
            <a:custGeom>
              <a:avLst/>
              <a:gdLst>
                <a:gd name="connsiteX0" fmla="*/ 737122 w 790126"/>
                <a:gd name="connsiteY0" fmla="*/ 399907 h 790126"/>
                <a:gd name="connsiteX1" fmla="*/ 399907 w 790126"/>
                <a:gd name="connsiteY1" fmla="*/ 737122 h 790126"/>
                <a:gd name="connsiteX2" fmla="*/ 62692 w 790126"/>
                <a:gd name="connsiteY2" fmla="*/ 399907 h 790126"/>
                <a:gd name="connsiteX3" fmla="*/ 399907 w 790126"/>
                <a:gd name="connsiteY3" fmla="*/ 62692 h 790126"/>
                <a:gd name="connsiteX4" fmla="*/ 737122 w 790126"/>
                <a:gd name="connsiteY4" fmla="*/ 399907 h 79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126" h="790126">
                  <a:moveTo>
                    <a:pt x="737122" y="399907"/>
                  </a:moveTo>
                  <a:cubicBezTo>
                    <a:pt x="737122" y="586146"/>
                    <a:pt x="586145" y="737122"/>
                    <a:pt x="399907" y="737122"/>
                  </a:cubicBezTo>
                  <a:cubicBezTo>
                    <a:pt x="213668" y="737122"/>
                    <a:pt x="62692" y="586146"/>
                    <a:pt x="62692" y="399907"/>
                  </a:cubicBezTo>
                  <a:cubicBezTo>
                    <a:pt x="62692" y="213669"/>
                    <a:pt x="213669" y="62692"/>
                    <a:pt x="399907" y="62692"/>
                  </a:cubicBezTo>
                  <a:cubicBezTo>
                    <a:pt x="586146" y="62692"/>
                    <a:pt x="737122" y="213668"/>
                    <a:pt x="737122" y="399907"/>
                  </a:cubicBezTo>
                  <a:close/>
                </a:path>
              </a:pathLst>
            </a:custGeom>
            <a:solidFill>
              <a:schemeClr val="accent5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77C3E5-738B-4824-A5C0-333F84D4FC47}"/>
                </a:ext>
              </a:extLst>
            </p:cNvPr>
            <p:cNvSpPr/>
            <p:nvPr/>
          </p:nvSpPr>
          <p:spPr>
            <a:xfrm>
              <a:off x="14901101" y="9836040"/>
              <a:ext cx="957001" cy="957001"/>
            </a:xfrm>
            <a:custGeom>
              <a:avLst/>
              <a:gdLst>
                <a:gd name="connsiteX0" fmla="*/ 539590 w 592594"/>
                <a:gd name="connsiteY0" fmla="*/ 301142 h 592594"/>
                <a:gd name="connsiteX1" fmla="*/ 301141 w 592594"/>
                <a:gd name="connsiteY1" fmla="*/ 539591 h 592594"/>
                <a:gd name="connsiteX2" fmla="*/ 62692 w 592594"/>
                <a:gd name="connsiteY2" fmla="*/ 301142 h 592594"/>
                <a:gd name="connsiteX3" fmla="*/ 301141 w 592594"/>
                <a:gd name="connsiteY3" fmla="*/ 62692 h 592594"/>
                <a:gd name="connsiteX4" fmla="*/ 539590 w 592594"/>
                <a:gd name="connsiteY4" fmla="*/ 301142 h 59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594" h="592594">
                  <a:moveTo>
                    <a:pt x="539590" y="301142"/>
                  </a:moveTo>
                  <a:cubicBezTo>
                    <a:pt x="539590" y="432833"/>
                    <a:pt x="432833" y="539591"/>
                    <a:pt x="301141" y="539591"/>
                  </a:cubicBezTo>
                  <a:cubicBezTo>
                    <a:pt x="169449" y="539591"/>
                    <a:pt x="62692" y="432833"/>
                    <a:pt x="62692" y="301142"/>
                  </a:cubicBezTo>
                  <a:cubicBezTo>
                    <a:pt x="62692" y="169450"/>
                    <a:pt x="169449" y="62692"/>
                    <a:pt x="301141" y="62692"/>
                  </a:cubicBezTo>
                  <a:cubicBezTo>
                    <a:pt x="432833" y="62692"/>
                    <a:pt x="539590" y="169450"/>
                    <a:pt x="539590" y="301142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2A7783-6C46-4A00-8426-8EFDE12A12E5}"/>
                </a:ext>
              </a:extLst>
            </p:cNvPr>
            <p:cNvSpPr/>
            <p:nvPr/>
          </p:nvSpPr>
          <p:spPr>
            <a:xfrm>
              <a:off x="13386762" y="4562515"/>
              <a:ext cx="410142" cy="410142"/>
            </a:xfrm>
            <a:custGeom>
              <a:avLst/>
              <a:gdLst>
                <a:gd name="connsiteX0" fmla="*/ 196449 w 253969"/>
                <a:gd name="connsiteY0" fmla="*/ 129571 h 253969"/>
                <a:gd name="connsiteX1" fmla="*/ 129571 w 253969"/>
                <a:gd name="connsiteY1" fmla="*/ 196449 h 253969"/>
                <a:gd name="connsiteX2" fmla="*/ 62693 w 253969"/>
                <a:gd name="connsiteY2" fmla="*/ 129571 h 253969"/>
                <a:gd name="connsiteX3" fmla="*/ 129571 w 253969"/>
                <a:gd name="connsiteY3" fmla="*/ 62692 h 253969"/>
                <a:gd name="connsiteX4" fmla="*/ 196449 w 253969"/>
                <a:gd name="connsiteY4" fmla="*/ 129571 h 2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" h="253969">
                  <a:moveTo>
                    <a:pt x="196449" y="129571"/>
                  </a:moveTo>
                  <a:cubicBezTo>
                    <a:pt x="196449" y="166507"/>
                    <a:pt x="166507" y="196449"/>
                    <a:pt x="129571" y="196449"/>
                  </a:cubicBezTo>
                  <a:cubicBezTo>
                    <a:pt x="92635" y="196449"/>
                    <a:pt x="62693" y="166506"/>
                    <a:pt x="62693" y="129571"/>
                  </a:cubicBezTo>
                  <a:cubicBezTo>
                    <a:pt x="62693" y="92634"/>
                    <a:pt x="92635" y="62692"/>
                    <a:pt x="129571" y="62692"/>
                  </a:cubicBezTo>
                  <a:cubicBezTo>
                    <a:pt x="166507" y="62692"/>
                    <a:pt x="196449" y="92635"/>
                    <a:pt x="196449" y="129571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E84646-D0D4-440E-99ED-59F57BD452EE}"/>
                </a:ext>
              </a:extLst>
            </p:cNvPr>
            <p:cNvSpPr/>
            <p:nvPr/>
          </p:nvSpPr>
          <p:spPr>
            <a:xfrm>
              <a:off x="12623440" y="4192019"/>
              <a:ext cx="638000" cy="638000"/>
            </a:xfrm>
            <a:custGeom>
              <a:avLst/>
              <a:gdLst>
                <a:gd name="connsiteX0" fmla="*/ 358990 w 395063"/>
                <a:gd name="connsiteY0" fmla="*/ 210841 h 395063"/>
                <a:gd name="connsiteX1" fmla="*/ 210841 w 395063"/>
                <a:gd name="connsiteY1" fmla="*/ 358990 h 395063"/>
                <a:gd name="connsiteX2" fmla="*/ 62693 w 395063"/>
                <a:gd name="connsiteY2" fmla="*/ 210841 h 395063"/>
                <a:gd name="connsiteX3" fmla="*/ 210841 w 395063"/>
                <a:gd name="connsiteY3" fmla="*/ 62692 h 395063"/>
                <a:gd name="connsiteX4" fmla="*/ 358990 w 395063"/>
                <a:gd name="connsiteY4" fmla="*/ 210841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3" h="395063">
                  <a:moveTo>
                    <a:pt x="358990" y="210841"/>
                  </a:moveTo>
                  <a:cubicBezTo>
                    <a:pt x="358990" y="292662"/>
                    <a:pt x="292661" y="358990"/>
                    <a:pt x="210841" y="358990"/>
                  </a:cubicBezTo>
                  <a:cubicBezTo>
                    <a:pt x="129021" y="358990"/>
                    <a:pt x="62693" y="292662"/>
                    <a:pt x="62693" y="210841"/>
                  </a:cubicBezTo>
                  <a:cubicBezTo>
                    <a:pt x="62693" y="129020"/>
                    <a:pt x="129021" y="62692"/>
                    <a:pt x="210841" y="62692"/>
                  </a:cubicBezTo>
                  <a:cubicBezTo>
                    <a:pt x="292661" y="62692"/>
                    <a:pt x="358990" y="129020"/>
                    <a:pt x="358990" y="210841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E580648-B80D-4FC9-A419-F9F4CD1D63B2}"/>
                </a:ext>
              </a:extLst>
            </p:cNvPr>
            <p:cNvSpPr/>
            <p:nvPr/>
          </p:nvSpPr>
          <p:spPr>
            <a:xfrm>
              <a:off x="13386762" y="5280265"/>
              <a:ext cx="410142" cy="410142"/>
            </a:xfrm>
            <a:custGeom>
              <a:avLst/>
              <a:gdLst>
                <a:gd name="connsiteX0" fmla="*/ 196449 w 253969"/>
                <a:gd name="connsiteY0" fmla="*/ 129571 h 253969"/>
                <a:gd name="connsiteX1" fmla="*/ 129571 w 253969"/>
                <a:gd name="connsiteY1" fmla="*/ 196449 h 253969"/>
                <a:gd name="connsiteX2" fmla="*/ 62692 w 253969"/>
                <a:gd name="connsiteY2" fmla="*/ 129571 h 253969"/>
                <a:gd name="connsiteX3" fmla="*/ 129571 w 253969"/>
                <a:gd name="connsiteY3" fmla="*/ 62692 h 253969"/>
                <a:gd name="connsiteX4" fmla="*/ 196449 w 253969"/>
                <a:gd name="connsiteY4" fmla="*/ 129571 h 2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" h="253969">
                  <a:moveTo>
                    <a:pt x="196449" y="129571"/>
                  </a:moveTo>
                  <a:cubicBezTo>
                    <a:pt x="196449" y="166537"/>
                    <a:pt x="166537" y="196449"/>
                    <a:pt x="129571" y="196449"/>
                  </a:cubicBezTo>
                  <a:cubicBezTo>
                    <a:pt x="92604" y="196449"/>
                    <a:pt x="62692" y="166537"/>
                    <a:pt x="62692" y="129571"/>
                  </a:cubicBezTo>
                  <a:cubicBezTo>
                    <a:pt x="62692" y="92604"/>
                    <a:pt x="92604" y="62692"/>
                    <a:pt x="129571" y="62692"/>
                  </a:cubicBezTo>
                  <a:cubicBezTo>
                    <a:pt x="166537" y="62692"/>
                    <a:pt x="196449" y="92604"/>
                    <a:pt x="196449" y="129571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E9EE8E9-B5C9-40FE-9D53-6D13CAC10745}"/>
                </a:ext>
              </a:extLst>
            </p:cNvPr>
            <p:cNvSpPr/>
            <p:nvPr/>
          </p:nvSpPr>
          <p:spPr>
            <a:xfrm>
              <a:off x="13877109" y="4064871"/>
              <a:ext cx="364571" cy="364571"/>
            </a:xfrm>
            <a:custGeom>
              <a:avLst/>
              <a:gdLst>
                <a:gd name="connsiteX0" fmla="*/ 164844 w 225750"/>
                <a:gd name="connsiteY0" fmla="*/ 113771 h 225750"/>
                <a:gd name="connsiteX1" fmla="*/ 113768 w 225750"/>
                <a:gd name="connsiteY1" fmla="*/ 164847 h 225750"/>
                <a:gd name="connsiteX2" fmla="*/ 62692 w 225750"/>
                <a:gd name="connsiteY2" fmla="*/ 113771 h 225750"/>
                <a:gd name="connsiteX3" fmla="*/ 113768 w 225750"/>
                <a:gd name="connsiteY3" fmla="*/ 62695 h 225750"/>
                <a:gd name="connsiteX4" fmla="*/ 164844 w 225750"/>
                <a:gd name="connsiteY4" fmla="*/ 113771 h 2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50" h="225750">
                  <a:moveTo>
                    <a:pt x="164844" y="113771"/>
                  </a:moveTo>
                  <a:cubicBezTo>
                    <a:pt x="164844" y="141990"/>
                    <a:pt x="141987" y="164847"/>
                    <a:pt x="113768" y="164847"/>
                  </a:cubicBezTo>
                  <a:cubicBezTo>
                    <a:pt x="85550" y="164847"/>
                    <a:pt x="62692" y="141990"/>
                    <a:pt x="62692" y="113771"/>
                  </a:cubicBezTo>
                  <a:cubicBezTo>
                    <a:pt x="62692" y="85552"/>
                    <a:pt x="85550" y="62695"/>
                    <a:pt x="113768" y="62695"/>
                  </a:cubicBezTo>
                  <a:cubicBezTo>
                    <a:pt x="141987" y="62413"/>
                    <a:pt x="164844" y="85552"/>
                    <a:pt x="164844" y="113771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AE8BDF-AC4B-48EA-A002-8D5274190768}"/>
                </a:ext>
              </a:extLst>
            </p:cNvPr>
            <p:cNvSpPr/>
            <p:nvPr/>
          </p:nvSpPr>
          <p:spPr>
            <a:xfrm>
              <a:off x="11851916" y="4146903"/>
              <a:ext cx="410142" cy="410142"/>
            </a:xfrm>
            <a:custGeom>
              <a:avLst/>
              <a:gdLst>
                <a:gd name="connsiteX0" fmla="*/ 215638 w 253969"/>
                <a:gd name="connsiteY0" fmla="*/ 139165 h 253969"/>
                <a:gd name="connsiteX1" fmla="*/ 139166 w 253969"/>
                <a:gd name="connsiteY1" fmla="*/ 215638 h 253969"/>
                <a:gd name="connsiteX2" fmla="*/ 62692 w 253969"/>
                <a:gd name="connsiteY2" fmla="*/ 139165 h 253969"/>
                <a:gd name="connsiteX3" fmla="*/ 139166 w 253969"/>
                <a:gd name="connsiteY3" fmla="*/ 62692 h 253969"/>
                <a:gd name="connsiteX4" fmla="*/ 215638 w 253969"/>
                <a:gd name="connsiteY4" fmla="*/ 139165 h 2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" h="253969">
                  <a:moveTo>
                    <a:pt x="215638" y="139165"/>
                  </a:moveTo>
                  <a:cubicBezTo>
                    <a:pt x="215638" y="181493"/>
                    <a:pt x="181494" y="215638"/>
                    <a:pt x="139166" y="215638"/>
                  </a:cubicBezTo>
                  <a:cubicBezTo>
                    <a:pt x="96837" y="215638"/>
                    <a:pt x="62692" y="181493"/>
                    <a:pt x="62692" y="139165"/>
                  </a:cubicBezTo>
                  <a:cubicBezTo>
                    <a:pt x="62692" y="96837"/>
                    <a:pt x="96837" y="62692"/>
                    <a:pt x="139166" y="62692"/>
                  </a:cubicBezTo>
                  <a:cubicBezTo>
                    <a:pt x="181494" y="62975"/>
                    <a:pt x="215638" y="97119"/>
                    <a:pt x="215638" y="139165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1789913-4FBE-4754-9873-CBDD44037436}"/>
                </a:ext>
              </a:extLst>
            </p:cNvPr>
            <p:cNvSpPr/>
            <p:nvPr/>
          </p:nvSpPr>
          <p:spPr>
            <a:xfrm>
              <a:off x="10642905" y="4744345"/>
              <a:ext cx="410142" cy="410142"/>
            </a:xfrm>
            <a:custGeom>
              <a:avLst/>
              <a:gdLst>
                <a:gd name="connsiteX0" fmla="*/ 196450 w 253969"/>
                <a:gd name="connsiteY0" fmla="*/ 129572 h 253969"/>
                <a:gd name="connsiteX1" fmla="*/ 129571 w 253969"/>
                <a:gd name="connsiteY1" fmla="*/ 196450 h 253969"/>
                <a:gd name="connsiteX2" fmla="*/ 62692 w 253969"/>
                <a:gd name="connsiteY2" fmla="*/ 129572 h 253969"/>
                <a:gd name="connsiteX3" fmla="*/ 129571 w 253969"/>
                <a:gd name="connsiteY3" fmla="*/ 62692 h 253969"/>
                <a:gd name="connsiteX4" fmla="*/ 196450 w 253969"/>
                <a:gd name="connsiteY4" fmla="*/ 129572 h 2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" h="253969">
                  <a:moveTo>
                    <a:pt x="196450" y="129572"/>
                  </a:moveTo>
                  <a:cubicBezTo>
                    <a:pt x="196450" y="166538"/>
                    <a:pt x="166538" y="196450"/>
                    <a:pt x="129571" y="196450"/>
                  </a:cubicBezTo>
                  <a:cubicBezTo>
                    <a:pt x="92605" y="196450"/>
                    <a:pt x="62692" y="166538"/>
                    <a:pt x="62692" y="129572"/>
                  </a:cubicBezTo>
                  <a:cubicBezTo>
                    <a:pt x="62692" y="92604"/>
                    <a:pt x="92605" y="62692"/>
                    <a:pt x="129571" y="62692"/>
                  </a:cubicBezTo>
                  <a:cubicBezTo>
                    <a:pt x="166538" y="62692"/>
                    <a:pt x="196450" y="92604"/>
                    <a:pt x="196450" y="129572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0E551B-087F-451C-B653-0A169EC50E98}"/>
                </a:ext>
              </a:extLst>
            </p:cNvPr>
            <p:cNvSpPr/>
            <p:nvPr/>
          </p:nvSpPr>
          <p:spPr>
            <a:xfrm>
              <a:off x="10508016" y="3961427"/>
              <a:ext cx="319001" cy="319001"/>
            </a:xfrm>
            <a:custGeom>
              <a:avLst/>
              <a:gdLst>
                <a:gd name="connsiteX0" fmla="*/ 146220 w 197531"/>
                <a:gd name="connsiteY0" fmla="*/ 104457 h 197531"/>
                <a:gd name="connsiteX1" fmla="*/ 104456 w 197531"/>
                <a:gd name="connsiteY1" fmla="*/ 146220 h 197531"/>
                <a:gd name="connsiteX2" fmla="*/ 62692 w 197531"/>
                <a:gd name="connsiteY2" fmla="*/ 104457 h 197531"/>
                <a:gd name="connsiteX3" fmla="*/ 104456 w 197531"/>
                <a:gd name="connsiteY3" fmla="*/ 62692 h 197531"/>
                <a:gd name="connsiteX4" fmla="*/ 146220 w 197531"/>
                <a:gd name="connsiteY4" fmla="*/ 104457 h 19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31" h="197531">
                  <a:moveTo>
                    <a:pt x="146220" y="104457"/>
                  </a:moveTo>
                  <a:cubicBezTo>
                    <a:pt x="146220" y="127596"/>
                    <a:pt x="127596" y="146220"/>
                    <a:pt x="104456" y="146220"/>
                  </a:cubicBezTo>
                  <a:cubicBezTo>
                    <a:pt x="81317" y="146220"/>
                    <a:pt x="62692" y="127596"/>
                    <a:pt x="62692" y="104457"/>
                  </a:cubicBezTo>
                  <a:cubicBezTo>
                    <a:pt x="62692" y="81317"/>
                    <a:pt x="81317" y="62692"/>
                    <a:pt x="104456" y="62692"/>
                  </a:cubicBezTo>
                  <a:cubicBezTo>
                    <a:pt x="127596" y="62692"/>
                    <a:pt x="146220" y="81317"/>
                    <a:pt x="146220" y="104457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D83590-56E1-4374-90AF-C6F23303FFBC}"/>
                </a:ext>
              </a:extLst>
            </p:cNvPr>
            <p:cNvSpPr/>
            <p:nvPr/>
          </p:nvSpPr>
          <p:spPr>
            <a:xfrm>
              <a:off x="9694110" y="4562515"/>
              <a:ext cx="410142" cy="410142"/>
            </a:xfrm>
            <a:custGeom>
              <a:avLst/>
              <a:gdLst>
                <a:gd name="connsiteX0" fmla="*/ 215639 w 253969"/>
                <a:gd name="connsiteY0" fmla="*/ 139165 h 253969"/>
                <a:gd name="connsiteX1" fmla="*/ 139165 w 253969"/>
                <a:gd name="connsiteY1" fmla="*/ 215639 h 253969"/>
                <a:gd name="connsiteX2" fmla="*/ 62692 w 253969"/>
                <a:gd name="connsiteY2" fmla="*/ 139165 h 253969"/>
                <a:gd name="connsiteX3" fmla="*/ 139165 w 253969"/>
                <a:gd name="connsiteY3" fmla="*/ 62692 h 253969"/>
                <a:gd name="connsiteX4" fmla="*/ 215639 w 253969"/>
                <a:gd name="connsiteY4" fmla="*/ 139165 h 2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69" h="253969">
                  <a:moveTo>
                    <a:pt x="215639" y="139165"/>
                  </a:moveTo>
                  <a:cubicBezTo>
                    <a:pt x="215639" y="181493"/>
                    <a:pt x="181494" y="215639"/>
                    <a:pt x="139165" y="215639"/>
                  </a:cubicBezTo>
                  <a:cubicBezTo>
                    <a:pt x="96837" y="215639"/>
                    <a:pt x="62692" y="181493"/>
                    <a:pt x="62692" y="139165"/>
                  </a:cubicBezTo>
                  <a:cubicBezTo>
                    <a:pt x="62692" y="96837"/>
                    <a:pt x="96837" y="62692"/>
                    <a:pt x="139165" y="62692"/>
                  </a:cubicBezTo>
                  <a:cubicBezTo>
                    <a:pt x="181494" y="62692"/>
                    <a:pt x="215639" y="97119"/>
                    <a:pt x="215639" y="139165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873D4D-89FD-4A12-8C3D-2810393C1A91}"/>
                </a:ext>
              </a:extLst>
            </p:cNvPr>
            <p:cNvSpPr/>
            <p:nvPr/>
          </p:nvSpPr>
          <p:spPr>
            <a:xfrm>
              <a:off x="10262384" y="5388269"/>
              <a:ext cx="273429" cy="273429"/>
            </a:xfrm>
            <a:custGeom>
              <a:avLst/>
              <a:gdLst>
                <a:gd name="connsiteX0" fmla="*/ 129571 w 169312"/>
                <a:gd name="connsiteY0" fmla="*/ 96273 h 169312"/>
                <a:gd name="connsiteX1" fmla="*/ 96273 w 169312"/>
                <a:gd name="connsiteY1" fmla="*/ 129853 h 169312"/>
                <a:gd name="connsiteX2" fmla="*/ 62692 w 169312"/>
                <a:gd name="connsiteY2" fmla="*/ 96273 h 169312"/>
                <a:gd name="connsiteX3" fmla="*/ 96273 w 169312"/>
                <a:gd name="connsiteY3" fmla="*/ 62692 h 169312"/>
                <a:gd name="connsiteX4" fmla="*/ 129571 w 169312"/>
                <a:gd name="connsiteY4" fmla="*/ 96273 h 1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12" h="169312">
                  <a:moveTo>
                    <a:pt x="129571" y="96273"/>
                  </a:moveTo>
                  <a:cubicBezTo>
                    <a:pt x="129571" y="114615"/>
                    <a:pt x="114615" y="129853"/>
                    <a:pt x="96273" y="129853"/>
                  </a:cubicBezTo>
                  <a:cubicBezTo>
                    <a:pt x="77931" y="129853"/>
                    <a:pt x="62692" y="114897"/>
                    <a:pt x="62692" y="96273"/>
                  </a:cubicBezTo>
                  <a:cubicBezTo>
                    <a:pt x="62692" y="77931"/>
                    <a:pt x="77648" y="62692"/>
                    <a:pt x="96273" y="62692"/>
                  </a:cubicBezTo>
                  <a:cubicBezTo>
                    <a:pt x="114897" y="62692"/>
                    <a:pt x="129571" y="77648"/>
                    <a:pt x="129571" y="96273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BBF43CD-DB5B-4DF7-881D-2D6ECFC056A4}"/>
                </a:ext>
              </a:extLst>
            </p:cNvPr>
            <p:cNvSpPr/>
            <p:nvPr/>
          </p:nvSpPr>
          <p:spPr>
            <a:xfrm>
              <a:off x="11144647" y="4270853"/>
              <a:ext cx="319001" cy="319001"/>
            </a:xfrm>
            <a:custGeom>
              <a:avLst/>
              <a:gdLst>
                <a:gd name="connsiteX0" fmla="*/ 162023 w 197531"/>
                <a:gd name="connsiteY0" fmla="*/ 112360 h 197531"/>
                <a:gd name="connsiteX1" fmla="*/ 112358 w 197531"/>
                <a:gd name="connsiteY1" fmla="*/ 162025 h 197531"/>
                <a:gd name="connsiteX2" fmla="*/ 62692 w 197531"/>
                <a:gd name="connsiteY2" fmla="*/ 112360 h 197531"/>
                <a:gd name="connsiteX3" fmla="*/ 112358 w 197531"/>
                <a:gd name="connsiteY3" fmla="*/ 62695 h 197531"/>
                <a:gd name="connsiteX4" fmla="*/ 162023 w 197531"/>
                <a:gd name="connsiteY4" fmla="*/ 112360 h 19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531" h="197531">
                  <a:moveTo>
                    <a:pt x="162023" y="112360"/>
                  </a:moveTo>
                  <a:cubicBezTo>
                    <a:pt x="162023" y="139733"/>
                    <a:pt x="139730" y="162025"/>
                    <a:pt x="112358" y="162025"/>
                  </a:cubicBezTo>
                  <a:cubicBezTo>
                    <a:pt x="84985" y="162025"/>
                    <a:pt x="62692" y="139733"/>
                    <a:pt x="62692" y="112360"/>
                  </a:cubicBezTo>
                  <a:cubicBezTo>
                    <a:pt x="62692" y="84988"/>
                    <a:pt x="84985" y="62695"/>
                    <a:pt x="112358" y="62695"/>
                  </a:cubicBezTo>
                  <a:cubicBezTo>
                    <a:pt x="139730" y="62413"/>
                    <a:pt x="162023" y="84988"/>
                    <a:pt x="162023" y="112360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584944-C627-4200-8629-71EE0356D876}"/>
                </a:ext>
              </a:extLst>
            </p:cNvPr>
            <p:cNvSpPr/>
            <p:nvPr/>
          </p:nvSpPr>
          <p:spPr>
            <a:xfrm>
              <a:off x="9330904" y="6703912"/>
              <a:ext cx="364571" cy="364571"/>
            </a:xfrm>
            <a:custGeom>
              <a:avLst/>
              <a:gdLst>
                <a:gd name="connsiteX0" fmla="*/ 167102 w 225750"/>
                <a:gd name="connsiteY0" fmla="*/ 114900 h 225750"/>
                <a:gd name="connsiteX1" fmla="*/ 114897 w 225750"/>
                <a:gd name="connsiteY1" fmla="*/ 167105 h 225750"/>
                <a:gd name="connsiteX2" fmla="*/ 62692 w 225750"/>
                <a:gd name="connsiteY2" fmla="*/ 114900 h 225750"/>
                <a:gd name="connsiteX3" fmla="*/ 114897 w 225750"/>
                <a:gd name="connsiteY3" fmla="*/ 62695 h 225750"/>
                <a:gd name="connsiteX4" fmla="*/ 167102 w 225750"/>
                <a:gd name="connsiteY4" fmla="*/ 114900 h 2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50" h="225750">
                  <a:moveTo>
                    <a:pt x="167102" y="114900"/>
                  </a:moveTo>
                  <a:cubicBezTo>
                    <a:pt x="167102" y="143684"/>
                    <a:pt x="143681" y="167105"/>
                    <a:pt x="114897" y="167105"/>
                  </a:cubicBezTo>
                  <a:cubicBezTo>
                    <a:pt x="86114" y="167105"/>
                    <a:pt x="62692" y="143684"/>
                    <a:pt x="62692" y="114900"/>
                  </a:cubicBezTo>
                  <a:cubicBezTo>
                    <a:pt x="62692" y="86117"/>
                    <a:pt x="86114" y="62695"/>
                    <a:pt x="114897" y="62695"/>
                  </a:cubicBezTo>
                  <a:cubicBezTo>
                    <a:pt x="143681" y="62413"/>
                    <a:pt x="167102" y="85835"/>
                    <a:pt x="167102" y="114900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7EF1E8-CBA3-4EE8-A19A-7AA928D6C646}"/>
                </a:ext>
              </a:extLst>
            </p:cNvPr>
            <p:cNvSpPr/>
            <p:nvPr/>
          </p:nvSpPr>
          <p:spPr>
            <a:xfrm>
              <a:off x="14209326" y="6532112"/>
              <a:ext cx="455715" cy="455715"/>
            </a:xfrm>
            <a:custGeom>
              <a:avLst/>
              <a:gdLst>
                <a:gd name="connsiteX0" fmla="*/ 221282 w 282187"/>
                <a:gd name="connsiteY0" fmla="*/ 141987 h 282187"/>
                <a:gd name="connsiteX1" fmla="*/ 141987 w 282187"/>
                <a:gd name="connsiteY1" fmla="*/ 221282 h 282187"/>
                <a:gd name="connsiteX2" fmla="*/ 62692 w 282187"/>
                <a:gd name="connsiteY2" fmla="*/ 141987 h 282187"/>
                <a:gd name="connsiteX3" fmla="*/ 141987 w 282187"/>
                <a:gd name="connsiteY3" fmla="*/ 62692 h 282187"/>
                <a:gd name="connsiteX4" fmla="*/ 221282 w 282187"/>
                <a:gd name="connsiteY4" fmla="*/ 141987 h 28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187" h="282187">
                  <a:moveTo>
                    <a:pt x="221282" y="141987"/>
                  </a:moveTo>
                  <a:cubicBezTo>
                    <a:pt x="221282" y="185727"/>
                    <a:pt x="185726" y="221282"/>
                    <a:pt x="141987" y="221282"/>
                  </a:cubicBezTo>
                  <a:cubicBezTo>
                    <a:pt x="98248" y="221282"/>
                    <a:pt x="62692" y="185727"/>
                    <a:pt x="62692" y="141987"/>
                  </a:cubicBezTo>
                  <a:cubicBezTo>
                    <a:pt x="62692" y="98248"/>
                    <a:pt x="98248" y="62692"/>
                    <a:pt x="141987" y="62692"/>
                  </a:cubicBezTo>
                  <a:cubicBezTo>
                    <a:pt x="185726" y="62692"/>
                    <a:pt x="221282" y="98248"/>
                    <a:pt x="221282" y="141987"/>
                  </a:cubicBezTo>
                  <a:close/>
                </a:path>
              </a:pathLst>
            </a:custGeom>
            <a:solidFill>
              <a:srgbClr val="FFFFFF"/>
            </a:solidFill>
            <a:ln w="282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371D20-152F-4E7E-A4D4-80467354CFA7}"/>
                </a:ext>
              </a:extLst>
            </p:cNvPr>
            <p:cNvSpPr/>
            <p:nvPr/>
          </p:nvSpPr>
          <p:spPr>
            <a:xfrm>
              <a:off x="16555021" y="5063130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BB4E05-8883-434A-B690-9F7EBFCA285E}"/>
                </a:ext>
              </a:extLst>
            </p:cNvPr>
            <p:cNvSpPr/>
            <p:nvPr/>
          </p:nvSpPr>
          <p:spPr>
            <a:xfrm>
              <a:off x="16555021" y="7455073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8C861B-C7CC-4963-9BE2-5AF27170A615}"/>
                </a:ext>
              </a:extLst>
            </p:cNvPr>
            <p:cNvSpPr/>
            <p:nvPr/>
          </p:nvSpPr>
          <p:spPr>
            <a:xfrm>
              <a:off x="16555021" y="9618905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8CAF6A-C8C6-4B32-8804-7DA2906358F4}"/>
                </a:ext>
              </a:extLst>
            </p:cNvPr>
            <p:cNvSpPr/>
            <p:nvPr/>
          </p:nvSpPr>
          <p:spPr>
            <a:xfrm>
              <a:off x="3671150" y="9658551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52D99B-E26F-4F00-97EF-478A47FB7D17}"/>
                </a:ext>
              </a:extLst>
            </p:cNvPr>
            <p:cNvSpPr/>
            <p:nvPr/>
          </p:nvSpPr>
          <p:spPr>
            <a:xfrm>
              <a:off x="3613713" y="7286564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99588F-485B-4CBE-B6FB-80B52BD0225F}"/>
                </a:ext>
              </a:extLst>
            </p:cNvPr>
            <p:cNvSpPr/>
            <p:nvPr/>
          </p:nvSpPr>
          <p:spPr>
            <a:xfrm>
              <a:off x="3613713" y="4914578"/>
              <a:ext cx="37137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  <a:r>
                <a:rPr lang="en-US" sz="2400" dirty="0"/>
                <a:t> is simply dummy text of the printing </a:t>
              </a:r>
            </a:p>
          </p:txBody>
        </p:sp>
      </p:grpSp>
      <p:sp>
        <p:nvSpPr>
          <p:cNvPr id="49" name="Title 48">
            <a:extLst>
              <a:ext uri="{FF2B5EF4-FFF2-40B4-BE49-F238E27FC236}">
                <a16:creationId xmlns:a16="http://schemas.microsoft.com/office/drawing/2014/main" id="{7AE319E8-1EC1-4983-946C-EB508428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1" dirty="0"/>
              <a:t>Christmas Infographics </a:t>
            </a:r>
            <a:br>
              <a:rPr lang="en-US" sz="660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11FC-D804-4351-95C7-56A55E06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1" dirty="0"/>
              <a:t>TITLE HERE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AF87CF-3673-4F34-8CF7-9DFFEA2A255A}"/>
              </a:ext>
            </a:extLst>
          </p:cNvPr>
          <p:cNvGrpSpPr/>
          <p:nvPr/>
        </p:nvGrpSpPr>
        <p:grpSpPr>
          <a:xfrm>
            <a:off x="3654791" y="4890300"/>
            <a:ext cx="3599392" cy="4559020"/>
            <a:chOff x="3509748" y="6756587"/>
            <a:chExt cx="2956134" cy="374426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F81464-B4F7-406C-A609-4FC1A113CBC1}"/>
                </a:ext>
              </a:extLst>
            </p:cNvPr>
            <p:cNvSpPr/>
            <p:nvPr/>
          </p:nvSpPr>
          <p:spPr>
            <a:xfrm>
              <a:off x="4150487" y="6756587"/>
              <a:ext cx="1558078" cy="1046854"/>
            </a:xfrm>
            <a:custGeom>
              <a:avLst/>
              <a:gdLst>
                <a:gd name="connsiteX0" fmla="*/ 125594 w 750820"/>
                <a:gd name="connsiteY0" fmla="*/ 468686 h 504467"/>
                <a:gd name="connsiteX1" fmla="*/ 11212 w 750820"/>
                <a:gd name="connsiteY1" fmla="*/ 222324 h 504467"/>
                <a:gd name="connsiteX2" fmla="*/ 153457 w 750820"/>
                <a:gd name="connsiteY2" fmla="*/ 248427 h 504467"/>
                <a:gd name="connsiteX3" fmla="*/ 181319 w 750820"/>
                <a:gd name="connsiteY3" fmla="*/ 1185 h 504467"/>
                <a:gd name="connsiteX4" fmla="*/ 364331 w 750820"/>
                <a:gd name="connsiteY4" fmla="*/ 248427 h 504467"/>
                <a:gd name="connsiteX5" fmla="*/ 542063 w 750820"/>
                <a:gd name="connsiteY5" fmla="*/ 892 h 504467"/>
                <a:gd name="connsiteX6" fmla="*/ 577551 w 750820"/>
                <a:gd name="connsiteY6" fmla="*/ 263092 h 504467"/>
                <a:gd name="connsiteX7" fmla="*/ 740032 w 750820"/>
                <a:gd name="connsiteY7" fmla="*/ 194462 h 504467"/>
                <a:gd name="connsiteX8" fmla="*/ 615678 w 750820"/>
                <a:gd name="connsiteY8" fmla="*/ 504467 h 50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820" h="504467">
                  <a:moveTo>
                    <a:pt x="125594" y="468686"/>
                  </a:moveTo>
                  <a:cubicBezTo>
                    <a:pt x="125594" y="468686"/>
                    <a:pt x="-44512" y="318816"/>
                    <a:pt x="11212" y="222324"/>
                  </a:cubicBezTo>
                  <a:cubicBezTo>
                    <a:pt x="67230" y="125832"/>
                    <a:pt x="153457" y="248427"/>
                    <a:pt x="153457" y="248427"/>
                  </a:cubicBezTo>
                  <a:cubicBezTo>
                    <a:pt x="153457" y="248427"/>
                    <a:pt x="105064" y="14090"/>
                    <a:pt x="181319" y="1185"/>
                  </a:cubicBezTo>
                  <a:cubicBezTo>
                    <a:pt x="257574" y="-11426"/>
                    <a:pt x="364331" y="248427"/>
                    <a:pt x="364331" y="248427"/>
                  </a:cubicBezTo>
                  <a:cubicBezTo>
                    <a:pt x="364331" y="248427"/>
                    <a:pt x="435306" y="-17291"/>
                    <a:pt x="542063" y="892"/>
                  </a:cubicBezTo>
                  <a:cubicBezTo>
                    <a:pt x="648820" y="19076"/>
                    <a:pt x="577551" y="263092"/>
                    <a:pt x="577551" y="263092"/>
                  </a:cubicBezTo>
                  <a:cubicBezTo>
                    <a:pt x="577551" y="263092"/>
                    <a:pt x="684308" y="138737"/>
                    <a:pt x="740032" y="194462"/>
                  </a:cubicBezTo>
                  <a:cubicBezTo>
                    <a:pt x="796050" y="250480"/>
                    <a:pt x="615678" y="504467"/>
                    <a:pt x="615678" y="504467"/>
                  </a:cubicBezTo>
                </a:path>
              </a:pathLst>
            </a:custGeom>
            <a:solidFill>
              <a:srgbClr val="F57E1A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E5972F-8139-4048-A1ED-D00BA12270CD}"/>
                </a:ext>
              </a:extLst>
            </p:cNvPr>
            <p:cNvSpPr/>
            <p:nvPr/>
          </p:nvSpPr>
          <p:spPr>
            <a:xfrm>
              <a:off x="3509748" y="7923949"/>
              <a:ext cx="2942684" cy="427860"/>
            </a:xfrm>
            <a:custGeom>
              <a:avLst/>
              <a:gdLst>
                <a:gd name="connsiteX0" fmla="*/ 0 w 1418046"/>
                <a:gd name="connsiteY0" fmla="*/ 206181 h 206181"/>
                <a:gd name="connsiteX1" fmla="*/ 9092 w 1418046"/>
                <a:gd name="connsiteY1" fmla="*/ 0 h 206181"/>
                <a:gd name="connsiteX2" fmla="*/ 1418046 w 1418046"/>
                <a:gd name="connsiteY2" fmla="*/ 0 h 206181"/>
                <a:gd name="connsiteX3" fmla="*/ 1408955 w 1418046"/>
                <a:gd name="connsiteY3" fmla="*/ 206181 h 20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046" h="206181">
                  <a:moveTo>
                    <a:pt x="0" y="206181"/>
                  </a:moveTo>
                  <a:lnTo>
                    <a:pt x="9092" y="0"/>
                  </a:lnTo>
                  <a:lnTo>
                    <a:pt x="1418046" y="0"/>
                  </a:lnTo>
                  <a:lnTo>
                    <a:pt x="1408955" y="206181"/>
                  </a:lnTo>
                  <a:close/>
                </a:path>
              </a:pathLst>
            </a:custGeom>
            <a:solidFill>
              <a:srgbClr val="40084E">
                <a:alpha val="20000"/>
              </a:srgbClr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18BDCE-3024-4EB5-9B10-796504662F99}"/>
                </a:ext>
              </a:extLst>
            </p:cNvPr>
            <p:cNvSpPr/>
            <p:nvPr/>
          </p:nvSpPr>
          <p:spPr>
            <a:xfrm>
              <a:off x="3842055" y="7783964"/>
              <a:ext cx="2229988" cy="2347453"/>
            </a:xfrm>
            <a:custGeom>
              <a:avLst/>
              <a:gdLst>
                <a:gd name="connsiteX0" fmla="*/ 0 w 1074606"/>
                <a:gd name="connsiteY0" fmla="*/ 0 h 1131211"/>
                <a:gd name="connsiteX1" fmla="*/ 0 w 1074606"/>
                <a:gd name="connsiteY1" fmla="*/ 1129452 h 1131211"/>
                <a:gd name="connsiteX2" fmla="*/ 1074606 w 1074606"/>
                <a:gd name="connsiteY2" fmla="*/ 1131211 h 1131211"/>
                <a:gd name="connsiteX3" fmla="*/ 1049970 w 1074606"/>
                <a:gd name="connsiteY3" fmla="*/ 0 h 113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606" h="1131211">
                  <a:moveTo>
                    <a:pt x="0" y="0"/>
                  </a:moveTo>
                  <a:lnTo>
                    <a:pt x="0" y="1129452"/>
                  </a:lnTo>
                  <a:lnTo>
                    <a:pt x="1074606" y="1131211"/>
                  </a:lnTo>
                  <a:lnTo>
                    <a:pt x="104997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A790A1-45CF-4693-808F-83E4974E9330}"/>
                </a:ext>
              </a:extLst>
            </p:cNvPr>
            <p:cNvSpPr/>
            <p:nvPr/>
          </p:nvSpPr>
          <p:spPr>
            <a:xfrm>
              <a:off x="3658859" y="7641547"/>
              <a:ext cx="2550123" cy="424816"/>
            </a:xfrm>
            <a:custGeom>
              <a:avLst/>
              <a:gdLst>
                <a:gd name="connsiteX0" fmla="*/ 0 w 1228875"/>
                <a:gd name="connsiteY0" fmla="*/ 0 h 204714"/>
                <a:gd name="connsiteX1" fmla="*/ 1228876 w 1228875"/>
                <a:gd name="connsiteY1" fmla="*/ 0 h 204714"/>
                <a:gd name="connsiteX2" fmla="*/ 1228876 w 1228875"/>
                <a:gd name="connsiteY2" fmla="*/ 204715 h 204714"/>
                <a:gd name="connsiteX3" fmla="*/ 0 w 1228875"/>
                <a:gd name="connsiteY3" fmla="*/ 204715 h 20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875" h="204714">
                  <a:moveTo>
                    <a:pt x="0" y="0"/>
                  </a:moveTo>
                  <a:lnTo>
                    <a:pt x="1228876" y="0"/>
                  </a:lnTo>
                  <a:lnTo>
                    <a:pt x="1228876" y="204715"/>
                  </a:lnTo>
                  <a:lnTo>
                    <a:pt x="0" y="204715"/>
                  </a:lnTo>
                  <a:close/>
                </a:path>
              </a:pathLst>
            </a:custGeom>
            <a:solidFill>
              <a:srgbClr val="02ABC8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3208DF-65CE-4786-8266-96B2C4F3CF65}"/>
                </a:ext>
              </a:extLst>
            </p:cNvPr>
            <p:cNvSpPr/>
            <p:nvPr/>
          </p:nvSpPr>
          <p:spPr>
            <a:xfrm>
              <a:off x="4861496" y="7577034"/>
              <a:ext cx="284833" cy="2923817"/>
            </a:xfrm>
            <a:custGeom>
              <a:avLst/>
              <a:gdLst>
                <a:gd name="connsiteX0" fmla="*/ 0 w 137258"/>
                <a:gd name="connsiteY0" fmla="*/ 0 h 1408954"/>
                <a:gd name="connsiteX1" fmla="*/ 137259 w 137258"/>
                <a:gd name="connsiteY1" fmla="*/ 0 h 1408954"/>
                <a:gd name="connsiteX2" fmla="*/ 137259 w 137258"/>
                <a:gd name="connsiteY2" fmla="*/ 1408955 h 1408954"/>
                <a:gd name="connsiteX3" fmla="*/ 0 w 137258"/>
                <a:gd name="connsiteY3" fmla="*/ 1408955 h 140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58" h="1408954">
                  <a:moveTo>
                    <a:pt x="0" y="0"/>
                  </a:moveTo>
                  <a:lnTo>
                    <a:pt x="137259" y="0"/>
                  </a:lnTo>
                  <a:lnTo>
                    <a:pt x="137259" y="1408955"/>
                  </a:lnTo>
                  <a:lnTo>
                    <a:pt x="0" y="1408955"/>
                  </a:lnTo>
                  <a:close/>
                </a:path>
              </a:pathLst>
            </a:custGeom>
            <a:solidFill>
              <a:srgbClr val="F57E1A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2BCE63-6DB1-4527-BBA2-D1FD76501EB0}"/>
                </a:ext>
              </a:extLst>
            </p:cNvPr>
            <p:cNvSpPr/>
            <p:nvPr/>
          </p:nvSpPr>
          <p:spPr>
            <a:xfrm rot="5400000">
              <a:off x="4861861" y="7576729"/>
              <a:ext cx="284833" cy="2923209"/>
            </a:xfrm>
            <a:custGeom>
              <a:avLst/>
              <a:gdLst>
                <a:gd name="connsiteX0" fmla="*/ 0 w 137258"/>
                <a:gd name="connsiteY0" fmla="*/ 0 h 1408661"/>
                <a:gd name="connsiteX1" fmla="*/ 137259 w 137258"/>
                <a:gd name="connsiteY1" fmla="*/ 0 h 1408661"/>
                <a:gd name="connsiteX2" fmla="*/ 137259 w 137258"/>
                <a:gd name="connsiteY2" fmla="*/ 1408661 h 1408661"/>
                <a:gd name="connsiteX3" fmla="*/ 0 w 137258"/>
                <a:gd name="connsiteY3" fmla="*/ 1408661 h 140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58" h="1408661">
                  <a:moveTo>
                    <a:pt x="0" y="0"/>
                  </a:moveTo>
                  <a:lnTo>
                    <a:pt x="137259" y="0"/>
                  </a:lnTo>
                  <a:lnTo>
                    <a:pt x="137259" y="1408661"/>
                  </a:lnTo>
                  <a:lnTo>
                    <a:pt x="0" y="1408661"/>
                  </a:lnTo>
                  <a:close/>
                </a:path>
              </a:pathLst>
            </a:custGeom>
            <a:solidFill>
              <a:srgbClr val="F57E1A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C7402C-E2FC-4CCF-A86E-87772EC0CFF9}"/>
              </a:ext>
            </a:extLst>
          </p:cNvPr>
          <p:cNvGrpSpPr/>
          <p:nvPr/>
        </p:nvGrpSpPr>
        <p:grpSpPr>
          <a:xfrm>
            <a:off x="10324258" y="5109671"/>
            <a:ext cx="4092660" cy="4093291"/>
            <a:chOff x="25091496" y="5800322"/>
            <a:chExt cx="4092186" cy="409281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302242-E6E8-4FD9-A8D5-470B812C8331}"/>
                </a:ext>
              </a:extLst>
            </p:cNvPr>
            <p:cNvSpPr/>
            <p:nvPr/>
          </p:nvSpPr>
          <p:spPr>
            <a:xfrm>
              <a:off x="26892213" y="6034801"/>
              <a:ext cx="531774" cy="606472"/>
            </a:xfrm>
            <a:custGeom>
              <a:avLst/>
              <a:gdLst>
                <a:gd name="connsiteX0" fmla="*/ 50246 w 256256"/>
                <a:gd name="connsiteY0" fmla="*/ 224797 h 292252"/>
                <a:gd name="connsiteX1" fmla="*/ 13291 w 256256"/>
                <a:gd name="connsiteY1" fmla="*/ 222744 h 292252"/>
                <a:gd name="connsiteX2" fmla="*/ 973 w 256256"/>
                <a:gd name="connsiteY2" fmla="*/ 182856 h 292252"/>
                <a:gd name="connsiteX3" fmla="*/ 18571 w 256256"/>
                <a:gd name="connsiteY3" fmla="*/ 71407 h 292252"/>
                <a:gd name="connsiteX4" fmla="*/ 84267 w 256256"/>
                <a:gd name="connsiteY4" fmla="*/ 13043 h 292252"/>
                <a:gd name="connsiteX5" fmla="*/ 158176 w 256256"/>
                <a:gd name="connsiteY5" fmla="*/ 2192 h 292252"/>
                <a:gd name="connsiteX6" fmla="*/ 249095 w 256256"/>
                <a:gd name="connsiteY6" fmla="*/ 111001 h 292252"/>
                <a:gd name="connsiteX7" fmla="*/ 255547 w 256256"/>
                <a:gd name="connsiteY7" fmla="*/ 167312 h 292252"/>
                <a:gd name="connsiteX8" fmla="*/ 200409 w 256256"/>
                <a:gd name="connsiteY8" fmla="*/ 250313 h 292252"/>
                <a:gd name="connsiteX9" fmla="*/ 106850 w 256256"/>
                <a:gd name="connsiteY9" fmla="*/ 292253 h 29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256" h="292252">
                  <a:moveTo>
                    <a:pt x="50246" y="224797"/>
                  </a:moveTo>
                  <a:cubicBezTo>
                    <a:pt x="42034" y="236235"/>
                    <a:pt x="22677" y="233595"/>
                    <a:pt x="13291" y="222744"/>
                  </a:cubicBezTo>
                  <a:cubicBezTo>
                    <a:pt x="3906" y="212185"/>
                    <a:pt x="2147" y="196934"/>
                    <a:pt x="973" y="182856"/>
                  </a:cubicBezTo>
                  <a:cubicBezTo>
                    <a:pt x="-1666" y="144729"/>
                    <a:pt x="94" y="104843"/>
                    <a:pt x="18571" y="71407"/>
                  </a:cubicBezTo>
                  <a:cubicBezTo>
                    <a:pt x="33235" y="45305"/>
                    <a:pt x="57285" y="25654"/>
                    <a:pt x="84267" y="13043"/>
                  </a:cubicBezTo>
                  <a:cubicBezTo>
                    <a:pt x="107144" y="2192"/>
                    <a:pt x="133540" y="-3381"/>
                    <a:pt x="158176" y="2192"/>
                  </a:cubicBezTo>
                  <a:cubicBezTo>
                    <a:pt x="206568" y="13043"/>
                    <a:pt x="235897" y="63195"/>
                    <a:pt x="249095" y="111001"/>
                  </a:cubicBezTo>
                  <a:cubicBezTo>
                    <a:pt x="254081" y="129185"/>
                    <a:pt x="257894" y="148249"/>
                    <a:pt x="255547" y="167312"/>
                  </a:cubicBezTo>
                  <a:cubicBezTo>
                    <a:pt x="251441" y="201334"/>
                    <a:pt x="228271" y="230662"/>
                    <a:pt x="200409" y="250313"/>
                  </a:cubicBezTo>
                  <a:cubicBezTo>
                    <a:pt x="172254" y="269963"/>
                    <a:pt x="139405" y="281401"/>
                    <a:pt x="106850" y="292253"/>
                  </a:cubicBezTo>
                </a:path>
              </a:pathLst>
            </a:custGeom>
            <a:solidFill>
              <a:srgbClr val="225747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6443D2-3530-4282-BABE-D469000557DB}"/>
                </a:ext>
              </a:extLst>
            </p:cNvPr>
            <p:cNvSpPr/>
            <p:nvPr/>
          </p:nvSpPr>
          <p:spPr>
            <a:xfrm>
              <a:off x="26076248" y="5800322"/>
              <a:ext cx="1930093" cy="965534"/>
            </a:xfrm>
            <a:custGeom>
              <a:avLst/>
              <a:gdLst>
                <a:gd name="connsiteX0" fmla="*/ 451954 w 930090"/>
                <a:gd name="connsiteY0" fmla="*/ 388236 h 465280"/>
                <a:gd name="connsiteX1" fmla="*/ 24341 w 930090"/>
                <a:gd name="connsiteY1" fmla="*/ 282946 h 465280"/>
                <a:gd name="connsiteX2" fmla="*/ 493308 w 930090"/>
                <a:gd name="connsiteY2" fmla="*/ 276494 h 465280"/>
                <a:gd name="connsiteX3" fmla="*/ 764599 w 930090"/>
                <a:gd name="connsiteY3" fmla="*/ 375332 h 46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090" h="465280">
                  <a:moveTo>
                    <a:pt x="451954" y="388236"/>
                  </a:moveTo>
                  <a:cubicBezTo>
                    <a:pt x="451954" y="388236"/>
                    <a:pt x="168932" y="618466"/>
                    <a:pt x="24341" y="282946"/>
                  </a:cubicBezTo>
                  <a:cubicBezTo>
                    <a:pt x="-120543" y="-52575"/>
                    <a:pt x="425852" y="-131470"/>
                    <a:pt x="493308" y="276494"/>
                  </a:cubicBezTo>
                  <a:cubicBezTo>
                    <a:pt x="685705" y="-184262"/>
                    <a:pt x="1188987" y="39517"/>
                    <a:pt x="764599" y="375332"/>
                  </a:cubicBezTo>
                </a:path>
              </a:pathLst>
            </a:custGeom>
            <a:solidFill>
              <a:schemeClr val="accent1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C67F18-9000-4E2E-9573-8DA11E3E4B9B}"/>
                </a:ext>
              </a:extLst>
            </p:cNvPr>
            <p:cNvSpPr/>
            <p:nvPr/>
          </p:nvSpPr>
          <p:spPr>
            <a:xfrm>
              <a:off x="25091496" y="6748394"/>
              <a:ext cx="4078372" cy="427860"/>
            </a:xfrm>
            <a:custGeom>
              <a:avLst/>
              <a:gdLst>
                <a:gd name="connsiteX0" fmla="*/ 0 w 1965321"/>
                <a:gd name="connsiteY0" fmla="*/ 206181 h 206181"/>
                <a:gd name="connsiteX1" fmla="*/ 9092 w 1965321"/>
                <a:gd name="connsiteY1" fmla="*/ 0 h 206181"/>
                <a:gd name="connsiteX2" fmla="*/ 1965321 w 1965321"/>
                <a:gd name="connsiteY2" fmla="*/ 0 h 206181"/>
                <a:gd name="connsiteX3" fmla="*/ 1956229 w 1965321"/>
                <a:gd name="connsiteY3" fmla="*/ 206181 h 20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321" h="206181">
                  <a:moveTo>
                    <a:pt x="0" y="206181"/>
                  </a:moveTo>
                  <a:lnTo>
                    <a:pt x="9092" y="0"/>
                  </a:lnTo>
                  <a:lnTo>
                    <a:pt x="1965321" y="0"/>
                  </a:lnTo>
                  <a:lnTo>
                    <a:pt x="1956229" y="206181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59C524-D4F8-48FA-BB71-835DB8284A69}"/>
                </a:ext>
              </a:extLst>
            </p:cNvPr>
            <p:cNvSpPr/>
            <p:nvPr/>
          </p:nvSpPr>
          <p:spPr>
            <a:xfrm>
              <a:off x="25423195" y="6608411"/>
              <a:ext cx="3366892" cy="2915904"/>
            </a:xfrm>
            <a:custGeom>
              <a:avLst/>
              <a:gdLst>
                <a:gd name="connsiteX0" fmla="*/ 0 w 1622467"/>
                <a:gd name="connsiteY0" fmla="*/ 0 h 1405141"/>
                <a:gd name="connsiteX1" fmla="*/ 0 w 1622467"/>
                <a:gd name="connsiteY1" fmla="*/ 1403382 h 1405141"/>
                <a:gd name="connsiteX2" fmla="*/ 1622468 w 1622467"/>
                <a:gd name="connsiteY2" fmla="*/ 1405142 h 1405141"/>
                <a:gd name="connsiteX3" fmla="*/ 1597539 w 1622467"/>
                <a:gd name="connsiteY3" fmla="*/ 0 h 14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2467" h="1405141">
                  <a:moveTo>
                    <a:pt x="0" y="0"/>
                  </a:moveTo>
                  <a:lnTo>
                    <a:pt x="0" y="1403382"/>
                  </a:lnTo>
                  <a:lnTo>
                    <a:pt x="1622468" y="1405142"/>
                  </a:lnTo>
                  <a:lnTo>
                    <a:pt x="1597539" y="0"/>
                  </a:lnTo>
                  <a:close/>
                </a:path>
              </a:pathLst>
            </a:custGeom>
            <a:solidFill>
              <a:srgbClr val="F2F2F2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74A145-D224-4566-9BF4-3A0D0788C184}"/>
                </a:ext>
              </a:extLst>
            </p:cNvPr>
            <p:cNvSpPr/>
            <p:nvPr/>
          </p:nvSpPr>
          <p:spPr>
            <a:xfrm>
              <a:off x="25239999" y="6465994"/>
              <a:ext cx="3686420" cy="424816"/>
            </a:xfrm>
            <a:custGeom>
              <a:avLst/>
              <a:gdLst>
                <a:gd name="connsiteX0" fmla="*/ 0 w 1776444"/>
                <a:gd name="connsiteY0" fmla="*/ 0 h 204714"/>
                <a:gd name="connsiteX1" fmla="*/ 1776444 w 1776444"/>
                <a:gd name="connsiteY1" fmla="*/ 0 h 204714"/>
                <a:gd name="connsiteX2" fmla="*/ 1776444 w 1776444"/>
                <a:gd name="connsiteY2" fmla="*/ 204715 h 204714"/>
                <a:gd name="connsiteX3" fmla="*/ 0 w 1776444"/>
                <a:gd name="connsiteY3" fmla="*/ 204715 h 20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6444" h="204714">
                  <a:moveTo>
                    <a:pt x="0" y="0"/>
                  </a:moveTo>
                  <a:lnTo>
                    <a:pt x="1776444" y="0"/>
                  </a:lnTo>
                  <a:lnTo>
                    <a:pt x="1776444" y="204715"/>
                  </a:lnTo>
                  <a:lnTo>
                    <a:pt x="0" y="204715"/>
                  </a:lnTo>
                  <a:close/>
                </a:path>
              </a:pathLst>
            </a:custGeom>
            <a:solidFill>
              <a:srgbClr val="FDD222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63FAB9-7A16-4BA9-B0E0-731457B5DCA8}"/>
                </a:ext>
              </a:extLst>
            </p:cNvPr>
            <p:cNvSpPr/>
            <p:nvPr/>
          </p:nvSpPr>
          <p:spPr>
            <a:xfrm>
              <a:off x="26904579" y="6432520"/>
              <a:ext cx="390125" cy="495417"/>
            </a:xfrm>
            <a:custGeom>
              <a:avLst/>
              <a:gdLst>
                <a:gd name="connsiteX0" fmla="*/ 0 w 187997"/>
                <a:gd name="connsiteY0" fmla="*/ 0 h 238736"/>
                <a:gd name="connsiteX1" fmla="*/ 187997 w 187997"/>
                <a:gd name="connsiteY1" fmla="*/ 0 h 238736"/>
                <a:gd name="connsiteX2" fmla="*/ 187997 w 187997"/>
                <a:gd name="connsiteY2" fmla="*/ 238737 h 238736"/>
                <a:gd name="connsiteX3" fmla="*/ 0 w 187997"/>
                <a:gd name="connsiteY3" fmla="*/ 238737 h 23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997" h="238736">
                  <a:moveTo>
                    <a:pt x="0" y="0"/>
                  </a:moveTo>
                  <a:lnTo>
                    <a:pt x="187997" y="0"/>
                  </a:lnTo>
                  <a:lnTo>
                    <a:pt x="187997" y="238737"/>
                  </a:lnTo>
                  <a:lnTo>
                    <a:pt x="0" y="238737"/>
                  </a:lnTo>
                  <a:close/>
                </a:path>
              </a:pathLst>
            </a:custGeom>
            <a:solidFill>
              <a:srgbClr val="225747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629F85-9B17-49EF-9A47-60A8EF8FB89E}"/>
                </a:ext>
              </a:extLst>
            </p:cNvPr>
            <p:cNvSpPr/>
            <p:nvPr/>
          </p:nvSpPr>
          <p:spPr>
            <a:xfrm>
              <a:off x="26954486" y="6401479"/>
              <a:ext cx="284833" cy="3491660"/>
            </a:xfrm>
            <a:custGeom>
              <a:avLst/>
              <a:gdLst>
                <a:gd name="connsiteX0" fmla="*/ 0 w 137258"/>
                <a:gd name="connsiteY0" fmla="*/ 0 h 1682591"/>
                <a:gd name="connsiteX1" fmla="*/ 137259 w 137258"/>
                <a:gd name="connsiteY1" fmla="*/ 0 h 1682591"/>
                <a:gd name="connsiteX2" fmla="*/ 137259 w 137258"/>
                <a:gd name="connsiteY2" fmla="*/ 1682592 h 1682591"/>
                <a:gd name="connsiteX3" fmla="*/ 0 w 137258"/>
                <a:gd name="connsiteY3" fmla="*/ 1682592 h 168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58" h="1682591">
                  <a:moveTo>
                    <a:pt x="0" y="0"/>
                  </a:moveTo>
                  <a:lnTo>
                    <a:pt x="137259" y="0"/>
                  </a:lnTo>
                  <a:lnTo>
                    <a:pt x="137259" y="1682592"/>
                  </a:lnTo>
                  <a:lnTo>
                    <a:pt x="0" y="1682592"/>
                  </a:lnTo>
                  <a:close/>
                </a:path>
              </a:pathLst>
            </a:custGeom>
            <a:solidFill>
              <a:schemeClr val="accent1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3269C5-F449-4D37-9928-920131557B95}"/>
                </a:ext>
              </a:extLst>
            </p:cNvPr>
            <p:cNvSpPr/>
            <p:nvPr/>
          </p:nvSpPr>
          <p:spPr>
            <a:xfrm rot="5400000">
              <a:off x="26901657" y="6082136"/>
              <a:ext cx="503938" cy="4060113"/>
            </a:xfrm>
            <a:custGeom>
              <a:avLst/>
              <a:gdLst>
                <a:gd name="connsiteX0" fmla="*/ 0 w 242842"/>
                <a:gd name="connsiteY0" fmla="*/ 0 h 1956522"/>
                <a:gd name="connsiteX1" fmla="*/ 242842 w 242842"/>
                <a:gd name="connsiteY1" fmla="*/ 0 h 1956522"/>
                <a:gd name="connsiteX2" fmla="*/ 242842 w 242842"/>
                <a:gd name="connsiteY2" fmla="*/ 1956523 h 1956522"/>
                <a:gd name="connsiteX3" fmla="*/ 0 w 242842"/>
                <a:gd name="connsiteY3" fmla="*/ 1956523 h 195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42" h="1956522">
                  <a:moveTo>
                    <a:pt x="0" y="0"/>
                  </a:moveTo>
                  <a:lnTo>
                    <a:pt x="242842" y="0"/>
                  </a:lnTo>
                  <a:lnTo>
                    <a:pt x="242842" y="1956523"/>
                  </a:lnTo>
                  <a:lnTo>
                    <a:pt x="0" y="1956523"/>
                  </a:lnTo>
                  <a:close/>
                </a:path>
              </a:pathLst>
            </a:custGeom>
            <a:solidFill>
              <a:schemeClr val="accent1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E2CCCB-2C86-4AA0-83BB-30356CB30FA5}"/>
              </a:ext>
            </a:extLst>
          </p:cNvPr>
          <p:cNvGrpSpPr/>
          <p:nvPr/>
        </p:nvGrpSpPr>
        <p:grpSpPr>
          <a:xfrm>
            <a:off x="17319969" y="4675022"/>
            <a:ext cx="5182051" cy="4315243"/>
            <a:chOff x="29589209" y="5511448"/>
            <a:chExt cx="5181451" cy="431474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160AE6-A17E-4B9A-BCFF-18E9B84B3B54}"/>
                </a:ext>
              </a:extLst>
            </p:cNvPr>
            <p:cNvSpPr/>
            <p:nvPr/>
          </p:nvSpPr>
          <p:spPr>
            <a:xfrm>
              <a:off x="31685891" y="5511448"/>
              <a:ext cx="1516990" cy="2693375"/>
            </a:xfrm>
            <a:custGeom>
              <a:avLst/>
              <a:gdLst>
                <a:gd name="connsiteX0" fmla="*/ 130815 w 731020"/>
                <a:gd name="connsiteY0" fmla="*/ 1297907 h 1297907"/>
                <a:gd name="connsiteX1" fmla="*/ 98260 w 731020"/>
                <a:gd name="connsiteY1" fmla="*/ 1282070 h 1297907"/>
                <a:gd name="connsiteX2" fmla="*/ 302 w 731020"/>
                <a:gd name="connsiteY2" fmla="*/ 1029549 h 1297907"/>
                <a:gd name="connsiteX3" fmla="*/ 223201 w 731020"/>
                <a:gd name="connsiteY3" fmla="*/ 719250 h 1297907"/>
                <a:gd name="connsiteX4" fmla="*/ 312947 w 731020"/>
                <a:gd name="connsiteY4" fmla="*/ 662939 h 1297907"/>
                <a:gd name="connsiteX5" fmla="*/ 554909 w 731020"/>
                <a:gd name="connsiteY5" fmla="*/ 475822 h 1297907"/>
                <a:gd name="connsiteX6" fmla="*/ 621779 w 731020"/>
                <a:gd name="connsiteY6" fmla="*/ 55833 h 1297907"/>
                <a:gd name="connsiteX7" fmla="*/ 645535 w 731020"/>
                <a:gd name="connsiteY7" fmla="*/ 2748 h 1297907"/>
                <a:gd name="connsiteX8" fmla="*/ 698620 w 731020"/>
                <a:gd name="connsiteY8" fmla="*/ 26505 h 1297907"/>
                <a:gd name="connsiteX9" fmla="*/ 618846 w 731020"/>
                <a:gd name="connsiteY9" fmla="*/ 527441 h 1297907"/>
                <a:gd name="connsiteX10" fmla="*/ 356060 w 731020"/>
                <a:gd name="connsiteY10" fmla="*/ 733035 h 1297907"/>
                <a:gd name="connsiteX11" fmla="*/ 268661 w 731020"/>
                <a:gd name="connsiteY11" fmla="*/ 787587 h 1297907"/>
                <a:gd name="connsiteX12" fmla="*/ 82716 w 731020"/>
                <a:gd name="connsiteY12" fmla="*/ 1033068 h 1297907"/>
                <a:gd name="connsiteX13" fmla="*/ 163664 w 731020"/>
                <a:gd name="connsiteY13" fmla="*/ 1231624 h 1297907"/>
                <a:gd name="connsiteX14" fmla="*/ 156331 w 731020"/>
                <a:gd name="connsiteY14" fmla="*/ 1289109 h 1297907"/>
                <a:gd name="connsiteX15" fmla="*/ 130815 w 731020"/>
                <a:gd name="connsiteY15" fmla="*/ 1297907 h 129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1020" h="1297907">
                  <a:moveTo>
                    <a:pt x="130815" y="1297907"/>
                  </a:moveTo>
                  <a:cubicBezTo>
                    <a:pt x="118497" y="1297907"/>
                    <a:pt x="106472" y="1292335"/>
                    <a:pt x="98260" y="1282070"/>
                  </a:cubicBezTo>
                  <a:cubicBezTo>
                    <a:pt x="28751" y="1192031"/>
                    <a:pt x="-3510" y="1109324"/>
                    <a:pt x="302" y="1029549"/>
                  </a:cubicBezTo>
                  <a:cubicBezTo>
                    <a:pt x="5288" y="917807"/>
                    <a:pt x="80370" y="813396"/>
                    <a:pt x="223201" y="719250"/>
                  </a:cubicBezTo>
                  <a:cubicBezTo>
                    <a:pt x="252823" y="699893"/>
                    <a:pt x="283325" y="681123"/>
                    <a:pt x="312947" y="662939"/>
                  </a:cubicBezTo>
                  <a:cubicBezTo>
                    <a:pt x="405039" y="606921"/>
                    <a:pt x="491853" y="553836"/>
                    <a:pt x="554909" y="475822"/>
                  </a:cubicBezTo>
                  <a:cubicBezTo>
                    <a:pt x="648761" y="359973"/>
                    <a:pt x="674864" y="195145"/>
                    <a:pt x="621779" y="55833"/>
                  </a:cubicBezTo>
                  <a:cubicBezTo>
                    <a:pt x="613567" y="34717"/>
                    <a:pt x="624418" y="10960"/>
                    <a:pt x="645535" y="2748"/>
                  </a:cubicBezTo>
                  <a:cubicBezTo>
                    <a:pt x="666652" y="-5464"/>
                    <a:pt x="690408" y="5388"/>
                    <a:pt x="698620" y="26505"/>
                  </a:cubicBezTo>
                  <a:cubicBezTo>
                    <a:pt x="761970" y="192506"/>
                    <a:pt x="730882" y="389301"/>
                    <a:pt x="618846" y="527441"/>
                  </a:cubicBezTo>
                  <a:cubicBezTo>
                    <a:pt x="546990" y="616307"/>
                    <a:pt x="449912" y="675551"/>
                    <a:pt x="356060" y="733035"/>
                  </a:cubicBezTo>
                  <a:cubicBezTo>
                    <a:pt x="327025" y="750632"/>
                    <a:pt x="297110" y="769109"/>
                    <a:pt x="268661" y="787587"/>
                  </a:cubicBezTo>
                  <a:cubicBezTo>
                    <a:pt x="148999" y="866481"/>
                    <a:pt x="86529" y="948895"/>
                    <a:pt x="82716" y="1033068"/>
                  </a:cubicBezTo>
                  <a:cubicBezTo>
                    <a:pt x="80076" y="1092606"/>
                    <a:pt x="106472" y="1157716"/>
                    <a:pt x="163664" y="1231624"/>
                  </a:cubicBezTo>
                  <a:cubicBezTo>
                    <a:pt x="177448" y="1249515"/>
                    <a:pt x="174222" y="1275324"/>
                    <a:pt x="156331" y="1289109"/>
                  </a:cubicBezTo>
                  <a:cubicBezTo>
                    <a:pt x="148412" y="1294974"/>
                    <a:pt x="139614" y="1297907"/>
                    <a:pt x="130815" y="1297907"/>
                  </a:cubicBezTo>
                  <a:close/>
                </a:path>
              </a:pathLst>
            </a:custGeom>
            <a:solidFill>
              <a:srgbClr val="3F446B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9E8F56-06F5-410A-8B7B-1D6DD6673D03}"/>
                </a:ext>
              </a:extLst>
            </p:cNvPr>
            <p:cNvSpPr/>
            <p:nvPr/>
          </p:nvSpPr>
          <p:spPr>
            <a:xfrm>
              <a:off x="31726097" y="6516357"/>
              <a:ext cx="3044563" cy="1354942"/>
            </a:xfrm>
            <a:custGeom>
              <a:avLst/>
              <a:gdLst>
                <a:gd name="connsiteX0" fmla="*/ 47796 w 1467140"/>
                <a:gd name="connsiteY0" fmla="*/ 652932 h 652931"/>
                <a:gd name="connsiteX1" fmla="*/ 10255 w 1467140"/>
                <a:gd name="connsiteY1" fmla="*/ 628296 h 652931"/>
                <a:gd name="connsiteX2" fmla="*/ 82698 w 1467140"/>
                <a:gd name="connsiteY2" fmla="*/ 428861 h 652931"/>
                <a:gd name="connsiteX3" fmla="*/ 607389 w 1467140"/>
                <a:gd name="connsiteY3" fmla="*/ 268432 h 652931"/>
                <a:gd name="connsiteX4" fmla="*/ 780136 w 1467140"/>
                <a:gd name="connsiteY4" fmla="*/ 305973 h 652931"/>
                <a:gd name="connsiteX5" fmla="*/ 1072544 w 1467140"/>
                <a:gd name="connsiteY5" fmla="*/ 337061 h 652931"/>
                <a:gd name="connsiteX6" fmla="*/ 1389295 w 1467140"/>
                <a:gd name="connsiteY6" fmla="*/ 22950 h 652931"/>
                <a:gd name="connsiteX7" fmla="*/ 1444139 w 1467140"/>
                <a:gd name="connsiteY7" fmla="*/ 4180 h 652931"/>
                <a:gd name="connsiteX8" fmla="*/ 1462910 w 1467140"/>
                <a:gd name="connsiteY8" fmla="*/ 59024 h 652931"/>
                <a:gd name="connsiteX9" fmla="*/ 1090434 w 1467140"/>
                <a:gd name="connsiteY9" fmla="*/ 417129 h 652931"/>
                <a:gd name="connsiteX10" fmla="*/ 759019 w 1467140"/>
                <a:gd name="connsiteY10" fmla="*/ 385161 h 652931"/>
                <a:gd name="connsiteX11" fmla="*/ 596831 w 1467140"/>
                <a:gd name="connsiteY11" fmla="*/ 349672 h 652931"/>
                <a:gd name="connsiteX12" fmla="*/ 136956 w 1467140"/>
                <a:gd name="connsiteY12" fmla="*/ 490451 h 652931"/>
                <a:gd name="connsiteX13" fmla="*/ 85631 w 1467140"/>
                <a:gd name="connsiteY13" fmla="*/ 595154 h 652931"/>
                <a:gd name="connsiteX14" fmla="*/ 64514 w 1467140"/>
                <a:gd name="connsiteY14" fmla="*/ 649413 h 652931"/>
                <a:gd name="connsiteX15" fmla="*/ 47796 w 1467140"/>
                <a:gd name="connsiteY15" fmla="*/ 652932 h 65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7140" h="652931">
                  <a:moveTo>
                    <a:pt x="47796" y="652932"/>
                  </a:moveTo>
                  <a:cubicBezTo>
                    <a:pt x="31959" y="652932"/>
                    <a:pt x="17001" y="643840"/>
                    <a:pt x="10255" y="628296"/>
                  </a:cubicBezTo>
                  <a:cubicBezTo>
                    <a:pt x="-16727" y="566999"/>
                    <a:pt x="10255" y="492211"/>
                    <a:pt x="82698" y="428861"/>
                  </a:cubicBezTo>
                  <a:cubicBezTo>
                    <a:pt x="224356" y="304507"/>
                    <a:pt x="420272" y="244676"/>
                    <a:pt x="607389" y="268432"/>
                  </a:cubicBezTo>
                  <a:cubicBezTo>
                    <a:pt x="666047" y="276058"/>
                    <a:pt x="724118" y="291309"/>
                    <a:pt x="780136" y="305973"/>
                  </a:cubicBezTo>
                  <a:cubicBezTo>
                    <a:pt x="882200" y="332955"/>
                    <a:pt x="978692" y="358472"/>
                    <a:pt x="1072544" y="337061"/>
                  </a:cubicBezTo>
                  <a:cubicBezTo>
                    <a:pt x="1194552" y="309492"/>
                    <a:pt x="1301015" y="203908"/>
                    <a:pt x="1389295" y="22950"/>
                  </a:cubicBezTo>
                  <a:cubicBezTo>
                    <a:pt x="1399266" y="2713"/>
                    <a:pt x="1423902" y="-5792"/>
                    <a:pt x="1444139" y="4180"/>
                  </a:cubicBezTo>
                  <a:cubicBezTo>
                    <a:pt x="1464669" y="14151"/>
                    <a:pt x="1472882" y="38787"/>
                    <a:pt x="1462910" y="59024"/>
                  </a:cubicBezTo>
                  <a:cubicBezTo>
                    <a:pt x="1363192" y="263446"/>
                    <a:pt x="1237665" y="383988"/>
                    <a:pt x="1090434" y="417129"/>
                  </a:cubicBezTo>
                  <a:cubicBezTo>
                    <a:pt x="976932" y="442645"/>
                    <a:pt x="866069" y="413609"/>
                    <a:pt x="759019" y="385161"/>
                  </a:cubicBezTo>
                  <a:cubicBezTo>
                    <a:pt x="705641" y="371083"/>
                    <a:pt x="650210" y="356418"/>
                    <a:pt x="596831" y="349672"/>
                  </a:cubicBezTo>
                  <a:cubicBezTo>
                    <a:pt x="432883" y="328849"/>
                    <a:pt x="261017" y="381348"/>
                    <a:pt x="136956" y="490451"/>
                  </a:cubicBezTo>
                  <a:cubicBezTo>
                    <a:pt x="104401" y="518900"/>
                    <a:pt x="71552" y="563480"/>
                    <a:pt x="85631" y="595154"/>
                  </a:cubicBezTo>
                  <a:cubicBezTo>
                    <a:pt x="94722" y="615978"/>
                    <a:pt x="85337" y="640027"/>
                    <a:pt x="64514" y="649413"/>
                  </a:cubicBezTo>
                  <a:cubicBezTo>
                    <a:pt x="58941" y="651759"/>
                    <a:pt x="53369" y="652932"/>
                    <a:pt x="47796" y="652932"/>
                  </a:cubicBezTo>
                  <a:close/>
                </a:path>
              </a:pathLst>
            </a:custGeom>
            <a:solidFill>
              <a:srgbClr val="3F446B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DFAAE0-6F2F-4939-B67E-0B11057EC969}"/>
                </a:ext>
              </a:extLst>
            </p:cNvPr>
            <p:cNvSpPr/>
            <p:nvPr/>
          </p:nvSpPr>
          <p:spPr>
            <a:xfrm>
              <a:off x="29589209" y="7717929"/>
              <a:ext cx="4066199" cy="349956"/>
            </a:xfrm>
            <a:custGeom>
              <a:avLst/>
              <a:gdLst>
                <a:gd name="connsiteX0" fmla="*/ 0 w 1959455"/>
                <a:gd name="connsiteY0" fmla="*/ 168640 h 168640"/>
                <a:gd name="connsiteX1" fmla="*/ 12611 w 1959455"/>
                <a:gd name="connsiteY1" fmla="*/ 0 h 168640"/>
                <a:gd name="connsiteX2" fmla="*/ 1959456 w 1959455"/>
                <a:gd name="connsiteY2" fmla="*/ 0 h 168640"/>
                <a:gd name="connsiteX3" fmla="*/ 1946844 w 1959455"/>
                <a:gd name="connsiteY3" fmla="*/ 168640 h 16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455" h="168640">
                  <a:moveTo>
                    <a:pt x="0" y="168640"/>
                  </a:moveTo>
                  <a:lnTo>
                    <a:pt x="12611" y="0"/>
                  </a:lnTo>
                  <a:lnTo>
                    <a:pt x="1959456" y="0"/>
                  </a:lnTo>
                  <a:lnTo>
                    <a:pt x="1946844" y="168640"/>
                  </a:lnTo>
                  <a:close/>
                </a:path>
              </a:pathLst>
            </a:custGeom>
            <a:solidFill>
              <a:srgbClr val="40084E">
                <a:alpha val="20000"/>
              </a:srgbClr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9112E9-AC3A-46DD-BA91-9FEF6617B5EA}"/>
                </a:ext>
              </a:extLst>
            </p:cNvPr>
            <p:cNvSpPr/>
            <p:nvPr/>
          </p:nvSpPr>
          <p:spPr>
            <a:xfrm>
              <a:off x="30048716" y="7602898"/>
              <a:ext cx="3081451" cy="1921417"/>
            </a:xfrm>
            <a:custGeom>
              <a:avLst/>
              <a:gdLst>
                <a:gd name="connsiteX0" fmla="*/ 0 w 1484916"/>
                <a:gd name="connsiteY0" fmla="*/ 0 h 925909"/>
                <a:gd name="connsiteX1" fmla="*/ 0 w 1484916"/>
                <a:gd name="connsiteY1" fmla="*/ 924444 h 925909"/>
                <a:gd name="connsiteX2" fmla="*/ 1484916 w 1484916"/>
                <a:gd name="connsiteY2" fmla="*/ 925910 h 925909"/>
                <a:gd name="connsiteX3" fmla="*/ 1450895 w 1484916"/>
                <a:gd name="connsiteY3" fmla="*/ 0 h 92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916" h="925909">
                  <a:moveTo>
                    <a:pt x="0" y="0"/>
                  </a:moveTo>
                  <a:lnTo>
                    <a:pt x="0" y="924444"/>
                  </a:lnTo>
                  <a:lnTo>
                    <a:pt x="1484916" y="925910"/>
                  </a:lnTo>
                  <a:lnTo>
                    <a:pt x="1450895" y="0"/>
                  </a:lnTo>
                  <a:close/>
                </a:path>
              </a:pathLst>
            </a:custGeom>
            <a:solidFill>
              <a:schemeClr val="accent5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D6200A-F406-4DFA-BEF8-F45889C7CB8A}"/>
                </a:ext>
              </a:extLst>
            </p:cNvPr>
            <p:cNvSpPr/>
            <p:nvPr/>
          </p:nvSpPr>
          <p:spPr>
            <a:xfrm>
              <a:off x="29794923" y="7486651"/>
              <a:ext cx="3523918" cy="347522"/>
            </a:xfrm>
            <a:custGeom>
              <a:avLst/>
              <a:gdLst>
                <a:gd name="connsiteX0" fmla="*/ 0 w 1698136"/>
                <a:gd name="connsiteY0" fmla="*/ 0 h 167467"/>
                <a:gd name="connsiteX1" fmla="*/ 1698136 w 1698136"/>
                <a:gd name="connsiteY1" fmla="*/ 0 h 167467"/>
                <a:gd name="connsiteX2" fmla="*/ 1698136 w 1698136"/>
                <a:gd name="connsiteY2" fmla="*/ 167467 h 167467"/>
                <a:gd name="connsiteX3" fmla="*/ 0 w 1698136"/>
                <a:gd name="connsiteY3" fmla="*/ 167467 h 16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36" h="167467">
                  <a:moveTo>
                    <a:pt x="0" y="0"/>
                  </a:moveTo>
                  <a:lnTo>
                    <a:pt x="1698136" y="0"/>
                  </a:lnTo>
                  <a:lnTo>
                    <a:pt x="1698136" y="167467"/>
                  </a:lnTo>
                  <a:lnTo>
                    <a:pt x="0" y="167467"/>
                  </a:lnTo>
                  <a:close/>
                </a:path>
              </a:pathLst>
            </a:custGeom>
            <a:solidFill>
              <a:schemeClr val="accent1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F51025-E8AE-45C8-906C-1E8172ADEDED}"/>
                </a:ext>
              </a:extLst>
            </p:cNvPr>
            <p:cNvSpPr/>
            <p:nvPr/>
          </p:nvSpPr>
          <p:spPr>
            <a:xfrm>
              <a:off x="31388293" y="7459263"/>
              <a:ext cx="539237" cy="405341"/>
            </a:xfrm>
            <a:custGeom>
              <a:avLst/>
              <a:gdLst>
                <a:gd name="connsiteX0" fmla="*/ 0 w 259852"/>
                <a:gd name="connsiteY0" fmla="*/ 0 h 195329"/>
                <a:gd name="connsiteX1" fmla="*/ 259853 w 259852"/>
                <a:gd name="connsiteY1" fmla="*/ 0 h 195329"/>
                <a:gd name="connsiteX2" fmla="*/ 259853 w 259852"/>
                <a:gd name="connsiteY2" fmla="*/ 195330 h 195329"/>
                <a:gd name="connsiteX3" fmla="*/ 0 w 259852"/>
                <a:gd name="connsiteY3" fmla="*/ 195330 h 19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2" h="195329">
                  <a:moveTo>
                    <a:pt x="0" y="0"/>
                  </a:moveTo>
                  <a:lnTo>
                    <a:pt x="259853" y="0"/>
                  </a:lnTo>
                  <a:lnTo>
                    <a:pt x="259853" y="195330"/>
                  </a:lnTo>
                  <a:lnTo>
                    <a:pt x="0" y="195330"/>
                  </a:lnTo>
                  <a:close/>
                </a:path>
              </a:pathLst>
            </a:custGeom>
            <a:solidFill>
              <a:srgbClr val="3F446B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95EEE9-3127-4896-8E5E-BB9A38D2C856}"/>
                </a:ext>
              </a:extLst>
            </p:cNvPr>
            <p:cNvSpPr/>
            <p:nvPr/>
          </p:nvSpPr>
          <p:spPr>
            <a:xfrm>
              <a:off x="31457677" y="7433701"/>
              <a:ext cx="393778" cy="2392491"/>
            </a:xfrm>
            <a:custGeom>
              <a:avLst/>
              <a:gdLst>
                <a:gd name="connsiteX0" fmla="*/ 0 w 189757"/>
                <a:gd name="connsiteY0" fmla="*/ 0 h 1152914"/>
                <a:gd name="connsiteX1" fmla="*/ 189757 w 189757"/>
                <a:gd name="connsiteY1" fmla="*/ 0 h 1152914"/>
                <a:gd name="connsiteX2" fmla="*/ 189757 w 189757"/>
                <a:gd name="connsiteY2" fmla="*/ 1152914 h 1152914"/>
                <a:gd name="connsiteX3" fmla="*/ 0 w 189757"/>
                <a:gd name="connsiteY3" fmla="*/ 1152914 h 115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757" h="1152914">
                  <a:moveTo>
                    <a:pt x="0" y="0"/>
                  </a:moveTo>
                  <a:lnTo>
                    <a:pt x="189757" y="0"/>
                  </a:lnTo>
                  <a:lnTo>
                    <a:pt x="189757" y="1152914"/>
                  </a:lnTo>
                  <a:lnTo>
                    <a:pt x="0" y="1152914"/>
                  </a:lnTo>
                  <a:close/>
                </a:path>
              </a:pathLst>
            </a:custGeom>
            <a:solidFill>
              <a:srgbClr val="3F446B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0682D2-ABB6-45F1-91CC-D4254F22B0CF}"/>
                </a:ext>
              </a:extLst>
            </p:cNvPr>
            <p:cNvSpPr/>
            <p:nvPr/>
          </p:nvSpPr>
          <p:spPr>
            <a:xfrm>
              <a:off x="29634247" y="8569997"/>
              <a:ext cx="4130714" cy="401690"/>
            </a:xfrm>
            <a:custGeom>
              <a:avLst/>
              <a:gdLst>
                <a:gd name="connsiteX0" fmla="*/ 43700 w 1990544"/>
                <a:gd name="connsiteY0" fmla="*/ 193570 h 193570"/>
                <a:gd name="connsiteX1" fmla="*/ 0 w 1990544"/>
                <a:gd name="connsiteY1" fmla="*/ 0 h 193570"/>
                <a:gd name="connsiteX2" fmla="*/ 1946844 w 1990544"/>
                <a:gd name="connsiteY2" fmla="*/ 0 h 193570"/>
                <a:gd name="connsiteX3" fmla="*/ 1990544 w 1990544"/>
                <a:gd name="connsiteY3" fmla="*/ 193570 h 19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544" h="193570">
                  <a:moveTo>
                    <a:pt x="43700" y="193570"/>
                  </a:moveTo>
                  <a:lnTo>
                    <a:pt x="0" y="0"/>
                  </a:lnTo>
                  <a:lnTo>
                    <a:pt x="1946844" y="0"/>
                  </a:lnTo>
                  <a:lnTo>
                    <a:pt x="1990544" y="193570"/>
                  </a:lnTo>
                  <a:close/>
                </a:path>
              </a:pathLst>
            </a:custGeom>
            <a:solidFill>
              <a:srgbClr val="3F446B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8E9ED77-94A5-4734-B317-1A25DFF7C6C4}"/>
              </a:ext>
            </a:extLst>
          </p:cNvPr>
          <p:cNvSpPr/>
          <p:nvPr/>
        </p:nvSpPr>
        <p:spPr>
          <a:xfrm>
            <a:off x="3682837" y="10054458"/>
            <a:ext cx="37137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Lorem Ipsum</a:t>
            </a:r>
            <a:r>
              <a:rPr lang="en-US" sz="3200" dirty="0"/>
              <a:t> is simply dummy text of the printing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8D0BA-B1A4-45DA-8159-AA51BB4BEA73}"/>
              </a:ext>
            </a:extLst>
          </p:cNvPr>
          <p:cNvSpPr/>
          <p:nvPr/>
        </p:nvSpPr>
        <p:spPr>
          <a:xfrm>
            <a:off x="10556947" y="10054458"/>
            <a:ext cx="37137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Lorem Ipsum</a:t>
            </a:r>
            <a:r>
              <a:rPr lang="en-US" sz="3200" dirty="0"/>
              <a:t> is simply dummy text of the printing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C2FDDF-0B0F-4C3E-ABF2-06EB3E2C9AE0}"/>
              </a:ext>
            </a:extLst>
          </p:cNvPr>
          <p:cNvSpPr/>
          <p:nvPr/>
        </p:nvSpPr>
        <p:spPr>
          <a:xfrm>
            <a:off x="17779529" y="10415438"/>
            <a:ext cx="37137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Lorem Ipsum</a:t>
            </a:r>
            <a:r>
              <a:rPr lang="en-US" sz="3200" dirty="0"/>
              <a:t> is simply dummy text of the printing </a:t>
            </a:r>
          </a:p>
        </p:txBody>
      </p:sp>
    </p:spTree>
    <p:extLst>
      <p:ext uri="{BB962C8B-B14F-4D97-AF65-F5344CB8AC3E}">
        <p14:creationId xmlns:p14="http://schemas.microsoft.com/office/powerpoint/2010/main" val="25148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622">
            <a:extLst>
              <a:ext uri="{FF2B5EF4-FFF2-40B4-BE49-F238E27FC236}">
                <a16:creationId xmlns:a16="http://schemas.microsoft.com/office/drawing/2014/main" id="{5088C2DA-F4D0-4B14-9737-06CF4764863D}"/>
              </a:ext>
            </a:extLst>
          </p:cNvPr>
          <p:cNvGrpSpPr/>
          <p:nvPr/>
        </p:nvGrpSpPr>
        <p:grpSpPr>
          <a:xfrm>
            <a:off x="1383724" y="2950077"/>
            <a:ext cx="11539551" cy="8348498"/>
            <a:chOff x="2000803" y="7129858"/>
            <a:chExt cx="3874413" cy="2803014"/>
          </a:xfrm>
          <a:solidFill>
            <a:srgbClr val="000000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FC61F4-6C6E-4E85-A5B9-9F337A343BA2}"/>
                </a:ext>
              </a:extLst>
            </p:cNvPr>
            <p:cNvSpPr/>
            <p:nvPr/>
          </p:nvSpPr>
          <p:spPr>
            <a:xfrm>
              <a:off x="2000803" y="7129858"/>
              <a:ext cx="626860" cy="786661"/>
            </a:xfrm>
            <a:custGeom>
              <a:avLst/>
              <a:gdLst>
                <a:gd name="connsiteX0" fmla="*/ 626756 w 626860"/>
                <a:gd name="connsiteY0" fmla="*/ 681895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9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1 h 786661"/>
                <a:gd name="connsiteX9" fmla="*/ 107637 w 626860"/>
                <a:gd name="connsiteY9" fmla="*/ 488618 h 786661"/>
                <a:gd name="connsiteX10" fmla="*/ 0 w 626860"/>
                <a:gd name="connsiteY10" fmla="*/ 689519 h 786661"/>
                <a:gd name="connsiteX11" fmla="*/ 149870 w 626860"/>
                <a:gd name="connsiteY11" fmla="*/ 755509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5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5"/>
                  </a:moveTo>
                  <a:cubicBezTo>
                    <a:pt x="625290" y="669576"/>
                    <a:pt x="554901" y="554608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9"/>
                    <a:pt x="478646" y="339041"/>
                    <a:pt x="432013" y="256920"/>
                  </a:cubicBezTo>
                  <a:cubicBezTo>
                    <a:pt x="448144" y="253694"/>
                    <a:pt x="460169" y="247242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1"/>
                    <a:pt x="174506" y="259853"/>
                  </a:cubicBezTo>
                  <a:cubicBezTo>
                    <a:pt x="135206" y="334641"/>
                    <a:pt x="78015" y="448730"/>
                    <a:pt x="85347" y="469261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8"/>
                    <a:pt x="0" y="674269"/>
                    <a:pt x="0" y="689519"/>
                  </a:cubicBezTo>
                  <a:cubicBezTo>
                    <a:pt x="0" y="709756"/>
                    <a:pt x="73909" y="776040"/>
                    <a:pt x="149870" y="755509"/>
                  </a:cubicBezTo>
                  <a:cubicBezTo>
                    <a:pt x="188877" y="800090"/>
                    <a:pt x="271878" y="790704"/>
                    <a:pt x="290355" y="759029"/>
                  </a:cubicBezTo>
                  <a:cubicBezTo>
                    <a:pt x="343440" y="800090"/>
                    <a:pt x="444624" y="793930"/>
                    <a:pt x="503575" y="750230"/>
                  </a:cubicBezTo>
                  <a:cubicBezTo>
                    <a:pt x="592148" y="773400"/>
                    <a:pt x="629102" y="699491"/>
                    <a:pt x="626756" y="681895"/>
                  </a:cubicBezTo>
                  <a:close/>
                </a:path>
              </a:pathLst>
            </a:custGeom>
            <a:solidFill>
              <a:srgbClr val="072B1D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C1B0B8A-DBD5-4721-847D-1466EE7F43D4}"/>
                </a:ext>
              </a:extLst>
            </p:cNvPr>
            <p:cNvSpPr/>
            <p:nvPr/>
          </p:nvSpPr>
          <p:spPr>
            <a:xfrm>
              <a:off x="2812624" y="7129858"/>
              <a:ext cx="626860" cy="786661"/>
            </a:xfrm>
            <a:custGeom>
              <a:avLst/>
              <a:gdLst>
                <a:gd name="connsiteX0" fmla="*/ 626756 w 626860"/>
                <a:gd name="connsiteY0" fmla="*/ 681895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8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1 h 786661"/>
                <a:gd name="connsiteX9" fmla="*/ 107637 w 626860"/>
                <a:gd name="connsiteY9" fmla="*/ 488618 h 786661"/>
                <a:gd name="connsiteX10" fmla="*/ 0 w 626860"/>
                <a:gd name="connsiteY10" fmla="*/ 689519 h 786661"/>
                <a:gd name="connsiteX11" fmla="*/ 149870 w 626860"/>
                <a:gd name="connsiteY11" fmla="*/ 755509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5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5"/>
                  </a:moveTo>
                  <a:cubicBezTo>
                    <a:pt x="625290" y="669576"/>
                    <a:pt x="554900" y="554608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9"/>
                    <a:pt x="478646" y="339041"/>
                    <a:pt x="432013" y="256920"/>
                  </a:cubicBezTo>
                  <a:cubicBezTo>
                    <a:pt x="448144" y="253694"/>
                    <a:pt x="460168" y="247242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1"/>
                    <a:pt x="174506" y="259853"/>
                  </a:cubicBezTo>
                  <a:cubicBezTo>
                    <a:pt x="135206" y="334641"/>
                    <a:pt x="78015" y="448730"/>
                    <a:pt x="85347" y="469261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8"/>
                    <a:pt x="0" y="674269"/>
                    <a:pt x="0" y="689519"/>
                  </a:cubicBezTo>
                  <a:cubicBezTo>
                    <a:pt x="0" y="709756"/>
                    <a:pt x="73909" y="776040"/>
                    <a:pt x="149870" y="755509"/>
                  </a:cubicBezTo>
                  <a:cubicBezTo>
                    <a:pt x="188877" y="800090"/>
                    <a:pt x="271878" y="790704"/>
                    <a:pt x="290355" y="759029"/>
                  </a:cubicBezTo>
                  <a:cubicBezTo>
                    <a:pt x="343440" y="800090"/>
                    <a:pt x="444624" y="793930"/>
                    <a:pt x="503575" y="750230"/>
                  </a:cubicBezTo>
                  <a:cubicBezTo>
                    <a:pt x="592148" y="773400"/>
                    <a:pt x="629102" y="699491"/>
                    <a:pt x="626756" y="681895"/>
                  </a:cubicBezTo>
                  <a:close/>
                </a:path>
              </a:pathLst>
            </a:custGeom>
            <a:solidFill>
              <a:srgbClr val="072B1D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24CB1D2-FC8A-4F99-BF5B-E21485FEAAD2}"/>
                </a:ext>
              </a:extLst>
            </p:cNvPr>
            <p:cNvSpPr/>
            <p:nvPr/>
          </p:nvSpPr>
          <p:spPr>
            <a:xfrm>
              <a:off x="3624444" y="7129858"/>
              <a:ext cx="626860" cy="786661"/>
            </a:xfrm>
            <a:custGeom>
              <a:avLst/>
              <a:gdLst>
                <a:gd name="connsiteX0" fmla="*/ 626756 w 626860"/>
                <a:gd name="connsiteY0" fmla="*/ 681895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9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1 h 786661"/>
                <a:gd name="connsiteX9" fmla="*/ 107637 w 626860"/>
                <a:gd name="connsiteY9" fmla="*/ 488618 h 786661"/>
                <a:gd name="connsiteX10" fmla="*/ 0 w 626860"/>
                <a:gd name="connsiteY10" fmla="*/ 689519 h 786661"/>
                <a:gd name="connsiteX11" fmla="*/ 149870 w 626860"/>
                <a:gd name="connsiteY11" fmla="*/ 755509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5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5"/>
                  </a:moveTo>
                  <a:cubicBezTo>
                    <a:pt x="625290" y="669576"/>
                    <a:pt x="554900" y="554608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9"/>
                    <a:pt x="478646" y="339041"/>
                    <a:pt x="432013" y="256920"/>
                  </a:cubicBezTo>
                  <a:cubicBezTo>
                    <a:pt x="448144" y="253694"/>
                    <a:pt x="460169" y="247242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1"/>
                    <a:pt x="174506" y="259853"/>
                  </a:cubicBezTo>
                  <a:cubicBezTo>
                    <a:pt x="135206" y="334641"/>
                    <a:pt x="78014" y="448730"/>
                    <a:pt x="85347" y="469261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8"/>
                    <a:pt x="0" y="674269"/>
                    <a:pt x="0" y="689519"/>
                  </a:cubicBezTo>
                  <a:cubicBezTo>
                    <a:pt x="0" y="709756"/>
                    <a:pt x="73908" y="776040"/>
                    <a:pt x="149870" y="755509"/>
                  </a:cubicBezTo>
                  <a:cubicBezTo>
                    <a:pt x="188877" y="800090"/>
                    <a:pt x="271878" y="790704"/>
                    <a:pt x="290355" y="759029"/>
                  </a:cubicBezTo>
                  <a:cubicBezTo>
                    <a:pt x="343440" y="800090"/>
                    <a:pt x="444624" y="793930"/>
                    <a:pt x="503575" y="750230"/>
                  </a:cubicBezTo>
                  <a:cubicBezTo>
                    <a:pt x="592148" y="773400"/>
                    <a:pt x="629102" y="699491"/>
                    <a:pt x="626756" y="681895"/>
                  </a:cubicBezTo>
                  <a:close/>
                </a:path>
              </a:pathLst>
            </a:custGeom>
            <a:solidFill>
              <a:srgbClr val="0E5438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33157F-4835-4976-BA81-D9CE00CF31F0}"/>
                </a:ext>
              </a:extLst>
            </p:cNvPr>
            <p:cNvSpPr/>
            <p:nvPr/>
          </p:nvSpPr>
          <p:spPr>
            <a:xfrm>
              <a:off x="4436265" y="7129858"/>
              <a:ext cx="626861" cy="786661"/>
            </a:xfrm>
            <a:custGeom>
              <a:avLst/>
              <a:gdLst>
                <a:gd name="connsiteX0" fmla="*/ 626756 w 626861"/>
                <a:gd name="connsiteY0" fmla="*/ 681895 h 786661"/>
                <a:gd name="connsiteX1" fmla="*/ 512080 w 626861"/>
                <a:gd name="connsiteY1" fmla="*/ 485098 h 786661"/>
                <a:gd name="connsiteX2" fmla="*/ 530264 w 626861"/>
                <a:gd name="connsiteY2" fmla="*/ 476006 h 786661"/>
                <a:gd name="connsiteX3" fmla="*/ 432013 w 626861"/>
                <a:gd name="connsiteY3" fmla="*/ 256920 h 786661"/>
                <a:gd name="connsiteX4" fmla="*/ 460168 w 626861"/>
                <a:gd name="connsiteY4" fmla="*/ 241669 h 786661"/>
                <a:gd name="connsiteX5" fmla="*/ 303553 w 626861"/>
                <a:gd name="connsiteY5" fmla="*/ 0 h 786661"/>
                <a:gd name="connsiteX6" fmla="*/ 149577 w 626861"/>
                <a:gd name="connsiteY6" fmla="*/ 241669 h 786661"/>
                <a:gd name="connsiteX7" fmla="*/ 174506 w 626861"/>
                <a:gd name="connsiteY7" fmla="*/ 259853 h 786661"/>
                <a:gd name="connsiteX8" fmla="*/ 85347 w 626861"/>
                <a:gd name="connsiteY8" fmla="*/ 469261 h 786661"/>
                <a:gd name="connsiteX9" fmla="*/ 107637 w 626861"/>
                <a:gd name="connsiteY9" fmla="*/ 488618 h 786661"/>
                <a:gd name="connsiteX10" fmla="*/ 0 w 626861"/>
                <a:gd name="connsiteY10" fmla="*/ 689519 h 786661"/>
                <a:gd name="connsiteX11" fmla="*/ 149870 w 626861"/>
                <a:gd name="connsiteY11" fmla="*/ 755509 h 786661"/>
                <a:gd name="connsiteX12" fmla="*/ 290355 w 626861"/>
                <a:gd name="connsiteY12" fmla="*/ 759029 h 786661"/>
                <a:gd name="connsiteX13" fmla="*/ 503575 w 626861"/>
                <a:gd name="connsiteY13" fmla="*/ 750230 h 786661"/>
                <a:gd name="connsiteX14" fmla="*/ 626756 w 626861"/>
                <a:gd name="connsiteY14" fmla="*/ 681895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1" h="786661">
                  <a:moveTo>
                    <a:pt x="626756" y="681895"/>
                  </a:moveTo>
                  <a:cubicBezTo>
                    <a:pt x="625290" y="669576"/>
                    <a:pt x="554900" y="554608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9"/>
                    <a:pt x="478646" y="339041"/>
                    <a:pt x="432013" y="256920"/>
                  </a:cubicBezTo>
                  <a:cubicBezTo>
                    <a:pt x="448144" y="253694"/>
                    <a:pt x="460168" y="247242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1"/>
                    <a:pt x="174506" y="259853"/>
                  </a:cubicBezTo>
                  <a:cubicBezTo>
                    <a:pt x="135206" y="334641"/>
                    <a:pt x="78014" y="448730"/>
                    <a:pt x="85347" y="469261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8"/>
                    <a:pt x="0" y="674269"/>
                    <a:pt x="0" y="689519"/>
                  </a:cubicBezTo>
                  <a:cubicBezTo>
                    <a:pt x="0" y="709756"/>
                    <a:pt x="73908" y="776040"/>
                    <a:pt x="149870" y="755509"/>
                  </a:cubicBezTo>
                  <a:cubicBezTo>
                    <a:pt x="188877" y="800090"/>
                    <a:pt x="271878" y="790704"/>
                    <a:pt x="290355" y="759029"/>
                  </a:cubicBezTo>
                  <a:cubicBezTo>
                    <a:pt x="343440" y="800090"/>
                    <a:pt x="444624" y="793930"/>
                    <a:pt x="503575" y="750230"/>
                  </a:cubicBezTo>
                  <a:cubicBezTo>
                    <a:pt x="592441" y="773400"/>
                    <a:pt x="629102" y="699491"/>
                    <a:pt x="626756" y="681895"/>
                  </a:cubicBezTo>
                  <a:close/>
                </a:path>
              </a:pathLst>
            </a:custGeom>
            <a:solidFill>
              <a:srgbClr val="0E5438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56450B-4D03-446C-A357-42EEE3470D76}"/>
                </a:ext>
              </a:extLst>
            </p:cNvPr>
            <p:cNvSpPr/>
            <p:nvPr/>
          </p:nvSpPr>
          <p:spPr>
            <a:xfrm>
              <a:off x="5248379" y="7129858"/>
              <a:ext cx="626837" cy="786661"/>
            </a:xfrm>
            <a:custGeom>
              <a:avLst/>
              <a:gdLst>
                <a:gd name="connsiteX0" fmla="*/ 626756 w 626837"/>
                <a:gd name="connsiteY0" fmla="*/ 681895 h 786661"/>
                <a:gd name="connsiteX1" fmla="*/ 512081 w 626837"/>
                <a:gd name="connsiteY1" fmla="*/ 485098 h 786661"/>
                <a:gd name="connsiteX2" fmla="*/ 530264 w 626837"/>
                <a:gd name="connsiteY2" fmla="*/ 476006 h 786661"/>
                <a:gd name="connsiteX3" fmla="*/ 432013 w 626837"/>
                <a:gd name="connsiteY3" fmla="*/ 256920 h 786661"/>
                <a:gd name="connsiteX4" fmla="*/ 460169 w 626837"/>
                <a:gd name="connsiteY4" fmla="*/ 241669 h 786661"/>
                <a:gd name="connsiteX5" fmla="*/ 303553 w 626837"/>
                <a:gd name="connsiteY5" fmla="*/ 0 h 786661"/>
                <a:gd name="connsiteX6" fmla="*/ 149577 w 626837"/>
                <a:gd name="connsiteY6" fmla="*/ 241669 h 786661"/>
                <a:gd name="connsiteX7" fmla="*/ 174506 w 626837"/>
                <a:gd name="connsiteY7" fmla="*/ 259853 h 786661"/>
                <a:gd name="connsiteX8" fmla="*/ 85347 w 626837"/>
                <a:gd name="connsiteY8" fmla="*/ 469261 h 786661"/>
                <a:gd name="connsiteX9" fmla="*/ 107637 w 626837"/>
                <a:gd name="connsiteY9" fmla="*/ 488618 h 786661"/>
                <a:gd name="connsiteX10" fmla="*/ 0 w 626837"/>
                <a:gd name="connsiteY10" fmla="*/ 689519 h 786661"/>
                <a:gd name="connsiteX11" fmla="*/ 149870 w 626837"/>
                <a:gd name="connsiteY11" fmla="*/ 755509 h 786661"/>
                <a:gd name="connsiteX12" fmla="*/ 290355 w 626837"/>
                <a:gd name="connsiteY12" fmla="*/ 759029 h 786661"/>
                <a:gd name="connsiteX13" fmla="*/ 503575 w 626837"/>
                <a:gd name="connsiteY13" fmla="*/ 750230 h 786661"/>
                <a:gd name="connsiteX14" fmla="*/ 626756 w 626837"/>
                <a:gd name="connsiteY14" fmla="*/ 681895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37" h="786661">
                  <a:moveTo>
                    <a:pt x="626756" y="681895"/>
                  </a:moveTo>
                  <a:cubicBezTo>
                    <a:pt x="625290" y="669576"/>
                    <a:pt x="554900" y="554608"/>
                    <a:pt x="512081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9"/>
                    <a:pt x="478646" y="339041"/>
                    <a:pt x="432013" y="256920"/>
                  </a:cubicBezTo>
                  <a:cubicBezTo>
                    <a:pt x="448144" y="253694"/>
                    <a:pt x="460169" y="247242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2" y="256041"/>
                    <a:pt x="174506" y="259853"/>
                  </a:cubicBezTo>
                  <a:cubicBezTo>
                    <a:pt x="135206" y="334641"/>
                    <a:pt x="78015" y="448730"/>
                    <a:pt x="85347" y="469261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8"/>
                    <a:pt x="0" y="674269"/>
                    <a:pt x="0" y="689519"/>
                  </a:cubicBezTo>
                  <a:cubicBezTo>
                    <a:pt x="0" y="709756"/>
                    <a:pt x="73909" y="776040"/>
                    <a:pt x="149870" y="755509"/>
                  </a:cubicBezTo>
                  <a:cubicBezTo>
                    <a:pt x="188877" y="800090"/>
                    <a:pt x="271878" y="790704"/>
                    <a:pt x="290355" y="759029"/>
                  </a:cubicBezTo>
                  <a:cubicBezTo>
                    <a:pt x="343440" y="800090"/>
                    <a:pt x="444624" y="793930"/>
                    <a:pt x="503575" y="750230"/>
                  </a:cubicBezTo>
                  <a:cubicBezTo>
                    <a:pt x="592148" y="773400"/>
                    <a:pt x="628809" y="699491"/>
                    <a:pt x="626756" y="681895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FED948-9B5B-4EA0-A4CB-E0EBEB46DCF7}"/>
                </a:ext>
              </a:extLst>
            </p:cNvPr>
            <p:cNvSpPr/>
            <p:nvPr/>
          </p:nvSpPr>
          <p:spPr>
            <a:xfrm>
              <a:off x="2000803" y="8137888"/>
              <a:ext cx="626860" cy="786661"/>
            </a:xfrm>
            <a:custGeom>
              <a:avLst/>
              <a:gdLst>
                <a:gd name="connsiteX0" fmla="*/ 626756 w 626860"/>
                <a:gd name="connsiteY0" fmla="*/ 681894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9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0 h 786661"/>
                <a:gd name="connsiteX9" fmla="*/ 107637 w 626860"/>
                <a:gd name="connsiteY9" fmla="*/ 488618 h 786661"/>
                <a:gd name="connsiteX10" fmla="*/ 0 w 626860"/>
                <a:gd name="connsiteY10" fmla="*/ 689520 h 786661"/>
                <a:gd name="connsiteX11" fmla="*/ 149870 w 626860"/>
                <a:gd name="connsiteY11" fmla="*/ 755510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4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4"/>
                  </a:moveTo>
                  <a:cubicBezTo>
                    <a:pt x="625290" y="669576"/>
                    <a:pt x="554901" y="554607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20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20"/>
                  </a:cubicBezTo>
                  <a:cubicBezTo>
                    <a:pt x="0" y="709756"/>
                    <a:pt x="73909" y="776039"/>
                    <a:pt x="149870" y="755510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30"/>
                    <a:pt x="503575" y="750230"/>
                  </a:cubicBezTo>
                  <a:cubicBezTo>
                    <a:pt x="592148" y="773400"/>
                    <a:pt x="629102" y="699784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AF1AC7-892F-4BBB-AEC2-A51AE0B5841C}"/>
                </a:ext>
              </a:extLst>
            </p:cNvPr>
            <p:cNvSpPr/>
            <p:nvPr/>
          </p:nvSpPr>
          <p:spPr>
            <a:xfrm>
              <a:off x="2812624" y="8137888"/>
              <a:ext cx="626860" cy="786661"/>
            </a:xfrm>
            <a:custGeom>
              <a:avLst/>
              <a:gdLst>
                <a:gd name="connsiteX0" fmla="*/ 626756 w 626860"/>
                <a:gd name="connsiteY0" fmla="*/ 681894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8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0 h 786661"/>
                <a:gd name="connsiteX9" fmla="*/ 107637 w 626860"/>
                <a:gd name="connsiteY9" fmla="*/ 488618 h 786661"/>
                <a:gd name="connsiteX10" fmla="*/ 0 w 626860"/>
                <a:gd name="connsiteY10" fmla="*/ 689520 h 786661"/>
                <a:gd name="connsiteX11" fmla="*/ 149870 w 626860"/>
                <a:gd name="connsiteY11" fmla="*/ 755510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4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20"/>
                  </a:cubicBezTo>
                  <a:cubicBezTo>
                    <a:pt x="448144" y="253694"/>
                    <a:pt x="460168" y="247241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20"/>
                  </a:cubicBezTo>
                  <a:cubicBezTo>
                    <a:pt x="0" y="709756"/>
                    <a:pt x="73909" y="776039"/>
                    <a:pt x="149870" y="755510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30"/>
                    <a:pt x="503575" y="750230"/>
                  </a:cubicBezTo>
                  <a:cubicBezTo>
                    <a:pt x="592148" y="773400"/>
                    <a:pt x="629102" y="699784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2E9DA0-730E-45EB-89E9-EA63BD3EF2C9}"/>
                </a:ext>
              </a:extLst>
            </p:cNvPr>
            <p:cNvSpPr/>
            <p:nvPr/>
          </p:nvSpPr>
          <p:spPr>
            <a:xfrm>
              <a:off x="3624444" y="8137888"/>
              <a:ext cx="626860" cy="786661"/>
            </a:xfrm>
            <a:custGeom>
              <a:avLst/>
              <a:gdLst>
                <a:gd name="connsiteX0" fmla="*/ 626756 w 626860"/>
                <a:gd name="connsiteY0" fmla="*/ 681894 h 786661"/>
                <a:gd name="connsiteX1" fmla="*/ 512080 w 626860"/>
                <a:gd name="connsiteY1" fmla="*/ 485098 h 786661"/>
                <a:gd name="connsiteX2" fmla="*/ 530264 w 626860"/>
                <a:gd name="connsiteY2" fmla="*/ 476006 h 786661"/>
                <a:gd name="connsiteX3" fmla="*/ 432013 w 626860"/>
                <a:gd name="connsiteY3" fmla="*/ 256920 h 786661"/>
                <a:gd name="connsiteX4" fmla="*/ 460169 w 626860"/>
                <a:gd name="connsiteY4" fmla="*/ 241669 h 786661"/>
                <a:gd name="connsiteX5" fmla="*/ 303553 w 626860"/>
                <a:gd name="connsiteY5" fmla="*/ 0 h 786661"/>
                <a:gd name="connsiteX6" fmla="*/ 149577 w 626860"/>
                <a:gd name="connsiteY6" fmla="*/ 241669 h 786661"/>
                <a:gd name="connsiteX7" fmla="*/ 174506 w 626860"/>
                <a:gd name="connsiteY7" fmla="*/ 259853 h 786661"/>
                <a:gd name="connsiteX8" fmla="*/ 85347 w 626860"/>
                <a:gd name="connsiteY8" fmla="*/ 469260 h 786661"/>
                <a:gd name="connsiteX9" fmla="*/ 107637 w 626860"/>
                <a:gd name="connsiteY9" fmla="*/ 488618 h 786661"/>
                <a:gd name="connsiteX10" fmla="*/ 0 w 626860"/>
                <a:gd name="connsiteY10" fmla="*/ 689520 h 786661"/>
                <a:gd name="connsiteX11" fmla="*/ 149870 w 626860"/>
                <a:gd name="connsiteY11" fmla="*/ 755510 h 786661"/>
                <a:gd name="connsiteX12" fmla="*/ 290355 w 626860"/>
                <a:gd name="connsiteY12" fmla="*/ 759029 h 786661"/>
                <a:gd name="connsiteX13" fmla="*/ 503575 w 626860"/>
                <a:gd name="connsiteY13" fmla="*/ 750230 h 786661"/>
                <a:gd name="connsiteX14" fmla="*/ 626756 w 626860"/>
                <a:gd name="connsiteY14" fmla="*/ 681894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1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20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0"/>
                    <a:pt x="174506" y="259853"/>
                  </a:cubicBezTo>
                  <a:cubicBezTo>
                    <a:pt x="135206" y="334641"/>
                    <a:pt x="78014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20"/>
                  </a:cubicBezTo>
                  <a:cubicBezTo>
                    <a:pt x="0" y="709756"/>
                    <a:pt x="73908" y="776039"/>
                    <a:pt x="149870" y="755510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30"/>
                    <a:pt x="503575" y="750230"/>
                  </a:cubicBezTo>
                  <a:cubicBezTo>
                    <a:pt x="592148" y="773400"/>
                    <a:pt x="629102" y="699784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67F9DA1-498B-4B6E-A6AF-3AB97E723CAC}"/>
                </a:ext>
              </a:extLst>
            </p:cNvPr>
            <p:cNvSpPr/>
            <p:nvPr/>
          </p:nvSpPr>
          <p:spPr>
            <a:xfrm>
              <a:off x="4436265" y="8137888"/>
              <a:ext cx="626861" cy="786661"/>
            </a:xfrm>
            <a:custGeom>
              <a:avLst/>
              <a:gdLst>
                <a:gd name="connsiteX0" fmla="*/ 626756 w 626861"/>
                <a:gd name="connsiteY0" fmla="*/ 681894 h 786661"/>
                <a:gd name="connsiteX1" fmla="*/ 512080 w 626861"/>
                <a:gd name="connsiteY1" fmla="*/ 485098 h 786661"/>
                <a:gd name="connsiteX2" fmla="*/ 530264 w 626861"/>
                <a:gd name="connsiteY2" fmla="*/ 476006 h 786661"/>
                <a:gd name="connsiteX3" fmla="*/ 432013 w 626861"/>
                <a:gd name="connsiteY3" fmla="*/ 256920 h 786661"/>
                <a:gd name="connsiteX4" fmla="*/ 460168 w 626861"/>
                <a:gd name="connsiteY4" fmla="*/ 241669 h 786661"/>
                <a:gd name="connsiteX5" fmla="*/ 303553 w 626861"/>
                <a:gd name="connsiteY5" fmla="*/ 0 h 786661"/>
                <a:gd name="connsiteX6" fmla="*/ 149577 w 626861"/>
                <a:gd name="connsiteY6" fmla="*/ 241669 h 786661"/>
                <a:gd name="connsiteX7" fmla="*/ 174506 w 626861"/>
                <a:gd name="connsiteY7" fmla="*/ 259853 h 786661"/>
                <a:gd name="connsiteX8" fmla="*/ 85347 w 626861"/>
                <a:gd name="connsiteY8" fmla="*/ 469260 h 786661"/>
                <a:gd name="connsiteX9" fmla="*/ 107637 w 626861"/>
                <a:gd name="connsiteY9" fmla="*/ 488618 h 786661"/>
                <a:gd name="connsiteX10" fmla="*/ 0 w 626861"/>
                <a:gd name="connsiteY10" fmla="*/ 689520 h 786661"/>
                <a:gd name="connsiteX11" fmla="*/ 149870 w 626861"/>
                <a:gd name="connsiteY11" fmla="*/ 755510 h 786661"/>
                <a:gd name="connsiteX12" fmla="*/ 290355 w 626861"/>
                <a:gd name="connsiteY12" fmla="*/ 759029 h 786661"/>
                <a:gd name="connsiteX13" fmla="*/ 503575 w 626861"/>
                <a:gd name="connsiteY13" fmla="*/ 750230 h 786661"/>
                <a:gd name="connsiteX14" fmla="*/ 626756 w 626861"/>
                <a:gd name="connsiteY14" fmla="*/ 681894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1" h="786661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20"/>
                  </a:cubicBezTo>
                  <a:cubicBezTo>
                    <a:pt x="448144" y="253694"/>
                    <a:pt x="460168" y="247241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1" y="256040"/>
                    <a:pt x="174506" y="259853"/>
                  </a:cubicBezTo>
                  <a:cubicBezTo>
                    <a:pt x="135206" y="334641"/>
                    <a:pt x="78014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20"/>
                  </a:cubicBezTo>
                  <a:cubicBezTo>
                    <a:pt x="0" y="709756"/>
                    <a:pt x="73908" y="776039"/>
                    <a:pt x="149870" y="755510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30"/>
                    <a:pt x="503575" y="750230"/>
                  </a:cubicBezTo>
                  <a:cubicBezTo>
                    <a:pt x="592441" y="773400"/>
                    <a:pt x="629102" y="699784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6FD23F-7665-4CDF-B97F-055ADB07E8C8}"/>
                </a:ext>
              </a:extLst>
            </p:cNvPr>
            <p:cNvSpPr/>
            <p:nvPr/>
          </p:nvSpPr>
          <p:spPr>
            <a:xfrm>
              <a:off x="5248379" y="8137888"/>
              <a:ext cx="626837" cy="786661"/>
            </a:xfrm>
            <a:custGeom>
              <a:avLst/>
              <a:gdLst>
                <a:gd name="connsiteX0" fmla="*/ 626756 w 626837"/>
                <a:gd name="connsiteY0" fmla="*/ 681894 h 786661"/>
                <a:gd name="connsiteX1" fmla="*/ 512081 w 626837"/>
                <a:gd name="connsiteY1" fmla="*/ 485098 h 786661"/>
                <a:gd name="connsiteX2" fmla="*/ 530264 w 626837"/>
                <a:gd name="connsiteY2" fmla="*/ 476006 h 786661"/>
                <a:gd name="connsiteX3" fmla="*/ 432013 w 626837"/>
                <a:gd name="connsiteY3" fmla="*/ 256920 h 786661"/>
                <a:gd name="connsiteX4" fmla="*/ 460169 w 626837"/>
                <a:gd name="connsiteY4" fmla="*/ 241669 h 786661"/>
                <a:gd name="connsiteX5" fmla="*/ 303553 w 626837"/>
                <a:gd name="connsiteY5" fmla="*/ 0 h 786661"/>
                <a:gd name="connsiteX6" fmla="*/ 149577 w 626837"/>
                <a:gd name="connsiteY6" fmla="*/ 241669 h 786661"/>
                <a:gd name="connsiteX7" fmla="*/ 174506 w 626837"/>
                <a:gd name="connsiteY7" fmla="*/ 259853 h 786661"/>
                <a:gd name="connsiteX8" fmla="*/ 85347 w 626837"/>
                <a:gd name="connsiteY8" fmla="*/ 469260 h 786661"/>
                <a:gd name="connsiteX9" fmla="*/ 107637 w 626837"/>
                <a:gd name="connsiteY9" fmla="*/ 488618 h 786661"/>
                <a:gd name="connsiteX10" fmla="*/ 0 w 626837"/>
                <a:gd name="connsiteY10" fmla="*/ 689520 h 786661"/>
                <a:gd name="connsiteX11" fmla="*/ 149870 w 626837"/>
                <a:gd name="connsiteY11" fmla="*/ 755510 h 786661"/>
                <a:gd name="connsiteX12" fmla="*/ 290355 w 626837"/>
                <a:gd name="connsiteY12" fmla="*/ 759029 h 786661"/>
                <a:gd name="connsiteX13" fmla="*/ 503575 w 626837"/>
                <a:gd name="connsiteY13" fmla="*/ 750230 h 786661"/>
                <a:gd name="connsiteX14" fmla="*/ 626756 w 626837"/>
                <a:gd name="connsiteY14" fmla="*/ 681894 h 78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37" h="786661">
                  <a:moveTo>
                    <a:pt x="626756" y="681894"/>
                  </a:moveTo>
                  <a:cubicBezTo>
                    <a:pt x="625290" y="669576"/>
                    <a:pt x="554900" y="554607"/>
                    <a:pt x="512081" y="485098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20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9"/>
                    <a:pt x="149577" y="241669"/>
                  </a:cubicBezTo>
                  <a:cubicBezTo>
                    <a:pt x="153096" y="249588"/>
                    <a:pt x="162482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20"/>
                  </a:cubicBezTo>
                  <a:cubicBezTo>
                    <a:pt x="0" y="709756"/>
                    <a:pt x="73909" y="776039"/>
                    <a:pt x="149870" y="755510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30"/>
                    <a:pt x="503575" y="750230"/>
                  </a:cubicBezTo>
                  <a:cubicBezTo>
                    <a:pt x="592148" y="773400"/>
                    <a:pt x="628809" y="699784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7B29A1-6184-4611-8DE6-1F4FA8B36D93}"/>
                </a:ext>
              </a:extLst>
            </p:cNvPr>
            <p:cNvSpPr/>
            <p:nvPr/>
          </p:nvSpPr>
          <p:spPr>
            <a:xfrm>
              <a:off x="2000803" y="9146212"/>
              <a:ext cx="626860" cy="786660"/>
            </a:xfrm>
            <a:custGeom>
              <a:avLst/>
              <a:gdLst>
                <a:gd name="connsiteX0" fmla="*/ 626756 w 626860"/>
                <a:gd name="connsiteY0" fmla="*/ 681894 h 786660"/>
                <a:gd name="connsiteX1" fmla="*/ 512080 w 626860"/>
                <a:gd name="connsiteY1" fmla="*/ 485097 h 786660"/>
                <a:gd name="connsiteX2" fmla="*/ 530264 w 626860"/>
                <a:gd name="connsiteY2" fmla="*/ 476006 h 786660"/>
                <a:gd name="connsiteX3" fmla="*/ 432013 w 626860"/>
                <a:gd name="connsiteY3" fmla="*/ 256919 h 786660"/>
                <a:gd name="connsiteX4" fmla="*/ 460169 w 626860"/>
                <a:gd name="connsiteY4" fmla="*/ 241669 h 786660"/>
                <a:gd name="connsiteX5" fmla="*/ 303553 w 626860"/>
                <a:gd name="connsiteY5" fmla="*/ 0 h 786660"/>
                <a:gd name="connsiteX6" fmla="*/ 149577 w 626860"/>
                <a:gd name="connsiteY6" fmla="*/ 241669 h 786660"/>
                <a:gd name="connsiteX7" fmla="*/ 174506 w 626860"/>
                <a:gd name="connsiteY7" fmla="*/ 259853 h 786660"/>
                <a:gd name="connsiteX8" fmla="*/ 85347 w 626860"/>
                <a:gd name="connsiteY8" fmla="*/ 469260 h 786660"/>
                <a:gd name="connsiteX9" fmla="*/ 107637 w 626860"/>
                <a:gd name="connsiteY9" fmla="*/ 488618 h 786660"/>
                <a:gd name="connsiteX10" fmla="*/ 0 w 626860"/>
                <a:gd name="connsiteY10" fmla="*/ 689519 h 786660"/>
                <a:gd name="connsiteX11" fmla="*/ 149870 w 626860"/>
                <a:gd name="connsiteY11" fmla="*/ 755509 h 786660"/>
                <a:gd name="connsiteX12" fmla="*/ 290355 w 626860"/>
                <a:gd name="connsiteY12" fmla="*/ 759029 h 786660"/>
                <a:gd name="connsiteX13" fmla="*/ 503575 w 626860"/>
                <a:gd name="connsiteY13" fmla="*/ 750230 h 786660"/>
                <a:gd name="connsiteX14" fmla="*/ 626756 w 626860"/>
                <a:gd name="connsiteY14" fmla="*/ 681894 h 7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0">
                  <a:moveTo>
                    <a:pt x="626756" y="681894"/>
                  </a:moveTo>
                  <a:cubicBezTo>
                    <a:pt x="625290" y="669576"/>
                    <a:pt x="554901" y="554607"/>
                    <a:pt x="512080" y="485097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19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8"/>
                    <a:pt x="149577" y="241669"/>
                  </a:cubicBezTo>
                  <a:cubicBezTo>
                    <a:pt x="153096" y="249587"/>
                    <a:pt x="162481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19"/>
                  </a:cubicBezTo>
                  <a:cubicBezTo>
                    <a:pt x="0" y="709756"/>
                    <a:pt x="73909" y="776039"/>
                    <a:pt x="149870" y="755509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29"/>
                    <a:pt x="503575" y="750230"/>
                  </a:cubicBezTo>
                  <a:cubicBezTo>
                    <a:pt x="592148" y="773400"/>
                    <a:pt x="629102" y="699491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403592-F309-467D-9316-8DDC4E4C1A9B}"/>
                </a:ext>
              </a:extLst>
            </p:cNvPr>
            <p:cNvSpPr/>
            <p:nvPr/>
          </p:nvSpPr>
          <p:spPr>
            <a:xfrm>
              <a:off x="2812624" y="9146212"/>
              <a:ext cx="626860" cy="786660"/>
            </a:xfrm>
            <a:custGeom>
              <a:avLst/>
              <a:gdLst>
                <a:gd name="connsiteX0" fmla="*/ 626756 w 626860"/>
                <a:gd name="connsiteY0" fmla="*/ 681894 h 786660"/>
                <a:gd name="connsiteX1" fmla="*/ 512080 w 626860"/>
                <a:gd name="connsiteY1" fmla="*/ 485097 h 786660"/>
                <a:gd name="connsiteX2" fmla="*/ 530264 w 626860"/>
                <a:gd name="connsiteY2" fmla="*/ 476006 h 786660"/>
                <a:gd name="connsiteX3" fmla="*/ 432013 w 626860"/>
                <a:gd name="connsiteY3" fmla="*/ 256919 h 786660"/>
                <a:gd name="connsiteX4" fmla="*/ 460168 w 626860"/>
                <a:gd name="connsiteY4" fmla="*/ 241669 h 786660"/>
                <a:gd name="connsiteX5" fmla="*/ 303553 w 626860"/>
                <a:gd name="connsiteY5" fmla="*/ 0 h 786660"/>
                <a:gd name="connsiteX6" fmla="*/ 149577 w 626860"/>
                <a:gd name="connsiteY6" fmla="*/ 241669 h 786660"/>
                <a:gd name="connsiteX7" fmla="*/ 174506 w 626860"/>
                <a:gd name="connsiteY7" fmla="*/ 259853 h 786660"/>
                <a:gd name="connsiteX8" fmla="*/ 85347 w 626860"/>
                <a:gd name="connsiteY8" fmla="*/ 469260 h 786660"/>
                <a:gd name="connsiteX9" fmla="*/ 107637 w 626860"/>
                <a:gd name="connsiteY9" fmla="*/ 488618 h 786660"/>
                <a:gd name="connsiteX10" fmla="*/ 0 w 626860"/>
                <a:gd name="connsiteY10" fmla="*/ 689519 h 786660"/>
                <a:gd name="connsiteX11" fmla="*/ 149870 w 626860"/>
                <a:gd name="connsiteY11" fmla="*/ 755509 h 786660"/>
                <a:gd name="connsiteX12" fmla="*/ 290355 w 626860"/>
                <a:gd name="connsiteY12" fmla="*/ 759029 h 786660"/>
                <a:gd name="connsiteX13" fmla="*/ 503575 w 626860"/>
                <a:gd name="connsiteY13" fmla="*/ 750230 h 786660"/>
                <a:gd name="connsiteX14" fmla="*/ 626756 w 626860"/>
                <a:gd name="connsiteY14" fmla="*/ 681894 h 7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0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7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19"/>
                  </a:cubicBezTo>
                  <a:cubicBezTo>
                    <a:pt x="448144" y="253694"/>
                    <a:pt x="460168" y="247241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8"/>
                    <a:pt x="149577" y="241669"/>
                  </a:cubicBezTo>
                  <a:cubicBezTo>
                    <a:pt x="153096" y="249587"/>
                    <a:pt x="162481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19"/>
                  </a:cubicBezTo>
                  <a:cubicBezTo>
                    <a:pt x="0" y="709756"/>
                    <a:pt x="73909" y="776039"/>
                    <a:pt x="149870" y="755509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29"/>
                    <a:pt x="503575" y="750230"/>
                  </a:cubicBezTo>
                  <a:cubicBezTo>
                    <a:pt x="592148" y="773400"/>
                    <a:pt x="629102" y="699491"/>
                    <a:pt x="626756" y="681894"/>
                  </a:cubicBezTo>
                  <a:close/>
                </a:path>
              </a:pathLst>
            </a:custGeom>
            <a:solidFill>
              <a:srgbClr val="227F59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73C39B-D9B8-4152-9AEC-729004C07365}"/>
                </a:ext>
              </a:extLst>
            </p:cNvPr>
            <p:cNvSpPr/>
            <p:nvPr/>
          </p:nvSpPr>
          <p:spPr>
            <a:xfrm>
              <a:off x="3624444" y="9146212"/>
              <a:ext cx="626860" cy="786660"/>
            </a:xfrm>
            <a:custGeom>
              <a:avLst/>
              <a:gdLst>
                <a:gd name="connsiteX0" fmla="*/ 626756 w 626860"/>
                <a:gd name="connsiteY0" fmla="*/ 681894 h 786660"/>
                <a:gd name="connsiteX1" fmla="*/ 512080 w 626860"/>
                <a:gd name="connsiteY1" fmla="*/ 485097 h 786660"/>
                <a:gd name="connsiteX2" fmla="*/ 530264 w 626860"/>
                <a:gd name="connsiteY2" fmla="*/ 476006 h 786660"/>
                <a:gd name="connsiteX3" fmla="*/ 432013 w 626860"/>
                <a:gd name="connsiteY3" fmla="*/ 256919 h 786660"/>
                <a:gd name="connsiteX4" fmla="*/ 460169 w 626860"/>
                <a:gd name="connsiteY4" fmla="*/ 241669 h 786660"/>
                <a:gd name="connsiteX5" fmla="*/ 303553 w 626860"/>
                <a:gd name="connsiteY5" fmla="*/ 0 h 786660"/>
                <a:gd name="connsiteX6" fmla="*/ 149577 w 626860"/>
                <a:gd name="connsiteY6" fmla="*/ 241669 h 786660"/>
                <a:gd name="connsiteX7" fmla="*/ 174506 w 626860"/>
                <a:gd name="connsiteY7" fmla="*/ 259853 h 786660"/>
                <a:gd name="connsiteX8" fmla="*/ 85347 w 626860"/>
                <a:gd name="connsiteY8" fmla="*/ 469260 h 786660"/>
                <a:gd name="connsiteX9" fmla="*/ 107637 w 626860"/>
                <a:gd name="connsiteY9" fmla="*/ 488618 h 786660"/>
                <a:gd name="connsiteX10" fmla="*/ 0 w 626860"/>
                <a:gd name="connsiteY10" fmla="*/ 689519 h 786660"/>
                <a:gd name="connsiteX11" fmla="*/ 149870 w 626860"/>
                <a:gd name="connsiteY11" fmla="*/ 755509 h 786660"/>
                <a:gd name="connsiteX12" fmla="*/ 290355 w 626860"/>
                <a:gd name="connsiteY12" fmla="*/ 759029 h 786660"/>
                <a:gd name="connsiteX13" fmla="*/ 503575 w 626860"/>
                <a:gd name="connsiteY13" fmla="*/ 750230 h 786660"/>
                <a:gd name="connsiteX14" fmla="*/ 626756 w 626860"/>
                <a:gd name="connsiteY14" fmla="*/ 681894 h 7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0" h="786660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7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19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8"/>
                    <a:pt x="149577" y="241669"/>
                  </a:cubicBezTo>
                  <a:cubicBezTo>
                    <a:pt x="153096" y="249587"/>
                    <a:pt x="162481" y="256040"/>
                    <a:pt x="174506" y="259853"/>
                  </a:cubicBezTo>
                  <a:cubicBezTo>
                    <a:pt x="135206" y="334641"/>
                    <a:pt x="78014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19"/>
                  </a:cubicBezTo>
                  <a:cubicBezTo>
                    <a:pt x="0" y="709756"/>
                    <a:pt x="73908" y="776039"/>
                    <a:pt x="149870" y="755509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29"/>
                    <a:pt x="503575" y="750230"/>
                  </a:cubicBezTo>
                  <a:cubicBezTo>
                    <a:pt x="592148" y="773400"/>
                    <a:pt x="629102" y="699491"/>
                    <a:pt x="626756" y="681894"/>
                  </a:cubicBezTo>
                  <a:close/>
                </a:path>
              </a:pathLst>
            </a:custGeom>
            <a:solidFill>
              <a:srgbClr val="22AF77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AEB08B-A97A-4745-94B7-460797B50491}"/>
                </a:ext>
              </a:extLst>
            </p:cNvPr>
            <p:cNvSpPr/>
            <p:nvPr/>
          </p:nvSpPr>
          <p:spPr>
            <a:xfrm>
              <a:off x="4436265" y="9146212"/>
              <a:ext cx="626861" cy="786660"/>
            </a:xfrm>
            <a:custGeom>
              <a:avLst/>
              <a:gdLst>
                <a:gd name="connsiteX0" fmla="*/ 626756 w 626861"/>
                <a:gd name="connsiteY0" fmla="*/ 681894 h 786660"/>
                <a:gd name="connsiteX1" fmla="*/ 512080 w 626861"/>
                <a:gd name="connsiteY1" fmla="*/ 485097 h 786660"/>
                <a:gd name="connsiteX2" fmla="*/ 530264 w 626861"/>
                <a:gd name="connsiteY2" fmla="*/ 476006 h 786660"/>
                <a:gd name="connsiteX3" fmla="*/ 432013 w 626861"/>
                <a:gd name="connsiteY3" fmla="*/ 256919 h 786660"/>
                <a:gd name="connsiteX4" fmla="*/ 460168 w 626861"/>
                <a:gd name="connsiteY4" fmla="*/ 241669 h 786660"/>
                <a:gd name="connsiteX5" fmla="*/ 303553 w 626861"/>
                <a:gd name="connsiteY5" fmla="*/ 0 h 786660"/>
                <a:gd name="connsiteX6" fmla="*/ 149577 w 626861"/>
                <a:gd name="connsiteY6" fmla="*/ 241669 h 786660"/>
                <a:gd name="connsiteX7" fmla="*/ 174506 w 626861"/>
                <a:gd name="connsiteY7" fmla="*/ 259853 h 786660"/>
                <a:gd name="connsiteX8" fmla="*/ 85347 w 626861"/>
                <a:gd name="connsiteY8" fmla="*/ 469260 h 786660"/>
                <a:gd name="connsiteX9" fmla="*/ 107637 w 626861"/>
                <a:gd name="connsiteY9" fmla="*/ 488618 h 786660"/>
                <a:gd name="connsiteX10" fmla="*/ 0 w 626861"/>
                <a:gd name="connsiteY10" fmla="*/ 689519 h 786660"/>
                <a:gd name="connsiteX11" fmla="*/ 149870 w 626861"/>
                <a:gd name="connsiteY11" fmla="*/ 755509 h 786660"/>
                <a:gd name="connsiteX12" fmla="*/ 290355 w 626861"/>
                <a:gd name="connsiteY12" fmla="*/ 759029 h 786660"/>
                <a:gd name="connsiteX13" fmla="*/ 503575 w 626861"/>
                <a:gd name="connsiteY13" fmla="*/ 750230 h 786660"/>
                <a:gd name="connsiteX14" fmla="*/ 626756 w 626861"/>
                <a:gd name="connsiteY14" fmla="*/ 681894 h 7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61" h="786660">
                  <a:moveTo>
                    <a:pt x="626756" y="681894"/>
                  </a:moveTo>
                  <a:cubicBezTo>
                    <a:pt x="625290" y="669576"/>
                    <a:pt x="554900" y="554607"/>
                    <a:pt x="512080" y="485097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19"/>
                  </a:cubicBezTo>
                  <a:cubicBezTo>
                    <a:pt x="448144" y="253694"/>
                    <a:pt x="460168" y="247241"/>
                    <a:pt x="460168" y="241669"/>
                  </a:cubicBezTo>
                  <a:cubicBezTo>
                    <a:pt x="460168" y="209114"/>
                    <a:pt x="322617" y="0"/>
                    <a:pt x="303553" y="0"/>
                  </a:cubicBezTo>
                  <a:cubicBezTo>
                    <a:pt x="282436" y="0"/>
                    <a:pt x="140192" y="221138"/>
                    <a:pt x="149577" y="241669"/>
                  </a:cubicBezTo>
                  <a:cubicBezTo>
                    <a:pt x="153096" y="249587"/>
                    <a:pt x="162481" y="256040"/>
                    <a:pt x="174506" y="259853"/>
                  </a:cubicBezTo>
                  <a:cubicBezTo>
                    <a:pt x="135206" y="334641"/>
                    <a:pt x="78014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19"/>
                  </a:cubicBezTo>
                  <a:cubicBezTo>
                    <a:pt x="0" y="709756"/>
                    <a:pt x="73908" y="776039"/>
                    <a:pt x="149870" y="755509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29"/>
                    <a:pt x="503575" y="750230"/>
                  </a:cubicBezTo>
                  <a:cubicBezTo>
                    <a:pt x="592441" y="773400"/>
                    <a:pt x="629102" y="699491"/>
                    <a:pt x="626756" y="681894"/>
                  </a:cubicBezTo>
                  <a:close/>
                </a:path>
              </a:pathLst>
            </a:custGeom>
            <a:solidFill>
              <a:srgbClr val="22AF77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95C0E6-0B08-46D2-9FEA-EDC370E76F0A}"/>
                </a:ext>
              </a:extLst>
            </p:cNvPr>
            <p:cNvSpPr/>
            <p:nvPr/>
          </p:nvSpPr>
          <p:spPr>
            <a:xfrm>
              <a:off x="5248379" y="9146212"/>
              <a:ext cx="626837" cy="786660"/>
            </a:xfrm>
            <a:custGeom>
              <a:avLst/>
              <a:gdLst>
                <a:gd name="connsiteX0" fmla="*/ 626756 w 626837"/>
                <a:gd name="connsiteY0" fmla="*/ 681894 h 786660"/>
                <a:gd name="connsiteX1" fmla="*/ 512081 w 626837"/>
                <a:gd name="connsiteY1" fmla="*/ 485097 h 786660"/>
                <a:gd name="connsiteX2" fmla="*/ 530264 w 626837"/>
                <a:gd name="connsiteY2" fmla="*/ 476006 h 786660"/>
                <a:gd name="connsiteX3" fmla="*/ 432013 w 626837"/>
                <a:gd name="connsiteY3" fmla="*/ 256919 h 786660"/>
                <a:gd name="connsiteX4" fmla="*/ 460169 w 626837"/>
                <a:gd name="connsiteY4" fmla="*/ 241669 h 786660"/>
                <a:gd name="connsiteX5" fmla="*/ 303553 w 626837"/>
                <a:gd name="connsiteY5" fmla="*/ 0 h 786660"/>
                <a:gd name="connsiteX6" fmla="*/ 149577 w 626837"/>
                <a:gd name="connsiteY6" fmla="*/ 241669 h 786660"/>
                <a:gd name="connsiteX7" fmla="*/ 174506 w 626837"/>
                <a:gd name="connsiteY7" fmla="*/ 259853 h 786660"/>
                <a:gd name="connsiteX8" fmla="*/ 85347 w 626837"/>
                <a:gd name="connsiteY8" fmla="*/ 469260 h 786660"/>
                <a:gd name="connsiteX9" fmla="*/ 107637 w 626837"/>
                <a:gd name="connsiteY9" fmla="*/ 488618 h 786660"/>
                <a:gd name="connsiteX10" fmla="*/ 0 w 626837"/>
                <a:gd name="connsiteY10" fmla="*/ 689519 h 786660"/>
                <a:gd name="connsiteX11" fmla="*/ 149870 w 626837"/>
                <a:gd name="connsiteY11" fmla="*/ 755509 h 786660"/>
                <a:gd name="connsiteX12" fmla="*/ 290355 w 626837"/>
                <a:gd name="connsiteY12" fmla="*/ 759029 h 786660"/>
                <a:gd name="connsiteX13" fmla="*/ 503575 w 626837"/>
                <a:gd name="connsiteY13" fmla="*/ 750230 h 786660"/>
                <a:gd name="connsiteX14" fmla="*/ 626756 w 626837"/>
                <a:gd name="connsiteY14" fmla="*/ 681894 h 7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837" h="786660">
                  <a:moveTo>
                    <a:pt x="626756" y="681894"/>
                  </a:moveTo>
                  <a:cubicBezTo>
                    <a:pt x="625290" y="669576"/>
                    <a:pt x="554900" y="554607"/>
                    <a:pt x="512081" y="485097"/>
                  </a:cubicBezTo>
                  <a:cubicBezTo>
                    <a:pt x="519413" y="483045"/>
                    <a:pt x="525865" y="480112"/>
                    <a:pt x="530264" y="476006"/>
                  </a:cubicBezTo>
                  <a:cubicBezTo>
                    <a:pt x="544929" y="462808"/>
                    <a:pt x="478646" y="339041"/>
                    <a:pt x="432013" y="256919"/>
                  </a:cubicBezTo>
                  <a:cubicBezTo>
                    <a:pt x="448144" y="253694"/>
                    <a:pt x="460169" y="247241"/>
                    <a:pt x="460169" y="241669"/>
                  </a:cubicBezTo>
                  <a:cubicBezTo>
                    <a:pt x="460169" y="209114"/>
                    <a:pt x="322617" y="0"/>
                    <a:pt x="303553" y="0"/>
                  </a:cubicBezTo>
                  <a:cubicBezTo>
                    <a:pt x="282436" y="0"/>
                    <a:pt x="140192" y="221138"/>
                    <a:pt x="149577" y="241669"/>
                  </a:cubicBezTo>
                  <a:cubicBezTo>
                    <a:pt x="153096" y="249587"/>
                    <a:pt x="162482" y="256040"/>
                    <a:pt x="174506" y="259853"/>
                  </a:cubicBezTo>
                  <a:cubicBezTo>
                    <a:pt x="135206" y="334641"/>
                    <a:pt x="78015" y="448730"/>
                    <a:pt x="85347" y="469260"/>
                  </a:cubicBezTo>
                  <a:cubicBezTo>
                    <a:pt x="88866" y="478939"/>
                    <a:pt x="97372" y="484805"/>
                    <a:pt x="107637" y="488618"/>
                  </a:cubicBezTo>
                  <a:cubicBezTo>
                    <a:pt x="72149" y="549327"/>
                    <a:pt x="0" y="674268"/>
                    <a:pt x="0" y="689519"/>
                  </a:cubicBezTo>
                  <a:cubicBezTo>
                    <a:pt x="0" y="709756"/>
                    <a:pt x="73909" y="776039"/>
                    <a:pt x="149870" y="755509"/>
                  </a:cubicBezTo>
                  <a:cubicBezTo>
                    <a:pt x="188877" y="800089"/>
                    <a:pt x="271878" y="790704"/>
                    <a:pt x="290355" y="759029"/>
                  </a:cubicBezTo>
                  <a:cubicBezTo>
                    <a:pt x="343440" y="800089"/>
                    <a:pt x="444624" y="793929"/>
                    <a:pt x="503575" y="750230"/>
                  </a:cubicBezTo>
                  <a:cubicBezTo>
                    <a:pt x="592148" y="773400"/>
                    <a:pt x="628809" y="699491"/>
                    <a:pt x="626756" y="681894"/>
                  </a:cubicBezTo>
                  <a:close/>
                </a:path>
              </a:pathLst>
            </a:custGeom>
            <a:solidFill>
              <a:srgbClr val="22AF77"/>
            </a:solidFill>
            <a:ln w="293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6D48B13-E2CA-4FBB-8A91-FA2101D42C6E}"/>
              </a:ext>
            </a:extLst>
          </p:cNvPr>
          <p:cNvSpPr txBox="1"/>
          <p:nvPr/>
        </p:nvSpPr>
        <p:spPr>
          <a:xfrm>
            <a:off x="14099112" y="5440957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Christmas Infographics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A0D90-0DCC-4E0D-9091-062AD38A2138}"/>
              </a:ext>
            </a:extLst>
          </p:cNvPr>
          <p:cNvSpPr/>
          <p:nvPr/>
        </p:nvSpPr>
        <p:spPr>
          <a:xfrm>
            <a:off x="14291713" y="6771715"/>
            <a:ext cx="8711737" cy="304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</p:spTree>
    <p:extLst>
      <p:ext uri="{BB962C8B-B14F-4D97-AF65-F5344CB8AC3E}">
        <p14:creationId xmlns:p14="http://schemas.microsoft.com/office/powerpoint/2010/main" val="410231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8F41203-3972-4E7A-B638-FA824FC1A434}"/>
              </a:ext>
            </a:extLst>
          </p:cNvPr>
          <p:cNvGrpSpPr/>
          <p:nvPr/>
        </p:nvGrpSpPr>
        <p:grpSpPr>
          <a:xfrm>
            <a:off x="1462468" y="2433790"/>
            <a:ext cx="8066269" cy="9558011"/>
            <a:chOff x="3025451" y="2877439"/>
            <a:chExt cx="7426050" cy="879939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547445-1DCD-4808-A439-C6230E7B22E7}"/>
                </a:ext>
              </a:extLst>
            </p:cNvPr>
            <p:cNvSpPr/>
            <p:nvPr/>
          </p:nvSpPr>
          <p:spPr>
            <a:xfrm>
              <a:off x="3245692" y="9533839"/>
              <a:ext cx="7205809" cy="2142992"/>
            </a:xfrm>
            <a:custGeom>
              <a:avLst/>
              <a:gdLst>
                <a:gd name="connsiteX0" fmla="*/ 7158347 w 7205808"/>
                <a:gd name="connsiteY0" fmla="*/ 1076002 h 2142991"/>
                <a:gd name="connsiteX1" fmla="*/ 3607410 w 7205808"/>
                <a:gd name="connsiteY1" fmla="*/ 2095530 h 2142991"/>
                <a:gd name="connsiteX2" fmla="*/ 56473 w 7205808"/>
                <a:gd name="connsiteY2" fmla="*/ 1076002 h 2142991"/>
                <a:gd name="connsiteX3" fmla="*/ 3607410 w 7205808"/>
                <a:gd name="connsiteY3" fmla="*/ 56473 h 2142991"/>
                <a:gd name="connsiteX4" fmla="*/ 7158347 w 7205808"/>
                <a:gd name="connsiteY4" fmla="*/ 1076002 h 214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808" h="2142991">
                  <a:moveTo>
                    <a:pt x="7158347" y="1076002"/>
                  </a:moveTo>
                  <a:cubicBezTo>
                    <a:pt x="7158347" y="1639072"/>
                    <a:pt x="5568539" y="2095530"/>
                    <a:pt x="3607410" y="2095530"/>
                  </a:cubicBezTo>
                  <a:cubicBezTo>
                    <a:pt x="1646282" y="2095530"/>
                    <a:pt x="56473" y="1639072"/>
                    <a:pt x="56473" y="1076002"/>
                  </a:cubicBezTo>
                  <a:cubicBezTo>
                    <a:pt x="56473" y="512932"/>
                    <a:pt x="1646282" y="56473"/>
                    <a:pt x="3607410" y="56473"/>
                  </a:cubicBezTo>
                  <a:cubicBezTo>
                    <a:pt x="5568539" y="56473"/>
                    <a:pt x="7158347" y="512932"/>
                    <a:pt x="7158347" y="1076002"/>
                  </a:cubicBezTo>
                  <a:close/>
                </a:path>
              </a:pathLst>
            </a:custGeom>
            <a:solidFill>
              <a:srgbClr val="3A0045">
                <a:alpha val="20000"/>
              </a:srgbClr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66A845-8799-4157-92BA-CB250EDFD41D}"/>
                </a:ext>
              </a:extLst>
            </p:cNvPr>
            <p:cNvSpPr/>
            <p:nvPr/>
          </p:nvSpPr>
          <p:spPr>
            <a:xfrm>
              <a:off x="4552917" y="6410161"/>
              <a:ext cx="4393133" cy="1607244"/>
            </a:xfrm>
            <a:custGeom>
              <a:avLst/>
              <a:gdLst>
                <a:gd name="connsiteX0" fmla="*/ 56473 w 4393132"/>
                <a:gd name="connsiteY0" fmla="*/ 642045 h 1607243"/>
                <a:gd name="connsiteX1" fmla="*/ 1357001 w 4393132"/>
                <a:gd name="connsiteY1" fmla="*/ 56473 h 1607243"/>
                <a:gd name="connsiteX2" fmla="*/ 1087520 w 4393132"/>
                <a:gd name="connsiteY2" fmla="*/ 495786 h 1607243"/>
                <a:gd name="connsiteX3" fmla="*/ 2075171 w 4393132"/>
                <a:gd name="connsiteY3" fmla="*/ 137371 h 1607243"/>
                <a:gd name="connsiteX4" fmla="*/ 2390727 w 4393132"/>
                <a:gd name="connsiteY4" fmla="*/ 716782 h 1607243"/>
                <a:gd name="connsiteX5" fmla="*/ 2479125 w 4393132"/>
                <a:gd name="connsiteY5" fmla="*/ 214787 h 1607243"/>
                <a:gd name="connsiteX6" fmla="*/ 2920849 w 4393132"/>
                <a:gd name="connsiteY6" fmla="*/ 477303 h 1607243"/>
                <a:gd name="connsiteX7" fmla="*/ 4355582 w 4393132"/>
                <a:gd name="connsiteY7" fmla="*/ 516948 h 1607243"/>
                <a:gd name="connsiteX8" fmla="*/ 3125237 w 4393132"/>
                <a:gd name="connsiteY8" fmla="*/ 646331 h 1607243"/>
                <a:gd name="connsiteX9" fmla="*/ 3527048 w 4393132"/>
                <a:gd name="connsiteY9" fmla="*/ 1183419 h 1607243"/>
                <a:gd name="connsiteX10" fmla="*/ 2534039 w 4393132"/>
                <a:gd name="connsiteY10" fmla="*/ 908045 h 1607243"/>
                <a:gd name="connsiteX11" fmla="*/ 1991594 w 4393132"/>
                <a:gd name="connsiteY11" fmla="*/ 1558978 h 1607243"/>
                <a:gd name="connsiteX12" fmla="*/ 1999898 w 4393132"/>
                <a:gd name="connsiteY12" fmla="*/ 702049 h 1607243"/>
                <a:gd name="connsiteX13" fmla="*/ 285773 w 4393132"/>
                <a:gd name="connsiteY13" fmla="*/ 747320 h 1607243"/>
                <a:gd name="connsiteX14" fmla="*/ 673119 w 4393132"/>
                <a:gd name="connsiteY14" fmla="*/ 535967 h 160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3132" h="1607243">
                  <a:moveTo>
                    <a:pt x="56473" y="642045"/>
                  </a:moveTo>
                  <a:cubicBezTo>
                    <a:pt x="534360" y="578559"/>
                    <a:pt x="992692" y="372297"/>
                    <a:pt x="1357001" y="56473"/>
                  </a:cubicBezTo>
                  <a:cubicBezTo>
                    <a:pt x="1267263" y="203000"/>
                    <a:pt x="1177258" y="349259"/>
                    <a:pt x="1087520" y="495786"/>
                  </a:cubicBezTo>
                  <a:cubicBezTo>
                    <a:pt x="1440845" y="467660"/>
                    <a:pt x="1786135" y="342562"/>
                    <a:pt x="2075171" y="137371"/>
                  </a:cubicBezTo>
                  <a:cubicBezTo>
                    <a:pt x="2136246" y="350599"/>
                    <a:pt x="2245003" y="549897"/>
                    <a:pt x="2390727" y="716782"/>
                  </a:cubicBezTo>
                  <a:cubicBezTo>
                    <a:pt x="2441355" y="554182"/>
                    <a:pt x="2471089" y="384887"/>
                    <a:pt x="2479125" y="214787"/>
                  </a:cubicBezTo>
                  <a:cubicBezTo>
                    <a:pt x="2541004" y="383547"/>
                    <a:pt x="2743784" y="446497"/>
                    <a:pt x="2920849" y="477303"/>
                  </a:cubicBezTo>
                  <a:cubicBezTo>
                    <a:pt x="3393914" y="559540"/>
                    <a:pt x="3878766" y="572934"/>
                    <a:pt x="4355582" y="516948"/>
                  </a:cubicBezTo>
                  <a:cubicBezTo>
                    <a:pt x="3979755" y="708746"/>
                    <a:pt x="3532405" y="755624"/>
                    <a:pt x="3125237" y="646331"/>
                  </a:cubicBezTo>
                  <a:cubicBezTo>
                    <a:pt x="3259174" y="825272"/>
                    <a:pt x="3393111" y="1004479"/>
                    <a:pt x="3527048" y="1183419"/>
                  </a:cubicBezTo>
                  <a:cubicBezTo>
                    <a:pt x="3179348" y="1183419"/>
                    <a:pt x="2832183" y="1086984"/>
                    <a:pt x="2534039" y="908045"/>
                  </a:cubicBezTo>
                  <a:cubicBezTo>
                    <a:pt x="2441087" y="1181544"/>
                    <a:pt x="2243931" y="1418344"/>
                    <a:pt x="1991594" y="1558978"/>
                  </a:cubicBezTo>
                  <a:cubicBezTo>
                    <a:pt x="2040079" y="1276371"/>
                    <a:pt x="2043026" y="985728"/>
                    <a:pt x="1999898" y="702049"/>
                  </a:cubicBezTo>
                  <a:cubicBezTo>
                    <a:pt x="1446203" y="868934"/>
                    <a:pt x="847773" y="884740"/>
                    <a:pt x="285773" y="747320"/>
                  </a:cubicBezTo>
                  <a:cubicBezTo>
                    <a:pt x="425068" y="698299"/>
                    <a:pt x="556594" y="626509"/>
                    <a:pt x="673119" y="535967"/>
                  </a:cubicBezTo>
                </a:path>
              </a:pathLst>
            </a:custGeom>
            <a:solidFill>
              <a:srgbClr val="178149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EB7B90-02E2-4AB2-9B51-47F742BC2D80}"/>
                </a:ext>
              </a:extLst>
            </p:cNvPr>
            <p:cNvSpPr/>
            <p:nvPr/>
          </p:nvSpPr>
          <p:spPr>
            <a:xfrm>
              <a:off x="5971577" y="3065487"/>
              <a:ext cx="2223354" cy="2705527"/>
            </a:xfrm>
            <a:custGeom>
              <a:avLst/>
              <a:gdLst>
                <a:gd name="connsiteX0" fmla="*/ 390780 w 2223353"/>
                <a:gd name="connsiteY0" fmla="*/ 1955699 h 2705526"/>
                <a:gd name="connsiteX1" fmla="*/ 285505 w 2223353"/>
                <a:gd name="connsiteY1" fmla="*/ 2579846 h 2705526"/>
                <a:gd name="connsiteX2" fmla="*/ 845362 w 2223353"/>
                <a:gd name="connsiteY2" fmla="*/ 2213126 h 2705526"/>
                <a:gd name="connsiteX3" fmla="*/ 1247708 w 2223353"/>
                <a:gd name="connsiteY3" fmla="*/ 2664226 h 2705526"/>
                <a:gd name="connsiteX4" fmla="*/ 1154488 w 2223353"/>
                <a:gd name="connsiteY4" fmla="*/ 1915250 h 2705526"/>
                <a:gd name="connsiteX5" fmla="*/ 2190357 w 2223353"/>
                <a:gd name="connsiteY5" fmla="*/ 1940966 h 2705526"/>
                <a:gd name="connsiteX6" fmla="*/ 1458257 w 2223353"/>
                <a:gd name="connsiteY6" fmla="*/ 1085377 h 2705526"/>
                <a:gd name="connsiteX7" fmla="*/ 940457 w 2223353"/>
                <a:gd name="connsiteY7" fmla="*/ 56473 h 2705526"/>
                <a:gd name="connsiteX8" fmla="*/ 355956 w 2223353"/>
                <a:gd name="connsiteY8" fmla="*/ 1648716 h 2705526"/>
                <a:gd name="connsiteX9" fmla="*/ 56473 w 2223353"/>
                <a:gd name="connsiteY9" fmla="*/ 2142943 h 2705526"/>
                <a:gd name="connsiteX10" fmla="*/ 390780 w 2223353"/>
                <a:gd name="connsiteY10" fmla="*/ 1955699 h 270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3353" h="2705526">
                  <a:moveTo>
                    <a:pt x="390780" y="1955699"/>
                  </a:moveTo>
                  <a:cubicBezTo>
                    <a:pt x="381940" y="2167052"/>
                    <a:pt x="346313" y="2377333"/>
                    <a:pt x="285505" y="2579846"/>
                  </a:cubicBezTo>
                  <a:cubicBezTo>
                    <a:pt x="505698" y="2524128"/>
                    <a:pt x="706335" y="2392870"/>
                    <a:pt x="845362" y="2213126"/>
                  </a:cubicBezTo>
                  <a:cubicBezTo>
                    <a:pt x="957333" y="2381351"/>
                    <a:pt x="1093145" y="2533771"/>
                    <a:pt x="1247708" y="2664226"/>
                  </a:cubicBezTo>
                  <a:cubicBezTo>
                    <a:pt x="1313338" y="2414835"/>
                    <a:pt x="1279050" y="2140800"/>
                    <a:pt x="1154488" y="1915250"/>
                  </a:cubicBezTo>
                  <a:cubicBezTo>
                    <a:pt x="1472455" y="2077850"/>
                    <a:pt x="1864622" y="2087493"/>
                    <a:pt x="2190357" y="1940966"/>
                  </a:cubicBezTo>
                  <a:cubicBezTo>
                    <a:pt x="1830334" y="1801672"/>
                    <a:pt x="1609071" y="1440578"/>
                    <a:pt x="1458257" y="1085377"/>
                  </a:cubicBezTo>
                  <a:cubicBezTo>
                    <a:pt x="1307444" y="730176"/>
                    <a:pt x="1193866" y="347384"/>
                    <a:pt x="940457" y="56473"/>
                  </a:cubicBezTo>
                  <a:cubicBezTo>
                    <a:pt x="769821" y="595703"/>
                    <a:pt x="574809" y="1127165"/>
                    <a:pt x="355956" y="1648716"/>
                  </a:cubicBezTo>
                  <a:cubicBezTo>
                    <a:pt x="280416" y="1828727"/>
                    <a:pt x="194428" y="2002309"/>
                    <a:pt x="56473" y="2142943"/>
                  </a:cubicBezTo>
                  <a:cubicBezTo>
                    <a:pt x="103351" y="2119102"/>
                    <a:pt x="389440" y="1992398"/>
                    <a:pt x="390780" y="1955699"/>
                  </a:cubicBezTo>
                  <a:close/>
                </a:path>
              </a:pathLst>
            </a:custGeom>
            <a:solidFill>
              <a:srgbClr val="178149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E94CF9-F7F9-4E06-A52E-C0E2ED329DFD}"/>
                </a:ext>
              </a:extLst>
            </p:cNvPr>
            <p:cNvSpPr/>
            <p:nvPr/>
          </p:nvSpPr>
          <p:spPr>
            <a:xfrm>
              <a:off x="3811539" y="4063146"/>
              <a:ext cx="6428974" cy="6027164"/>
            </a:xfrm>
            <a:custGeom>
              <a:avLst/>
              <a:gdLst>
                <a:gd name="connsiteX0" fmla="*/ 2332501 w 6428974"/>
                <a:gd name="connsiteY0" fmla="*/ 169419 h 6027163"/>
                <a:gd name="connsiteX1" fmla="*/ 3702141 w 6428974"/>
                <a:gd name="connsiteY1" fmla="*/ 999828 h 6027163"/>
                <a:gd name="connsiteX2" fmla="*/ 5290901 w 6428974"/>
                <a:gd name="connsiteY2" fmla="*/ 1286185 h 6027163"/>
                <a:gd name="connsiteX3" fmla="*/ 5955764 w 6428974"/>
                <a:gd name="connsiteY3" fmla="*/ 1584865 h 6027163"/>
                <a:gd name="connsiteX4" fmla="*/ 5999696 w 6428974"/>
                <a:gd name="connsiteY4" fmla="*/ 1880598 h 6027163"/>
                <a:gd name="connsiteX5" fmla="*/ 5874598 w 6428974"/>
                <a:gd name="connsiteY5" fmla="*/ 2456259 h 6027163"/>
                <a:gd name="connsiteX6" fmla="*/ 5579669 w 6428974"/>
                <a:gd name="connsiteY6" fmla="*/ 2666540 h 6027163"/>
                <a:gd name="connsiteX7" fmla="*/ 4528800 w 6428974"/>
                <a:gd name="connsiteY7" fmla="*/ 2834765 h 6027163"/>
                <a:gd name="connsiteX8" fmla="*/ 2537157 w 6428974"/>
                <a:gd name="connsiteY8" fmla="*/ 2445544 h 6027163"/>
                <a:gd name="connsiteX9" fmla="*/ 1948370 w 6428974"/>
                <a:gd name="connsiteY9" fmla="*/ 2249192 h 6027163"/>
                <a:gd name="connsiteX10" fmla="*/ 1355565 w 6428974"/>
                <a:gd name="connsiteY10" fmla="*/ 2365182 h 6027163"/>
                <a:gd name="connsiteX11" fmla="*/ 730615 w 6428974"/>
                <a:gd name="connsiteY11" fmla="*/ 3529362 h 6027163"/>
                <a:gd name="connsiteX12" fmla="*/ 1705140 w 6428974"/>
                <a:gd name="connsiteY12" fmla="*/ 3769377 h 6027163"/>
                <a:gd name="connsiteX13" fmla="*/ 3302473 w 6428974"/>
                <a:gd name="connsiteY13" fmla="*/ 4395131 h 6027163"/>
                <a:gd name="connsiteX14" fmla="*/ 5721107 w 6428974"/>
                <a:gd name="connsiteY14" fmla="*/ 4634342 h 6027163"/>
                <a:gd name="connsiteX15" fmla="*/ 5925495 w 6428974"/>
                <a:gd name="connsiteY15" fmla="*/ 4648004 h 6027163"/>
                <a:gd name="connsiteX16" fmla="*/ 5995945 w 6428974"/>
                <a:gd name="connsiteY16" fmla="*/ 4731045 h 6027163"/>
                <a:gd name="connsiteX17" fmla="*/ 6162027 w 6428974"/>
                <a:gd name="connsiteY17" fmla="*/ 5301616 h 6027163"/>
                <a:gd name="connsiteX18" fmla="*/ 4838462 w 6428974"/>
                <a:gd name="connsiteY18" fmla="*/ 5810041 h 6027163"/>
                <a:gd name="connsiteX19" fmla="*/ 1249755 w 6428974"/>
                <a:gd name="connsiteY19" fmla="*/ 5301616 h 6027163"/>
                <a:gd name="connsiteX20" fmla="*/ 169419 w 6428974"/>
                <a:gd name="connsiteY20" fmla="*/ 4039126 h 602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28974" h="6027163">
                  <a:moveTo>
                    <a:pt x="2332501" y="169419"/>
                  </a:moveTo>
                  <a:cubicBezTo>
                    <a:pt x="2702167" y="562122"/>
                    <a:pt x="3189698" y="831068"/>
                    <a:pt x="3702141" y="999828"/>
                  </a:cubicBezTo>
                  <a:cubicBezTo>
                    <a:pt x="4214583" y="1168589"/>
                    <a:pt x="4753278" y="1241986"/>
                    <a:pt x="5290901" y="1286185"/>
                  </a:cubicBezTo>
                  <a:cubicBezTo>
                    <a:pt x="5545381" y="1307080"/>
                    <a:pt x="5848614" y="1352886"/>
                    <a:pt x="5955764" y="1584865"/>
                  </a:cubicBezTo>
                  <a:cubicBezTo>
                    <a:pt x="5997820" y="1676210"/>
                    <a:pt x="5999428" y="1780145"/>
                    <a:pt x="5999696" y="1880598"/>
                  </a:cubicBezTo>
                  <a:cubicBezTo>
                    <a:pt x="6000767" y="2080700"/>
                    <a:pt x="5995677" y="2296874"/>
                    <a:pt x="5874598" y="2456259"/>
                  </a:cubicBezTo>
                  <a:cubicBezTo>
                    <a:pt x="5800665" y="2553497"/>
                    <a:pt x="5691641" y="2617787"/>
                    <a:pt x="5579669" y="2666540"/>
                  </a:cubicBezTo>
                  <a:cubicBezTo>
                    <a:pt x="5252059" y="2809585"/>
                    <a:pt x="4886411" y="2840122"/>
                    <a:pt x="4528800" y="2834765"/>
                  </a:cubicBezTo>
                  <a:cubicBezTo>
                    <a:pt x="3848668" y="2824854"/>
                    <a:pt x="3170679" y="2692524"/>
                    <a:pt x="2537157" y="2445544"/>
                  </a:cubicBezTo>
                  <a:cubicBezTo>
                    <a:pt x="2344020" y="2370272"/>
                    <a:pt x="2152758" y="2283748"/>
                    <a:pt x="1948370" y="2249192"/>
                  </a:cubicBezTo>
                  <a:cubicBezTo>
                    <a:pt x="1743982" y="2214369"/>
                    <a:pt x="1519236" y="2237942"/>
                    <a:pt x="1355565" y="2365182"/>
                  </a:cubicBezTo>
                  <a:cubicBezTo>
                    <a:pt x="1132962" y="2537693"/>
                    <a:pt x="638734" y="3263095"/>
                    <a:pt x="730615" y="3529362"/>
                  </a:cubicBezTo>
                  <a:cubicBezTo>
                    <a:pt x="822496" y="3795629"/>
                    <a:pt x="1473429" y="3609189"/>
                    <a:pt x="1705140" y="3769377"/>
                  </a:cubicBezTo>
                  <a:cubicBezTo>
                    <a:pt x="2178206" y="4096451"/>
                    <a:pt x="2744759" y="4254764"/>
                    <a:pt x="3302473" y="4395131"/>
                  </a:cubicBezTo>
                  <a:cubicBezTo>
                    <a:pt x="4094040" y="4594429"/>
                    <a:pt x="4916145" y="4769351"/>
                    <a:pt x="5721107" y="4634342"/>
                  </a:cubicBezTo>
                  <a:cubicBezTo>
                    <a:pt x="5790218" y="4622824"/>
                    <a:pt x="5866562" y="4610233"/>
                    <a:pt x="5925495" y="4648004"/>
                  </a:cubicBezTo>
                  <a:cubicBezTo>
                    <a:pt x="5956568" y="4667826"/>
                    <a:pt x="5978266" y="4698900"/>
                    <a:pt x="5995945" y="4731045"/>
                  </a:cubicBezTo>
                  <a:cubicBezTo>
                    <a:pt x="6151848" y="5015527"/>
                    <a:pt x="6416507" y="5100442"/>
                    <a:pt x="6162027" y="5301616"/>
                  </a:cubicBezTo>
                  <a:cubicBezTo>
                    <a:pt x="5907547" y="5502790"/>
                    <a:pt x="5409569" y="5729143"/>
                    <a:pt x="4838462" y="5810041"/>
                  </a:cubicBezTo>
                  <a:cubicBezTo>
                    <a:pt x="3845989" y="5950675"/>
                    <a:pt x="2121417" y="5796379"/>
                    <a:pt x="1249755" y="5301616"/>
                  </a:cubicBezTo>
                  <a:cubicBezTo>
                    <a:pt x="690434" y="4984185"/>
                    <a:pt x="448544" y="4618537"/>
                    <a:pt x="169419" y="4039126"/>
                  </a:cubicBezTo>
                </a:path>
              </a:pathLst>
            </a:custGeom>
            <a:noFill/>
            <a:ln w="80322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540022-C72B-4B09-960A-AA0FB41CC9FC}"/>
                </a:ext>
              </a:extLst>
            </p:cNvPr>
            <p:cNvSpPr/>
            <p:nvPr/>
          </p:nvSpPr>
          <p:spPr>
            <a:xfrm>
              <a:off x="3759207" y="3654006"/>
              <a:ext cx="6375400" cy="7473683"/>
            </a:xfrm>
            <a:custGeom>
              <a:avLst/>
              <a:gdLst>
                <a:gd name="connsiteX0" fmla="*/ 3205331 w 6375399"/>
                <a:gd name="connsiteY0" fmla="*/ 56473 h 7473682"/>
                <a:gd name="connsiteX1" fmla="*/ 1588444 w 6375399"/>
                <a:gd name="connsiteY1" fmla="*/ 2525199 h 7473682"/>
                <a:gd name="connsiteX2" fmla="*/ 2354832 w 6375399"/>
                <a:gd name="connsiteY2" fmla="*/ 2480465 h 7473682"/>
                <a:gd name="connsiteX3" fmla="*/ 984656 w 6375399"/>
                <a:gd name="connsiteY3" fmla="*/ 3941181 h 7473682"/>
                <a:gd name="connsiteX4" fmla="*/ 2050794 w 6375399"/>
                <a:gd name="connsiteY4" fmla="*/ 3941181 h 7473682"/>
                <a:gd name="connsiteX5" fmla="*/ 261664 w 6375399"/>
                <a:gd name="connsiteY5" fmla="*/ 6047206 h 7473682"/>
                <a:gd name="connsiteX6" fmla="*/ 1111896 w 6375399"/>
                <a:gd name="connsiteY6" fmla="*/ 6190251 h 7473682"/>
                <a:gd name="connsiteX7" fmla="*/ 56473 w 6375399"/>
                <a:gd name="connsiteY7" fmla="*/ 6871187 h 7473682"/>
                <a:gd name="connsiteX8" fmla="*/ 1941502 w 6375399"/>
                <a:gd name="connsiteY8" fmla="*/ 6871187 h 7473682"/>
                <a:gd name="connsiteX9" fmla="*/ 4158962 w 6375399"/>
                <a:gd name="connsiteY9" fmla="*/ 7408273 h 7473682"/>
                <a:gd name="connsiteX10" fmla="*/ 3688040 w 6375399"/>
                <a:gd name="connsiteY10" fmla="*/ 7144150 h 7473682"/>
                <a:gd name="connsiteX11" fmla="*/ 6332759 w 6375399"/>
                <a:gd name="connsiteY11" fmla="*/ 6891009 h 7473682"/>
                <a:gd name="connsiteX12" fmla="*/ 5363860 w 6375399"/>
                <a:gd name="connsiteY12" fmla="*/ 6314545 h 7473682"/>
                <a:gd name="connsiteX13" fmla="*/ 6102656 w 6375399"/>
                <a:gd name="connsiteY13" fmla="*/ 6094084 h 7473682"/>
                <a:gd name="connsiteX14" fmla="*/ 4401924 w 6375399"/>
                <a:gd name="connsiteY14" fmla="*/ 4345403 h 7473682"/>
                <a:gd name="connsiteX15" fmla="*/ 5295016 w 6375399"/>
                <a:gd name="connsiteY15" fmla="*/ 4192714 h 7473682"/>
                <a:gd name="connsiteX16" fmla="*/ 3974665 w 6375399"/>
                <a:gd name="connsiteY16" fmla="*/ 2800038 h 7473682"/>
                <a:gd name="connsiteX17" fmla="*/ 4763822 w 6375399"/>
                <a:gd name="connsiteY17" fmla="*/ 2747535 h 7473682"/>
                <a:gd name="connsiteX18" fmla="*/ 3205331 w 6375399"/>
                <a:gd name="connsiteY18" fmla="*/ 56473 h 747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399" h="7473682">
                  <a:moveTo>
                    <a:pt x="3205331" y="56473"/>
                  </a:moveTo>
                  <a:cubicBezTo>
                    <a:pt x="3205331" y="56473"/>
                    <a:pt x="2681638" y="2088833"/>
                    <a:pt x="1588444" y="2525199"/>
                  </a:cubicBezTo>
                  <a:cubicBezTo>
                    <a:pt x="2077850" y="2606901"/>
                    <a:pt x="2354832" y="2480465"/>
                    <a:pt x="2354832" y="2480465"/>
                  </a:cubicBezTo>
                  <a:cubicBezTo>
                    <a:pt x="2354832" y="2480465"/>
                    <a:pt x="2047044" y="3474277"/>
                    <a:pt x="984656" y="3941181"/>
                  </a:cubicBezTo>
                  <a:cubicBezTo>
                    <a:pt x="1886856" y="4026097"/>
                    <a:pt x="2050794" y="3941181"/>
                    <a:pt x="2050794" y="3941181"/>
                  </a:cubicBezTo>
                  <a:cubicBezTo>
                    <a:pt x="2050794" y="3941181"/>
                    <a:pt x="1298605" y="5738347"/>
                    <a:pt x="261664" y="6047206"/>
                  </a:cubicBezTo>
                  <a:cubicBezTo>
                    <a:pt x="593560" y="6231772"/>
                    <a:pt x="1111896" y="6190251"/>
                    <a:pt x="1111896" y="6190251"/>
                  </a:cubicBezTo>
                  <a:cubicBezTo>
                    <a:pt x="1111896" y="6190251"/>
                    <a:pt x="845630" y="6715016"/>
                    <a:pt x="56473" y="6871187"/>
                  </a:cubicBezTo>
                  <a:cubicBezTo>
                    <a:pt x="1132791" y="7248353"/>
                    <a:pt x="1941502" y="6871187"/>
                    <a:pt x="1941502" y="6871187"/>
                  </a:cubicBezTo>
                  <a:cubicBezTo>
                    <a:pt x="1941502" y="6871187"/>
                    <a:pt x="2517163" y="7500154"/>
                    <a:pt x="4158962" y="7408273"/>
                  </a:cubicBezTo>
                  <a:cubicBezTo>
                    <a:pt x="3876087" y="7296571"/>
                    <a:pt x="3688040" y="7144150"/>
                    <a:pt x="3688040" y="7144150"/>
                  </a:cubicBezTo>
                  <a:cubicBezTo>
                    <a:pt x="3688040" y="7144150"/>
                    <a:pt x="5213314" y="7392201"/>
                    <a:pt x="6332759" y="6891009"/>
                  </a:cubicBezTo>
                  <a:cubicBezTo>
                    <a:pt x="5734865" y="6820826"/>
                    <a:pt x="5363860" y="6314545"/>
                    <a:pt x="5363860" y="6314545"/>
                  </a:cubicBezTo>
                  <a:cubicBezTo>
                    <a:pt x="5363860" y="6314545"/>
                    <a:pt x="5706470" y="6377227"/>
                    <a:pt x="6102656" y="6094084"/>
                  </a:cubicBezTo>
                  <a:cubicBezTo>
                    <a:pt x="5534228" y="5907644"/>
                    <a:pt x="4401924" y="4345403"/>
                    <a:pt x="4401924" y="4345403"/>
                  </a:cubicBezTo>
                  <a:cubicBezTo>
                    <a:pt x="4401924" y="4345403"/>
                    <a:pt x="4707836" y="4430855"/>
                    <a:pt x="5295016" y="4192714"/>
                  </a:cubicBezTo>
                  <a:cubicBezTo>
                    <a:pt x="4664976" y="4011096"/>
                    <a:pt x="3974665" y="2800038"/>
                    <a:pt x="3974665" y="2800038"/>
                  </a:cubicBezTo>
                  <a:cubicBezTo>
                    <a:pt x="3974665" y="2800038"/>
                    <a:pt x="4311651" y="2833790"/>
                    <a:pt x="4763822" y="2747535"/>
                  </a:cubicBezTo>
                  <a:cubicBezTo>
                    <a:pt x="3670092" y="2034454"/>
                    <a:pt x="3205331" y="56473"/>
                    <a:pt x="3205331" y="56473"/>
                  </a:cubicBezTo>
                  <a:close/>
                </a:path>
              </a:pathLst>
            </a:custGeom>
            <a:solidFill>
              <a:srgbClr val="338E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3A44E4-77EB-4711-8A02-DDE08C0B2556}"/>
                </a:ext>
              </a:extLst>
            </p:cNvPr>
            <p:cNvSpPr/>
            <p:nvPr/>
          </p:nvSpPr>
          <p:spPr>
            <a:xfrm>
              <a:off x="6867346" y="5276602"/>
              <a:ext cx="669685" cy="669685"/>
            </a:xfrm>
            <a:custGeom>
              <a:avLst/>
              <a:gdLst>
                <a:gd name="connsiteX0" fmla="*/ 390721 w 669684"/>
                <a:gd name="connsiteY0" fmla="*/ 119707 h 669684"/>
                <a:gd name="connsiteX1" fmla="*/ 558196 w 669684"/>
                <a:gd name="connsiteY1" fmla="*/ 390721 h 669684"/>
                <a:gd name="connsiteX2" fmla="*/ 287181 w 669684"/>
                <a:gd name="connsiteY2" fmla="*/ 558196 h 669684"/>
                <a:gd name="connsiteX3" fmla="*/ 119707 w 669684"/>
                <a:gd name="connsiteY3" fmla="*/ 287181 h 669684"/>
                <a:gd name="connsiteX4" fmla="*/ 390721 w 669684"/>
                <a:gd name="connsiteY4" fmla="*/ 119707 h 66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684" h="669684">
                  <a:moveTo>
                    <a:pt x="390721" y="119707"/>
                  </a:moveTo>
                  <a:cubicBezTo>
                    <a:pt x="511807" y="148298"/>
                    <a:pt x="586787" y="269636"/>
                    <a:pt x="558196" y="390721"/>
                  </a:cubicBezTo>
                  <a:cubicBezTo>
                    <a:pt x="529604" y="511806"/>
                    <a:pt x="408267" y="586787"/>
                    <a:pt x="287181" y="558196"/>
                  </a:cubicBezTo>
                  <a:cubicBezTo>
                    <a:pt x="166096" y="529604"/>
                    <a:pt x="91115" y="408267"/>
                    <a:pt x="119707" y="287181"/>
                  </a:cubicBezTo>
                  <a:cubicBezTo>
                    <a:pt x="148298" y="166096"/>
                    <a:pt x="269636" y="91115"/>
                    <a:pt x="390721" y="119707"/>
                  </a:cubicBezTo>
                  <a:close/>
                </a:path>
              </a:pathLst>
            </a:custGeom>
            <a:solidFill>
              <a:srgbClr val="FFD3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640C7A-212F-4AA2-84C9-1DEFA9EFBA8E}"/>
                </a:ext>
              </a:extLst>
            </p:cNvPr>
            <p:cNvSpPr/>
            <p:nvPr/>
          </p:nvSpPr>
          <p:spPr>
            <a:xfrm>
              <a:off x="6641693" y="8711322"/>
              <a:ext cx="669685" cy="669685"/>
            </a:xfrm>
            <a:custGeom>
              <a:avLst/>
              <a:gdLst>
                <a:gd name="connsiteX0" fmla="*/ 390721 w 669684"/>
                <a:gd name="connsiteY0" fmla="*/ 119707 h 669684"/>
                <a:gd name="connsiteX1" fmla="*/ 558196 w 669684"/>
                <a:gd name="connsiteY1" fmla="*/ 390721 h 669684"/>
                <a:gd name="connsiteX2" fmla="*/ 287182 w 669684"/>
                <a:gd name="connsiteY2" fmla="*/ 558196 h 669684"/>
                <a:gd name="connsiteX3" fmla="*/ 119707 w 669684"/>
                <a:gd name="connsiteY3" fmla="*/ 287181 h 669684"/>
                <a:gd name="connsiteX4" fmla="*/ 390721 w 669684"/>
                <a:gd name="connsiteY4" fmla="*/ 119707 h 66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684" h="669684">
                  <a:moveTo>
                    <a:pt x="390721" y="119707"/>
                  </a:moveTo>
                  <a:cubicBezTo>
                    <a:pt x="511807" y="148298"/>
                    <a:pt x="586788" y="269636"/>
                    <a:pt x="558196" y="390721"/>
                  </a:cubicBezTo>
                  <a:cubicBezTo>
                    <a:pt x="529604" y="511806"/>
                    <a:pt x="408267" y="586787"/>
                    <a:pt x="287182" y="558196"/>
                  </a:cubicBezTo>
                  <a:cubicBezTo>
                    <a:pt x="166096" y="529604"/>
                    <a:pt x="91115" y="408267"/>
                    <a:pt x="119707" y="287181"/>
                  </a:cubicBezTo>
                  <a:cubicBezTo>
                    <a:pt x="148299" y="166096"/>
                    <a:pt x="269636" y="91115"/>
                    <a:pt x="390721" y="119707"/>
                  </a:cubicBezTo>
                  <a:close/>
                </a:path>
              </a:pathLst>
            </a:custGeom>
            <a:solidFill>
              <a:srgbClr val="FFD3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18CCB2-9BB7-46E4-9F63-D59DA5379929}"/>
                </a:ext>
              </a:extLst>
            </p:cNvPr>
            <p:cNvSpPr/>
            <p:nvPr/>
          </p:nvSpPr>
          <p:spPr>
            <a:xfrm>
              <a:off x="6229081" y="5667436"/>
              <a:ext cx="776834" cy="776834"/>
            </a:xfrm>
            <a:custGeom>
              <a:avLst/>
              <a:gdLst>
                <a:gd name="connsiteX0" fmla="*/ 557755 w 776834"/>
                <a:gd name="connsiteY0" fmla="*/ 239161 h 776834"/>
                <a:gd name="connsiteX1" fmla="*/ 557755 w 776834"/>
                <a:gd name="connsiteY1" fmla="*/ 557755 h 776834"/>
                <a:gd name="connsiteX2" fmla="*/ 239161 w 776834"/>
                <a:gd name="connsiteY2" fmla="*/ 557755 h 776834"/>
                <a:gd name="connsiteX3" fmla="*/ 239161 w 776834"/>
                <a:gd name="connsiteY3" fmla="*/ 239161 h 776834"/>
                <a:gd name="connsiteX4" fmla="*/ 557755 w 776834"/>
                <a:gd name="connsiteY4" fmla="*/ 239161 h 7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834" h="776834">
                  <a:moveTo>
                    <a:pt x="557755" y="239161"/>
                  </a:moveTo>
                  <a:cubicBezTo>
                    <a:pt x="645732" y="327138"/>
                    <a:pt x="645732" y="469778"/>
                    <a:pt x="557755" y="557755"/>
                  </a:cubicBezTo>
                  <a:cubicBezTo>
                    <a:pt x="469778" y="645732"/>
                    <a:pt x="327138" y="645732"/>
                    <a:pt x="239161" y="557755"/>
                  </a:cubicBezTo>
                  <a:cubicBezTo>
                    <a:pt x="151184" y="469778"/>
                    <a:pt x="151184" y="327138"/>
                    <a:pt x="239161" y="239161"/>
                  </a:cubicBezTo>
                  <a:cubicBezTo>
                    <a:pt x="327138" y="151184"/>
                    <a:pt x="469778" y="151184"/>
                    <a:pt x="557755" y="23916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37052E-EA3F-4CA9-9B6D-E52420DC9D42}"/>
                </a:ext>
              </a:extLst>
            </p:cNvPr>
            <p:cNvSpPr/>
            <p:nvPr/>
          </p:nvSpPr>
          <p:spPr>
            <a:xfrm>
              <a:off x="7033241" y="7054500"/>
              <a:ext cx="776834" cy="776834"/>
            </a:xfrm>
            <a:custGeom>
              <a:avLst/>
              <a:gdLst>
                <a:gd name="connsiteX0" fmla="*/ 557755 w 776834"/>
                <a:gd name="connsiteY0" fmla="*/ 239161 h 776834"/>
                <a:gd name="connsiteX1" fmla="*/ 557755 w 776834"/>
                <a:gd name="connsiteY1" fmla="*/ 557755 h 776834"/>
                <a:gd name="connsiteX2" fmla="*/ 239161 w 776834"/>
                <a:gd name="connsiteY2" fmla="*/ 557755 h 776834"/>
                <a:gd name="connsiteX3" fmla="*/ 239161 w 776834"/>
                <a:gd name="connsiteY3" fmla="*/ 239161 h 776834"/>
                <a:gd name="connsiteX4" fmla="*/ 557755 w 776834"/>
                <a:gd name="connsiteY4" fmla="*/ 239161 h 7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834" h="776834">
                  <a:moveTo>
                    <a:pt x="557755" y="239161"/>
                  </a:moveTo>
                  <a:cubicBezTo>
                    <a:pt x="645732" y="327139"/>
                    <a:pt x="645732" y="469778"/>
                    <a:pt x="557755" y="557755"/>
                  </a:cubicBezTo>
                  <a:cubicBezTo>
                    <a:pt x="469778" y="645732"/>
                    <a:pt x="327138" y="645732"/>
                    <a:pt x="239161" y="557755"/>
                  </a:cubicBezTo>
                  <a:cubicBezTo>
                    <a:pt x="151184" y="469778"/>
                    <a:pt x="151184" y="327139"/>
                    <a:pt x="239161" y="239161"/>
                  </a:cubicBezTo>
                  <a:cubicBezTo>
                    <a:pt x="327138" y="151184"/>
                    <a:pt x="469778" y="151184"/>
                    <a:pt x="557755" y="23916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58CE5E-12FD-4BCE-816A-6F43FFD72399}"/>
                </a:ext>
              </a:extLst>
            </p:cNvPr>
            <p:cNvSpPr/>
            <p:nvPr/>
          </p:nvSpPr>
          <p:spPr>
            <a:xfrm>
              <a:off x="5447578" y="8711081"/>
              <a:ext cx="669685" cy="669685"/>
            </a:xfrm>
            <a:custGeom>
              <a:avLst/>
              <a:gdLst>
                <a:gd name="connsiteX0" fmla="*/ 390721 w 669684"/>
                <a:gd name="connsiteY0" fmla="*/ 119707 h 669684"/>
                <a:gd name="connsiteX1" fmla="*/ 558196 w 669684"/>
                <a:gd name="connsiteY1" fmla="*/ 390721 h 669684"/>
                <a:gd name="connsiteX2" fmla="*/ 287182 w 669684"/>
                <a:gd name="connsiteY2" fmla="*/ 558196 h 669684"/>
                <a:gd name="connsiteX3" fmla="*/ 119707 w 669684"/>
                <a:gd name="connsiteY3" fmla="*/ 287182 h 669684"/>
                <a:gd name="connsiteX4" fmla="*/ 390721 w 669684"/>
                <a:gd name="connsiteY4" fmla="*/ 119707 h 66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684" h="669684">
                  <a:moveTo>
                    <a:pt x="390721" y="119707"/>
                  </a:moveTo>
                  <a:cubicBezTo>
                    <a:pt x="511807" y="148299"/>
                    <a:pt x="586788" y="269636"/>
                    <a:pt x="558196" y="390721"/>
                  </a:cubicBezTo>
                  <a:cubicBezTo>
                    <a:pt x="529604" y="511807"/>
                    <a:pt x="408267" y="586788"/>
                    <a:pt x="287182" y="558196"/>
                  </a:cubicBezTo>
                  <a:cubicBezTo>
                    <a:pt x="166096" y="529604"/>
                    <a:pt x="91115" y="408267"/>
                    <a:pt x="119707" y="287182"/>
                  </a:cubicBezTo>
                  <a:cubicBezTo>
                    <a:pt x="148299" y="166096"/>
                    <a:pt x="269636" y="91115"/>
                    <a:pt x="390721" y="119707"/>
                  </a:cubicBezTo>
                  <a:close/>
                </a:path>
              </a:pathLst>
            </a:custGeom>
            <a:solidFill>
              <a:srgbClr val="FFD3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0C8F9A-2887-4E31-9BA6-27B2502BCA41}"/>
                </a:ext>
              </a:extLst>
            </p:cNvPr>
            <p:cNvSpPr/>
            <p:nvPr/>
          </p:nvSpPr>
          <p:spPr>
            <a:xfrm>
              <a:off x="5833694" y="6874685"/>
              <a:ext cx="776834" cy="776834"/>
            </a:xfrm>
            <a:custGeom>
              <a:avLst/>
              <a:gdLst>
                <a:gd name="connsiteX0" fmla="*/ 557755 w 776834"/>
                <a:gd name="connsiteY0" fmla="*/ 239161 h 776834"/>
                <a:gd name="connsiteX1" fmla="*/ 557755 w 776834"/>
                <a:gd name="connsiteY1" fmla="*/ 557755 h 776834"/>
                <a:gd name="connsiteX2" fmla="*/ 239161 w 776834"/>
                <a:gd name="connsiteY2" fmla="*/ 557755 h 776834"/>
                <a:gd name="connsiteX3" fmla="*/ 239161 w 776834"/>
                <a:gd name="connsiteY3" fmla="*/ 239161 h 776834"/>
                <a:gd name="connsiteX4" fmla="*/ 557755 w 776834"/>
                <a:gd name="connsiteY4" fmla="*/ 239161 h 7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834" h="776834">
                  <a:moveTo>
                    <a:pt x="557755" y="239161"/>
                  </a:moveTo>
                  <a:cubicBezTo>
                    <a:pt x="645732" y="327138"/>
                    <a:pt x="645732" y="469777"/>
                    <a:pt x="557755" y="557755"/>
                  </a:cubicBezTo>
                  <a:cubicBezTo>
                    <a:pt x="469777" y="645732"/>
                    <a:pt x="327138" y="645732"/>
                    <a:pt x="239161" y="557755"/>
                  </a:cubicBezTo>
                  <a:cubicBezTo>
                    <a:pt x="151183" y="469777"/>
                    <a:pt x="151183" y="327138"/>
                    <a:pt x="239161" y="239161"/>
                  </a:cubicBezTo>
                  <a:cubicBezTo>
                    <a:pt x="327138" y="151183"/>
                    <a:pt x="469777" y="151183"/>
                    <a:pt x="557755" y="239161"/>
                  </a:cubicBezTo>
                  <a:close/>
                </a:path>
              </a:pathLst>
            </a:custGeom>
            <a:solidFill>
              <a:srgbClr val="5EA4D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6D9107-0583-4851-AD0A-2236D15E5721}"/>
                </a:ext>
              </a:extLst>
            </p:cNvPr>
            <p:cNvSpPr/>
            <p:nvPr/>
          </p:nvSpPr>
          <p:spPr>
            <a:xfrm>
              <a:off x="7204697" y="8084496"/>
              <a:ext cx="776834" cy="776834"/>
            </a:xfrm>
            <a:custGeom>
              <a:avLst/>
              <a:gdLst>
                <a:gd name="connsiteX0" fmla="*/ 557755 w 776834"/>
                <a:gd name="connsiteY0" fmla="*/ 239161 h 776834"/>
                <a:gd name="connsiteX1" fmla="*/ 557755 w 776834"/>
                <a:gd name="connsiteY1" fmla="*/ 557755 h 776834"/>
                <a:gd name="connsiteX2" fmla="*/ 239161 w 776834"/>
                <a:gd name="connsiteY2" fmla="*/ 557755 h 776834"/>
                <a:gd name="connsiteX3" fmla="*/ 239161 w 776834"/>
                <a:gd name="connsiteY3" fmla="*/ 239161 h 776834"/>
                <a:gd name="connsiteX4" fmla="*/ 557755 w 776834"/>
                <a:gd name="connsiteY4" fmla="*/ 239161 h 7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834" h="776834">
                  <a:moveTo>
                    <a:pt x="557755" y="239161"/>
                  </a:moveTo>
                  <a:cubicBezTo>
                    <a:pt x="645732" y="327138"/>
                    <a:pt x="645732" y="469777"/>
                    <a:pt x="557755" y="557755"/>
                  </a:cubicBezTo>
                  <a:cubicBezTo>
                    <a:pt x="469777" y="645732"/>
                    <a:pt x="327138" y="645732"/>
                    <a:pt x="239161" y="557755"/>
                  </a:cubicBezTo>
                  <a:cubicBezTo>
                    <a:pt x="151183" y="469777"/>
                    <a:pt x="151183" y="327138"/>
                    <a:pt x="239161" y="239161"/>
                  </a:cubicBezTo>
                  <a:cubicBezTo>
                    <a:pt x="327138" y="151184"/>
                    <a:pt x="469777" y="151184"/>
                    <a:pt x="557755" y="239161"/>
                  </a:cubicBezTo>
                  <a:close/>
                </a:path>
              </a:pathLst>
            </a:custGeom>
            <a:solidFill>
              <a:srgbClr val="FFD3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CDA1F6-DF04-41A2-AF18-224AC152AB9C}"/>
                </a:ext>
              </a:extLst>
            </p:cNvPr>
            <p:cNvSpPr/>
            <p:nvPr/>
          </p:nvSpPr>
          <p:spPr>
            <a:xfrm>
              <a:off x="8085234" y="9026681"/>
              <a:ext cx="669685" cy="669685"/>
            </a:xfrm>
            <a:custGeom>
              <a:avLst/>
              <a:gdLst>
                <a:gd name="connsiteX0" fmla="*/ 390721 w 669684"/>
                <a:gd name="connsiteY0" fmla="*/ 119707 h 669684"/>
                <a:gd name="connsiteX1" fmla="*/ 558196 w 669684"/>
                <a:gd name="connsiteY1" fmla="*/ 390721 h 669684"/>
                <a:gd name="connsiteX2" fmla="*/ 287182 w 669684"/>
                <a:gd name="connsiteY2" fmla="*/ 558196 h 669684"/>
                <a:gd name="connsiteX3" fmla="*/ 119707 w 669684"/>
                <a:gd name="connsiteY3" fmla="*/ 287181 h 669684"/>
                <a:gd name="connsiteX4" fmla="*/ 390721 w 669684"/>
                <a:gd name="connsiteY4" fmla="*/ 119707 h 66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684" h="669684">
                  <a:moveTo>
                    <a:pt x="390721" y="119707"/>
                  </a:moveTo>
                  <a:cubicBezTo>
                    <a:pt x="511807" y="148298"/>
                    <a:pt x="586788" y="269636"/>
                    <a:pt x="558196" y="390721"/>
                  </a:cubicBezTo>
                  <a:cubicBezTo>
                    <a:pt x="529604" y="511806"/>
                    <a:pt x="408267" y="586787"/>
                    <a:pt x="287182" y="558196"/>
                  </a:cubicBezTo>
                  <a:cubicBezTo>
                    <a:pt x="166096" y="529604"/>
                    <a:pt x="91115" y="408267"/>
                    <a:pt x="119707" y="287181"/>
                  </a:cubicBezTo>
                  <a:cubicBezTo>
                    <a:pt x="148299" y="166096"/>
                    <a:pt x="269636" y="91115"/>
                    <a:pt x="390721" y="119707"/>
                  </a:cubicBezTo>
                  <a:close/>
                </a:path>
              </a:pathLst>
            </a:custGeom>
            <a:solidFill>
              <a:srgbClr val="5EA4D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B44C0DE-900D-4899-9001-2838FF831176}"/>
                </a:ext>
              </a:extLst>
            </p:cNvPr>
            <p:cNvSpPr/>
            <p:nvPr/>
          </p:nvSpPr>
          <p:spPr>
            <a:xfrm>
              <a:off x="6283691" y="9882726"/>
              <a:ext cx="776834" cy="776834"/>
            </a:xfrm>
            <a:custGeom>
              <a:avLst/>
              <a:gdLst>
                <a:gd name="connsiteX0" fmla="*/ 557755 w 776834"/>
                <a:gd name="connsiteY0" fmla="*/ 239161 h 776834"/>
                <a:gd name="connsiteX1" fmla="*/ 557755 w 776834"/>
                <a:gd name="connsiteY1" fmla="*/ 557755 h 776834"/>
                <a:gd name="connsiteX2" fmla="*/ 239161 w 776834"/>
                <a:gd name="connsiteY2" fmla="*/ 557755 h 776834"/>
                <a:gd name="connsiteX3" fmla="*/ 239161 w 776834"/>
                <a:gd name="connsiteY3" fmla="*/ 239161 h 776834"/>
                <a:gd name="connsiteX4" fmla="*/ 557755 w 776834"/>
                <a:gd name="connsiteY4" fmla="*/ 239161 h 7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834" h="776834">
                  <a:moveTo>
                    <a:pt x="557755" y="239161"/>
                  </a:moveTo>
                  <a:cubicBezTo>
                    <a:pt x="645732" y="327138"/>
                    <a:pt x="645732" y="469778"/>
                    <a:pt x="557755" y="557755"/>
                  </a:cubicBezTo>
                  <a:cubicBezTo>
                    <a:pt x="469777" y="645732"/>
                    <a:pt x="327138" y="645732"/>
                    <a:pt x="239161" y="557755"/>
                  </a:cubicBezTo>
                  <a:cubicBezTo>
                    <a:pt x="151183" y="469778"/>
                    <a:pt x="151183" y="327138"/>
                    <a:pt x="239161" y="239161"/>
                  </a:cubicBezTo>
                  <a:cubicBezTo>
                    <a:pt x="327138" y="151184"/>
                    <a:pt x="469777" y="151184"/>
                    <a:pt x="557755" y="23916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0127C0-70F8-4780-B99F-DDD8142B744D}"/>
                </a:ext>
              </a:extLst>
            </p:cNvPr>
            <p:cNvSpPr/>
            <p:nvPr/>
          </p:nvSpPr>
          <p:spPr>
            <a:xfrm>
              <a:off x="6531166" y="2877439"/>
              <a:ext cx="857197" cy="803622"/>
            </a:xfrm>
            <a:custGeom>
              <a:avLst/>
              <a:gdLst>
                <a:gd name="connsiteX0" fmla="*/ 431229 w 857196"/>
                <a:gd name="connsiteY0" fmla="*/ 56473 h 803621"/>
                <a:gd name="connsiteX1" fmla="*/ 519627 w 857196"/>
                <a:gd name="connsiteY1" fmla="*/ 328633 h 803621"/>
                <a:gd name="connsiteX2" fmla="*/ 805985 w 857196"/>
                <a:gd name="connsiteY2" fmla="*/ 328633 h 803621"/>
                <a:gd name="connsiteX3" fmla="*/ 574273 w 857196"/>
                <a:gd name="connsiteY3" fmla="*/ 496858 h 803621"/>
                <a:gd name="connsiteX4" fmla="*/ 662940 w 857196"/>
                <a:gd name="connsiteY4" fmla="*/ 769286 h 803621"/>
                <a:gd name="connsiteX5" fmla="*/ 431229 w 857196"/>
                <a:gd name="connsiteY5" fmla="*/ 600793 h 803621"/>
                <a:gd name="connsiteX6" fmla="*/ 199518 w 857196"/>
                <a:gd name="connsiteY6" fmla="*/ 769286 h 803621"/>
                <a:gd name="connsiteX7" fmla="*/ 288184 w 857196"/>
                <a:gd name="connsiteY7" fmla="*/ 496858 h 803621"/>
                <a:gd name="connsiteX8" fmla="*/ 56473 w 857196"/>
                <a:gd name="connsiteY8" fmla="*/ 328633 h 803621"/>
                <a:gd name="connsiteX9" fmla="*/ 342830 w 857196"/>
                <a:gd name="connsiteY9" fmla="*/ 328633 h 80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196" h="803621">
                  <a:moveTo>
                    <a:pt x="431229" y="56473"/>
                  </a:moveTo>
                  <a:lnTo>
                    <a:pt x="519627" y="328633"/>
                  </a:lnTo>
                  <a:lnTo>
                    <a:pt x="805985" y="328633"/>
                  </a:lnTo>
                  <a:lnTo>
                    <a:pt x="574273" y="496858"/>
                  </a:lnTo>
                  <a:lnTo>
                    <a:pt x="662940" y="769286"/>
                  </a:lnTo>
                  <a:lnTo>
                    <a:pt x="431229" y="600793"/>
                  </a:lnTo>
                  <a:lnTo>
                    <a:pt x="199518" y="769286"/>
                  </a:lnTo>
                  <a:lnTo>
                    <a:pt x="288184" y="496858"/>
                  </a:lnTo>
                  <a:lnTo>
                    <a:pt x="56473" y="328633"/>
                  </a:lnTo>
                  <a:lnTo>
                    <a:pt x="342830" y="328633"/>
                  </a:lnTo>
                  <a:close/>
                </a:path>
              </a:pathLst>
            </a:custGeom>
            <a:solidFill>
              <a:srgbClr val="FFD35A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8C9433-97A1-4800-AAB5-7881DD8F12D3}"/>
                </a:ext>
              </a:extLst>
            </p:cNvPr>
            <p:cNvSpPr/>
            <p:nvPr/>
          </p:nvSpPr>
          <p:spPr>
            <a:xfrm>
              <a:off x="4313389" y="7996730"/>
              <a:ext cx="187512" cy="187512"/>
            </a:xfrm>
            <a:custGeom>
              <a:avLst/>
              <a:gdLst>
                <a:gd name="connsiteX0" fmla="*/ 179743 w 187511"/>
                <a:gd name="connsiteY0" fmla="*/ 99917 h 187511"/>
                <a:gd name="connsiteX1" fmla="*/ 99917 w 187511"/>
                <a:gd name="connsiteY1" fmla="*/ 179743 h 187511"/>
                <a:gd name="connsiteX2" fmla="*/ 20091 w 187511"/>
                <a:gd name="connsiteY2" fmla="*/ 99917 h 187511"/>
                <a:gd name="connsiteX3" fmla="*/ 99917 w 187511"/>
                <a:gd name="connsiteY3" fmla="*/ 20091 h 187511"/>
                <a:gd name="connsiteX4" fmla="*/ 179743 w 187511"/>
                <a:gd name="connsiteY4" fmla="*/ 99917 h 18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11" h="187511">
                  <a:moveTo>
                    <a:pt x="179743" y="99917"/>
                  </a:moveTo>
                  <a:cubicBezTo>
                    <a:pt x="179743" y="144116"/>
                    <a:pt x="143848" y="179743"/>
                    <a:pt x="99917" y="179743"/>
                  </a:cubicBezTo>
                  <a:cubicBezTo>
                    <a:pt x="55986" y="179743"/>
                    <a:pt x="20091" y="143848"/>
                    <a:pt x="20091" y="99917"/>
                  </a:cubicBezTo>
                  <a:cubicBezTo>
                    <a:pt x="20091" y="55718"/>
                    <a:pt x="55986" y="20091"/>
                    <a:pt x="99917" y="20091"/>
                  </a:cubicBezTo>
                  <a:cubicBezTo>
                    <a:pt x="143848" y="20091"/>
                    <a:pt x="179743" y="55718"/>
                    <a:pt x="179743" y="999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A2091B5-A34A-445F-8FEE-0EAB9C689EEA}"/>
                </a:ext>
              </a:extLst>
            </p:cNvPr>
            <p:cNvSpPr/>
            <p:nvPr/>
          </p:nvSpPr>
          <p:spPr>
            <a:xfrm>
              <a:off x="3895774" y="8413542"/>
              <a:ext cx="187512" cy="187512"/>
            </a:xfrm>
            <a:custGeom>
              <a:avLst/>
              <a:gdLst>
                <a:gd name="connsiteX0" fmla="*/ 179743 w 187511"/>
                <a:gd name="connsiteY0" fmla="*/ 99917 h 187511"/>
                <a:gd name="connsiteX1" fmla="*/ 99917 w 187511"/>
                <a:gd name="connsiteY1" fmla="*/ 179744 h 187511"/>
                <a:gd name="connsiteX2" fmla="*/ 20091 w 187511"/>
                <a:gd name="connsiteY2" fmla="*/ 99917 h 187511"/>
                <a:gd name="connsiteX3" fmla="*/ 99917 w 187511"/>
                <a:gd name="connsiteY3" fmla="*/ 20091 h 187511"/>
                <a:gd name="connsiteX4" fmla="*/ 179743 w 187511"/>
                <a:gd name="connsiteY4" fmla="*/ 99917 h 18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11" h="187511">
                  <a:moveTo>
                    <a:pt x="179743" y="99917"/>
                  </a:moveTo>
                  <a:cubicBezTo>
                    <a:pt x="179743" y="144116"/>
                    <a:pt x="143848" y="179744"/>
                    <a:pt x="99917" y="179744"/>
                  </a:cubicBezTo>
                  <a:cubicBezTo>
                    <a:pt x="55718" y="179744"/>
                    <a:pt x="20091" y="143848"/>
                    <a:pt x="20091" y="99917"/>
                  </a:cubicBezTo>
                  <a:cubicBezTo>
                    <a:pt x="20091" y="55718"/>
                    <a:pt x="55986" y="20091"/>
                    <a:pt x="99917" y="20091"/>
                  </a:cubicBezTo>
                  <a:cubicBezTo>
                    <a:pt x="143848" y="20091"/>
                    <a:pt x="179743" y="55986"/>
                    <a:pt x="179743" y="9991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DC47A1-8971-4016-9B1C-8BF019427A6F}"/>
                </a:ext>
              </a:extLst>
            </p:cNvPr>
            <p:cNvSpPr/>
            <p:nvPr/>
          </p:nvSpPr>
          <p:spPr>
            <a:xfrm>
              <a:off x="4831190" y="8359431"/>
              <a:ext cx="133937" cy="133937"/>
            </a:xfrm>
            <a:custGeom>
              <a:avLst/>
              <a:gdLst>
                <a:gd name="connsiteX0" fmla="*/ 123490 w 133936"/>
                <a:gd name="connsiteY0" fmla="*/ 71790 h 133936"/>
                <a:gd name="connsiteX1" fmla="*/ 71790 w 133936"/>
                <a:gd name="connsiteY1" fmla="*/ 123489 h 133936"/>
                <a:gd name="connsiteX2" fmla="*/ 20091 w 133936"/>
                <a:gd name="connsiteY2" fmla="*/ 71790 h 133936"/>
                <a:gd name="connsiteX3" fmla="*/ 71790 w 133936"/>
                <a:gd name="connsiteY3" fmla="*/ 20091 h 133936"/>
                <a:gd name="connsiteX4" fmla="*/ 123490 w 133936"/>
                <a:gd name="connsiteY4" fmla="*/ 71790 h 13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36" h="133936">
                  <a:moveTo>
                    <a:pt x="123490" y="71790"/>
                  </a:moveTo>
                  <a:cubicBezTo>
                    <a:pt x="123490" y="100185"/>
                    <a:pt x="100453" y="123489"/>
                    <a:pt x="71790" y="123489"/>
                  </a:cubicBezTo>
                  <a:cubicBezTo>
                    <a:pt x="43395" y="123489"/>
                    <a:pt x="20091" y="100453"/>
                    <a:pt x="20091" y="71790"/>
                  </a:cubicBezTo>
                  <a:cubicBezTo>
                    <a:pt x="20091" y="43395"/>
                    <a:pt x="43128" y="20091"/>
                    <a:pt x="71790" y="20091"/>
                  </a:cubicBezTo>
                  <a:cubicBezTo>
                    <a:pt x="100453" y="20091"/>
                    <a:pt x="123490" y="43395"/>
                    <a:pt x="123490" y="717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96CA1C-5E91-4F94-A57B-F0F266C838D2}"/>
                </a:ext>
              </a:extLst>
            </p:cNvPr>
            <p:cNvSpPr/>
            <p:nvPr/>
          </p:nvSpPr>
          <p:spPr>
            <a:xfrm>
              <a:off x="9124405" y="6795851"/>
              <a:ext cx="107150" cy="107150"/>
            </a:xfrm>
            <a:custGeom>
              <a:avLst/>
              <a:gdLst>
                <a:gd name="connsiteX0" fmla="*/ 94560 w 107149"/>
                <a:gd name="connsiteY0" fmla="*/ 57325 h 107149"/>
                <a:gd name="connsiteX1" fmla="*/ 57325 w 107149"/>
                <a:gd name="connsiteY1" fmla="*/ 94559 h 107149"/>
                <a:gd name="connsiteX2" fmla="*/ 20091 w 107149"/>
                <a:gd name="connsiteY2" fmla="*/ 57325 h 107149"/>
                <a:gd name="connsiteX3" fmla="*/ 57325 w 107149"/>
                <a:gd name="connsiteY3" fmla="*/ 20091 h 107149"/>
                <a:gd name="connsiteX4" fmla="*/ 94560 w 107149"/>
                <a:gd name="connsiteY4" fmla="*/ 57325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49" h="107149">
                  <a:moveTo>
                    <a:pt x="94560" y="57325"/>
                  </a:moveTo>
                  <a:cubicBezTo>
                    <a:pt x="94560" y="77951"/>
                    <a:pt x="77951" y="94559"/>
                    <a:pt x="57325" y="94559"/>
                  </a:cubicBezTo>
                  <a:cubicBezTo>
                    <a:pt x="36699" y="94559"/>
                    <a:pt x="20091" y="77951"/>
                    <a:pt x="20091" y="57325"/>
                  </a:cubicBezTo>
                  <a:cubicBezTo>
                    <a:pt x="20091" y="36699"/>
                    <a:pt x="36699" y="20091"/>
                    <a:pt x="57325" y="20091"/>
                  </a:cubicBezTo>
                  <a:cubicBezTo>
                    <a:pt x="77951" y="20091"/>
                    <a:pt x="94560" y="36699"/>
                    <a:pt x="94560" y="573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653553-72A7-4484-A6FD-4C0F5CB9DCB2}"/>
                </a:ext>
              </a:extLst>
            </p:cNvPr>
            <p:cNvSpPr/>
            <p:nvPr/>
          </p:nvSpPr>
          <p:spPr>
            <a:xfrm>
              <a:off x="9281111" y="7837077"/>
              <a:ext cx="133937" cy="133937"/>
            </a:xfrm>
            <a:custGeom>
              <a:avLst/>
              <a:gdLst>
                <a:gd name="connsiteX0" fmla="*/ 114382 w 133936"/>
                <a:gd name="connsiteY0" fmla="*/ 67237 h 133936"/>
                <a:gd name="connsiteX1" fmla="*/ 67236 w 133936"/>
                <a:gd name="connsiteY1" fmla="*/ 114382 h 133936"/>
                <a:gd name="connsiteX2" fmla="*/ 20091 w 133936"/>
                <a:gd name="connsiteY2" fmla="*/ 67237 h 133936"/>
                <a:gd name="connsiteX3" fmla="*/ 67236 w 133936"/>
                <a:gd name="connsiteY3" fmla="*/ 20091 h 133936"/>
                <a:gd name="connsiteX4" fmla="*/ 114382 w 133936"/>
                <a:gd name="connsiteY4" fmla="*/ 67237 h 13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36" h="133936">
                  <a:moveTo>
                    <a:pt x="114382" y="67237"/>
                  </a:moveTo>
                  <a:cubicBezTo>
                    <a:pt x="114382" y="93220"/>
                    <a:pt x="93220" y="114382"/>
                    <a:pt x="67236" y="114382"/>
                  </a:cubicBezTo>
                  <a:cubicBezTo>
                    <a:pt x="41253" y="114382"/>
                    <a:pt x="20091" y="93220"/>
                    <a:pt x="20091" y="67237"/>
                  </a:cubicBezTo>
                  <a:cubicBezTo>
                    <a:pt x="20091" y="41253"/>
                    <a:pt x="41253" y="20091"/>
                    <a:pt x="67236" y="20091"/>
                  </a:cubicBezTo>
                  <a:cubicBezTo>
                    <a:pt x="93220" y="20091"/>
                    <a:pt x="114382" y="41253"/>
                    <a:pt x="114382" y="672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02002E-7CCA-457A-890D-A4613A382566}"/>
                </a:ext>
              </a:extLst>
            </p:cNvPr>
            <p:cNvSpPr/>
            <p:nvPr/>
          </p:nvSpPr>
          <p:spPr>
            <a:xfrm>
              <a:off x="9025560" y="5573810"/>
              <a:ext cx="160724" cy="160724"/>
            </a:xfrm>
            <a:custGeom>
              <a:avLst/>
              <a:gdLst>
                <a:gd name="connsiteX0" fmla="*/ 156171 w 160724"/>
                <a:gd name="connsiteY0" fmla="*/ 88131 h 160724"/>
                <a:gd name="connsiteX1" fmla="*/ 88130 w 160724"/>
                <a:gd name="connsiteY1" fmla="*/ 156171 h 160724"/>
                <a:gd name="connsiteX2" fmla="*/ 20091 w 160724"/>
                <a:gd name="connsiteY2" fmla="*/ 88131 h 160724"/>
                <a:gd name="connsiteX3" fmla="*/ 88130 w 160724"/>
                <a:gd name="connsiteY3" fmla="*/ 20091 h 160724"/>
                <a:gd name="connsiteX4" fmla="*/ 156171 w 160724"/>
                <a:gd name="connsiteY4" fmla="*/ 88131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56171" y="88131"/>
                  </a:moveTo>
                  <a:cubicBezTo>
                    <a:pt x="156171" y="125633"/>
                    <a:pt x="125633" y="156171"/>
                    <a:pt x="88130" y="156171"/>
                  </a:cubicBezTo>
                  <a:cubicBezTo>
                    <a:pt x="50628" y="156171"/>
                    <a:pt x="20091" y="125633"/>
                    <a:pt x="20091" y="88131"/>
                  </a:cubicBezTo>
                  <a:cubicBezTo>
                    <a:pt x="20091" y="50628"/>
                    <a:pt x="50628" y="20091"/>
                    <a:pt x="88130" y="20091"/>
                  </a:cubicBezTo>
                  <a:cubicBezTo>
                    <a:pt x="125633" y="20091"/>
                    <a:pt x="156171" y="50360"/>
                    <a:pt x="156171" y="88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8138C1-B7CC-4480-BBE3-14A41A1AE517}"/>
                </a:ext>
              </a:extLst>
            </p:cNvPr>
            <p:cNvSpPr/>
            <p:nvPr/>
          </p:nvSpPr>
          <p:spPr>
            <a:xfrm>
              <a:off x="8629642" y="6953897"/>
              <a:ext cx="133937" cy="133937"/>
            </a:xfrm>
            <a:custGeom>
              <a:avLst/>
              <a:gdLst>
                <a:gd name="connsiteX0" fmla="*/ 140098 w 133936"/>
                <a:gd name="connsiteY0" fmla="*/ 80094 h 133936"/>
                <a:gd name="connsiteX1" fmla="*/ 80094 w 133936"/>
                <a:gd name="connsiteY1" fmla="*/ 140098 h 133936"/>
                <a:gd name="connsiteX2" fmla="*/ 20090 w 133936"/>
                <a:gd name="connsiteY2" fmla="*/ 80094 h 133936"/>
                <a:gd name="connsiteX3" fmla="*/ 80094 w 133936"/>
                <a:gd name="connsiteY3" fmla="*/ 20091 h 133936"/>
                <a:gd name="connsiteX4" fmla="*/ 140098 w 133936"/>
                <a:gd name="connsiteY4" fmla="*/ 80094 h 13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36" h="133936">
                  <a:moveTo>
                    <a:pt x="140098" y="80094"/>
                  </a:moveTo>
                  <a:cubicBezTo>
                    <a:pt x="140098" y="113233"/>
                    <a:pt x="113233" y="140098"/>
                    <a:pt x="80094" y="140098"/>
                  </a:cubicBezTo>
                  <a:cubicBezTo>
                    <a:pt x="46955" y="140098"/>
                    <a:pt x="20090" y="113233"/>
                    <a:pt x="20090" y="80094"/>
                  </a:cubicBezTo>
                  <a:cubicBezTo>
                    <a:pt x="20090" y="46955"/>
                    <a:pt x="46955" y="20091"/>
                    <a:pt x="80094" y="20091"/>
                  </a:cubicBezTo>
                  <a:cubicBezTo>
                    <a:pt x="113233" y="20091"/>
                    <a:pt x="140098" y="46955"/>
                    <a:pt x="140098" y="800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AAD09E2-EF31-422B-AC99-10A8BE7DC1F0}"/>
                </a:ext>
              </a:extLst>
            </p:cNvPr>
            <p:cNvSpPr/>
            <p:nvPr/>
          </p:nvSpPr>
          <p:spPr>
            <a:xfrm>
              <a:off x="9677833" y="6086789"/>
              <a:ext cx="80362" cy="80362"/>
            </a:xfrm>
            <a:custGeom>
              <a:avLst/>
              <a:gdLst>
                <a:gd name="connsiteX0" fmla="*/ 74737 w 80362"/>
                <a:gd name="connsiteY0" fmla="*/ 47414 h 80362"/>
                <a:gd name="connsiteX1" fmla="*/ 47414 w 80362"/>
                <a:gd name="connsiteY1" fmla="*/ 74736 h 80362"/>
                <a:gd name="connsiteX2" fmla="*/ 20090 w 80362"/>
                <a:gd name="connsiteY2" fmla="*/ 47414 h 80362"/>
                <a:gd name="connsiteX3" fmla="*/ 47414 w 80362"/>
                <a:gd name="connsiteY3" fmla="*/ 20091 h 80362"/>
                <a:gd name="connsiteX4" fmla="*/ 74737 w 80362"/>
                <a:gd name="connsiteY4" fmla="*/ 47414 h 8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62" h="80362">
                  <a:moveTo>
                    <a:pt x="74737" y="47414"/>
                  </a:moveTo>
                  <a:cubicBezTo>
                    <a:pt x="74737" y="62504"/>
                    <a:pt x="62504" y="74736"/>
                    <a:pt x="47414" y="74736"/>
                  </a:cubicBezTo>
                  <a:cubicBezTo>
                    <a:pt x="32324" y="74736"/>
                    <a:pt x="20090" y="62504"/>
                    <a:pt x="20090" y="47414"/>
                  </a:cubicBezTo>
                  <a:cubicBezTo>
                    <a:pt x="20090" y="32324"/>
                    <a:pt x="32323" y="20091"/>
                    <a:pt x="47414" y="20091"/>
                  </a:cubicBezTo>
                  <a:cubicBezTo>
                    <a:pt x="62504" y="20091"/>
                    <a:pt x="74737" y="32324"/>
                    <a:pt x="74737" y="474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CCB5B6C-CFAF-437E-8952-F1C3AA02CC71}"/>
                </a:ext>
              </a:extLst>
            </p:cNvPr>
            <p:cNvSpPr/>
            <p:nvPr/>
          </p:nvSpPr>
          <p:spPr>
            <a:xfrm>
              <a:off x="8244707" y="5369422"/>
              <a:ext cx="160724" cy="160724"/>
            </a:xfrm>
            <a:custGeom>
              <a:avLst/>
              <a:gdLst>
                <a:gd name="connsiteX0" fmla="*/ 154027 w 160724"/>
                <a:gd name="connsiteY0" fmla="*/ 87059 h 160724"/>
                <a:gd name="connsiteX1" fmla="*/ 87059 w 160724"/>
                <a:gd name="connsiteY1" fmla="*/ 154027 h 160724"/>
                <a:gd name="connsiteX2" fmla="*/ 20090 w 160724"/>
                <a:gd name="connsiteY2" fmla="*/ 87059 h 160724"/>
                <a:gd name="connsiteX3" fmla="*/ 87059 w 160724"/>
                <a:gd name="connsiteY3" fmla="*/ 20090 h 160724"/>
                <a:gd name="connsiteX4" fmla="*/ 154027 w 160724"/>
                <a:gd name="connsiteY4" fmla="*/ 87059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54027" y="87059"/>
                  </a:moveTo>
                  <a:cubicBezTo>
                    <a:pt x="154027" y="124044"/>
                    <a:pt x="124044" y="154027"/>
                    <a:pt x="87059" y="154027"/>
                  </a:cubicBezTo>
                  <a:cubicBezTo>
                    <a:pt x="50073" y="154027"/>
                    <a:pt x="20090" y="124044"/>
                    <a:pt x="20090" y="87059"/>
                  </a:cubicBezTo>
                  <a:cubicBezTo>
                    <a:pt x="20090" y="50073"/>
                    <a:pt x="50073" y="20090"/>
                    <a:pt x="87059" y="20090"/>
                  </a:cubicBezTo>
                  <a:cubicBezTo>
                    <a:pt x="124044" y="20090"/>
                    <a:pt x="154027" y="50073"/>
                    <a:pt x="154027" y="870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11563F-2B76-4A94-B78C-86F42AB06123}"/>
                </a:ext>
              </a:extLst>
            </p:cNvPr>
            <p:cNvSpPr/>
            <p:nvPr/>
          </p:nvSpPr>
          <p:spPr>
            <a:xfrm>
              <a:off x="9375403" y="4956896"/>
              <a:ext cx="160724" cy="160724"/>
            </a:xfrm>
            <a:custGeom>
              <a:avLst/>
              <a:gdLst>
                <a:gd name="connsiteX0" fmla="*/ 153492 w 160724"/>
                <a:gd name="connsiteY0" fmla="*/ 86791 h 160724"/>
                <a:gd name="connsiteX1" fmla="*/ 86791 w 160724"/>
                <a:gd name="connsiteY1" fmla="*/ 153492 h 160724"/>
                <a:gd name="connsiteX2" fmla="*/ 20090 w 160724"/>
                <a:gd name="connsiteY2" fmla="*/ 86791 h 160724"/>
                <a:gd name="connsiteX3" fmla="*/ 86791 w 160724"/>
                <a:gd name="connsiteY3" fmla="*/ 20091 h 160724"/>
                <a:gd name="connsiteX4" fmla="*/ 153492 w 160724"/>
                <a:gd name="connsiteY4" fmla="*/ 86791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53492" y="86791"/>
                  </a:moveTo>
                  <a:cubicBezTo>
                    <a:pt x="153492" y="123629"/>
                    <a:pt x="123629" y="153492"/>
                    <a:pt x="86791" y="153492"/>
                  </a:cubicBezTo>
                  <a:cubicBezTo>
                    <a:pt x="49953" y="153492"/>
                    <a:pt x="20090" y="123629"/>
                    <a:pt x="20090" y="86791"/>
                  </a:cubicBezTo>
                  <a:cubicBezTo>
                    <a:pt x="20090" y="49954"/>
                    <a:pt x="49953" y="20091"/>
                    <a:pt x="86791" y="20091"/>
                  </a:cubicBezTo>
                  <a:cubicBezTo>
                    <a:pt x="123629" y="20091"/>
                    <a:pt x="153492" y="49953"/>
                    <a:pt x="153492" y="867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F0DB1D0-B57A-4B81-9B5D-FE63A120533E}"/>
                </a:ext>
              </a:extLst>
            </p:cNvPr>
            <p:cNvSpPr/>
            <p:nvPr/>
          </p:nvSpPr>
          <p:spPr>
            <a:xfrm>
              <a:off x="9968208" y="7931368"/>
              <a:ext cx="160724" cy="160724"/>
            </a:xfrm>
            <a:custGeom>
              <a:avLst/>
              <a:gdLst>
                <a:gd name="connsiteX0" fmla="*/ 165279 w 160724"/>
                <a:gd name="connsiteY0" fmla="*/ 92685 h 160724"/>
                <a:gd name="connsiteX1" fmla="*/ 92685 w 160724"/>
                <a:gd name="connsiteY1" fmla="*/ 165279 h 160724"/>
                <a:gd name="connsiteX2" fmla="*/ 20091 w 160724"/>
                <a:gd name="connsiteY2" fmla="*/ 92685 h 160724"/>
                <a:gd name="connsiteX3" fmla="*/ 92685 w 160724"/>
                <a:gd name="connsiteY3" fmla="*/ 20091 h 160724"/>
                <a:gd name="connsiteX4" fmla="*/ 165279 w 160724"/>
                <a:gd name="connsiteY4" fmla="*/ 92685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65279" y="92685"/>
                  </a:moveTo>
                  <a:cubicBezTo>
                    <a:pt x="165279" y="132866"/>
                    <a:pt x="132866" y="165279"/>
                    <a:pt x="92685" y="165279"/>
                  </a:cubicBezTo>
                  <a:cubicBezTo>
                    <a:pt x="52504" y="165279"/>
                    <a:pt x="20091" y="132866"/>
                    <a:pt x="20091" y="92685"/>
                  </a:cubicBezTo>
                  <a:cubicBezTo>
                    <a:pt x="20091" y="52504"/>
                    <a:pt x="52504" y="20091"/>
                    <a:pt x="92685" y="20091"/>
                  </a:cubicBezTo>
                  <a:cubicBezTo>
                    <a:pt x="132866" y="20091"/>
                    <a:pt x="165279" y="52504"/>
                    <a:pt x="165279" y="926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EA9F25-14F1-4BA3-9E74-076E20F6F46A}"/>
                </a:ext>
              </a:extLst>
            </p:cNvPr>
            <p:cNvSpPr/>
            <p:nvPr/>
          </p:nvSpPr>
          <p:spPr>
            <a:xfrm>
              <a:off x="9613811" y="8758563"/>
              <a:ext cx="80362" cy="80362"/>
            </a:xfrm>
            <a:custGeom>
              <a:avLst/>
              <a:gdLst>
                <a:gd name="connsiteX0" fmla="*/ 84381 w 80362"/>
                <a:gd name="connsiteY0" fmla="*/ 52236 h 80362"/>
                <a:gd name="connsiteX1" fmla="*/ 52235 w 80362"/>
                <a:gd name="connsiteY1" fmla="*/ 84380 h 80362"/>
                <a:gd name="connsiteX2" fmla="*/ 20091 w 80362"/>
                <a:gd name="connsiteY2" fmla="*/ 52236 h 80362"/>
                <a:gd name="connsiteX3" fmla="*/ 52235 w 80362"/>
                <a:gd name="connsiteY3" fmla="*/ 20091 h 80362"/>
                <a:gd name="connsiteX4" fmla="*/ 84381 w 80362"/>
                <a:gd name="connsiteY4" fmla="*/ 52236 h 8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62" h="80362">
                  <a:moveTo>
                    <a:pt x="84381" y="52236"/>
                  </a:moveTo>
                  <a:cubicBezTo>
                    <a:pt x="84381" y="69916"/>
                    <a:pt x="69915" y="84380"/>
                    <a:pt x="52235" y="84380"/>
                  </a:cubicBezTo>
                  <a:cubicBezTo>
                    <a:pt x="34556" y="84380"/>
                    <a:pt x="20091" y="69916"/>
                    <a:pt x="20091" y="52236"/>
                  </a:cubicBezTo>
                  <a:cubicBezTo>
                    <a:pt x="20091" y="34556"/>
                    <a:pt x="34556" y="20091"/>
                    <a:pt x="52235" y="20091"/>
                  </a:cubicBezTo>
                  <a:cubicBezTo>
                    <a:pt x="69915" y="20091"/>
                    <a:pt x="84381" y="34556"/>
                    <a:pt x="84381" y="522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5F04D4A-8A00-4ECC-94C7-E4A22FF7A85D}"/>
                </a:ext>
              </a:extLst>
            </p:cNvPr>
            <p:cNvSpPr/>
            <p:nvPr/>
          </p:nvSpPr>
          <p:spPr>
            <a:xfrm>
              <a:off x="5992423" y="4555085"/>
              <a:ext cx="160724" cy="160724"/>
            </a:xfrm>
            <a:custGeom>
              <a:avLst/>
              <a:gdLst>
                <a:gd name="connsiteX0" fmla="*/ 158849 w 160724"/>
                <a:gd name="connsiteY0" fmla="*/ 89470 h 160724"/>
                <a:gd name="connsiteX1" fmla="*/ 89470 w 160724"/>
                <a:gd name="connsiteY1" fmla="*/ 158849 h 160724"/>
                <a:gd name="connsiteX2" fmla="*/ 20091 w 160724"/>
                <a:gd name="connsiteY2" fmla="*/ 89470 h 160724"/>
                <a:gd name="connsiteX3" fmla="*/ 89470 w 160724"/>
                <a:gd name="connsiteY3" fmla="*/ 20091 h 160724"/>
                <a:gd name="connsiteX4" fmla="*/ 158849 w 160724"/>
                <a:gd name="connsiteY4" fmla="*/ 89470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58849" y="89470"/>
                  </a:moveTo>
                  <a:cubicBezTo>
                    <a:pt x="158849" y="127776"/>
                    <a:pt x="127776" y="158849"/>
                    <a:pt x="89470" y="158849"/>
                  </a:cubicBezTo>
                  <a:cubicBezTo>
                    <a:pt x="51164" y="158849"/>
                    <a:pt x="20091" y="127776"/>
                    <a:pt x="20091" y="89470"/>
                  </a:cubicBezTo>
                  <a:cubicBezTo>
                    <a:pt x="20091" y="51164"/>
                    <a:pt x="51164" y="20091"/>
                    <a:pt x="89470" y="20091"/>
                  </a:cubicBezTo>
                  <a:cubicBezTo>
                    <a:pt x="127776" y="20091"/>
                    <a:pt x="158849" y="51164"/>
                    <a:pt x="158849" y="894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68ED4E-2664-45E4-A4A2-5456256BB9B3}"/>
                </a:ext>
              </a:extLst>
            </p:cNvPr>
            <p:cNvSpPr/>
            <p:nvPr/>
          </p:nvSpPr>
          <p:spPr>
            <a:xfrm>
              <a:off x="5701512" y="5090297"/>
              <a:ext cx="80362" cy="80362"/>
            </a:xfrm>
            <a:custGeom>
              <a:avLst/>
              <a:gdLst>
                <a:gd name="connsiteX0" fmla="*/ 85452 w 80362"/>
                <a:gd name="connsiteY0" fmla="*/ 52771 h 80362"/>
                <a:gd name="connsiteX1" fmla="*/ 52771 w 80362"/>
                <a:gd name="connsiteY1" fmla="*/ 85452 h 80362"/>
                <a:gd name="connsiteX2" fmla="*/ 20091 w 80362"/>
                <a:gd name="connsiteY2" fmla="*/ 52771 h 80362"/>
                <a:gd name="connsiteX3" fmla="*/ 52771 w 80362"/>
                <a:gd name="connsiteY3" fmla="*/ 20091 h 80362"/>
                <a:gd name="connsiteX4" fmla="*/ 85452 w 80362"/>
                <a:gd name="connsiteY4" fmla="*/ 52771 h 8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62" h="80362">
                  <a:moveTo>
                    <a:pt x="85452" y="52771"/>
                  </a:moveTo>
                  <a:cubicBezTo>
                    <a:pt x="85452" y="70719"/>
                    <a:pt x="70987" y="85452"/>
                    <a:pt x="52771" y="85452"/>
                  </a:cubicBezTo>
                  <a:cubicBezTo>
                    <a:pt x="34823" y="85452"/>
                    <a:pt x="20091" y="70987"/>
                    <a:pt x="20091" y="52771"/>
                  </a:cubicBezTo>
                  <a:cubicBezTo>
                    <a:pt x="20091" y="34824"/>
                    <a:pt x="34556" y="20091"/>
                    <a:pt x="52771" y="20091"/>
                  </a:cubicBezTo>
                  <a:cubicBezTo>
                    <a:pt x="70719" y="20091"/>
                    <a:pt x="85452" y="34556"/>
                    <a:pt x="85452" y="527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3B644CC-9100-4178-BA6A-746BB6C1781B}"/>
                </a:ext>
              </a:extLst>
            </p:cNvPr>
            <p:cNvSpPr/>
            <p:nvPr/>
          </p:nvSpPr>
          <p:spPr>
            <a:xfrm>
              <a:off x="5231393" y="4832603"/>
              <a:ext cx="160724" cy="160724"/>
            </a:xfrm>
            <a:custGeom>
              <a:avLst/>
              <a:gdLst>
                <a:gd name="connsiteX0" fmla="*/ 144384 w 160724"/>
                <a:gd name="connsiteY0" fmla="*/ 82238 h 160724"/>
                <a:gd name="connsiteX1" fmla="*/ 82237 w 160724"/>
                <a:gd name="connsiteY1" fmla="*/ 144384 h 160724"/>
                <a:gd name="connsiteX2" fmla="*/ 20091 w 160724"/>
                <a:gd name="connsiteY2" fmla="*/ 82238 h 160724"/>
                <a:gd name="connsiteX3" fmla="*/ 82237 w 160724"/>
                <a:gd name="connsiteY3" fmla="*/ 20091 h 160724"/>
                <a:gd name="connsiteX4" fmla="*/ 144384 w 160724"/>
                <a:gd name="connsiteY4" fmla="*/ 82238 h 16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24" h="160724">
                  <a:moveTo>
                    <a:pt x="144384" y="82238"/>
                  </a:moveTo>
                  <a:cubicBezTo>
                    <a:pt x="144384" y="116525"/>
                    <a:pt x="116525" y="144384"/>
                    <a:pt x="82237" y="144384"/>
                  </a:cubicBezTo>
                  <a:cubicBezTo>
                    <a:pt x="47949" y="144384"/>
                    <a:pt x="20091" y="116525"/>
                    <a:pt x="20091" y="82238"/>
                  </a:cubicBezTo>
                  <a:cubicBezTo>
                    <a:pt x="20091" y="47949"/>
                    <a:pt x="47949" y="20091"/>
                    <a:pt x="82237" y="20091"/>
                  </a:cubicBezTo>
                  <a:cubicBezTo>
                    <a:pt x="116525" y="20091"/>
                    <a:pt x="144384" y="47949"/>
                    <a:pt x="144384" y="822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7DFED45-30C1-4183-8A14-72BBAE4A6348}"/>
                </a:ext>
              </a:extLst>
            </p:cNvPr>
            <p:cNvSpPr/>
            <p:nvPr/>
          </p:nvSpPr>
          <p:spPr>
            <a:xfrm>
              <a:off x="3025451" y="7733142"/>
              <a:ext cx="133937" cy="133937"/>
            </a:xfrm>
            <a:custGeom>
              <a:avLst/>
              <a:gdLst>
                <a:gd name="connsiteX0" fmla="*/ 124026 w 133936"/>
                <a:gd name="connsiteY0" fmla="*/ 72058 h 133936"/>
                <a:gd name="connsiteX1" fmla="*/ 72058 w 133936"/>
                <a:gd name="connsiteY1" fmla="*/ 124026 h 133936"/>
                <a:gd name="connsiteX2" fmla="*/ 20091 w 133936"/>
                <a:gd name="connsiteY2" fmla="*/ 72058 h 133936"/>
                <a:gd name="connsiteX3" fmla="*/ 72058 w 133936"/>
                <a:gd name="connsiteY3" fmla="*/ 20091 h 133936"/>
                <a:gd name="connsiteX4" fmla="*/ 124026 w 133936"/>
                <a:gd name="connsiteY4" fmla="*/ 72058 h 13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36" h="133936">
                  <a:moveTo>
                    <a:pt x="124026" y="72058"/>
                  </a:moveTo>
                  <a:cubicBezTo>
                    <a:pt x="124026" y="100759"/>
                    <a:pt x="100759" y="124026"/>
                    <a:pt x="72058" y="124026"/>
                  </a:cubicBezTo>
                  <a:cubicBezTo>
                    <a:pt x="43357" y="124026"/>
                    <a:pt x="20091" y="100759"/>
                    <a:pt x="20091" y="72058"/>
                  </a:cubicBezTo>
                  <a:cubicBezTo>
                    <a:pt x="20091" y="43357"/>
                    <a:pt x="43357" y="20091"/>
                    <a:pt x="72058" y="20091"/>
                  </a:cubicBezTo>
                  <a:cubicBezTo>
                    <a:pt x="100759" y="20091"/>
                    <a:pt x="124026" y="43357"/>
                    <a:pt x="124026" y="720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E96F67-93E1-4765-B411-158DBAFE206A}"/>
                </a:ext>
              </a:extLst>
            </p:cNvPr>
            <p:cNvSpPr/>
            <p:nvPr/>
          </p:nvSpPr>
          <p:spPr>
            <a:xfrm>
              <a:off x="3560396" y="9414855"/>
              <a:ext cx="187512" cy="187512"/>
            </a:xfrm>
            <a:custGeom>
              <a:avLst/>
              <a:gdLst>
                <a:gd name="connsiteX0" fmla="*/ 175457 w 187511"/>
                <a:gd name="connsiteY0" fmla="*/ 97774 h 187511"/>
                <a:gd name="connsiteX1" fmla="*/ 97774 w 187511"/>
                <a:gd name="connsiteY1" fmla="*/ 175457 h 187511"/>
                <a:gd name="connsiteX2" fmla="*/ 20091 w 187511"/>
                <a:gd name="connsiteY2" fmla="*/ 97774 h 187511"/>
                <a:gd name="connsiteX3" fmla="*/ 97774 w 187511"/>
                <a:gd name="connsiteY3" fmla="*/ 20090 h 187511"/>
                <a:gd name="connsiteX4" fmla="*/ 175457 w 187511"/>
                <a:gd name="connsiteY4" fmla="*/ 97774 h 18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11" h="187511">
                  <a:moveTo>
                    <a:pt x="175457" y="97774"/>
                  </a:moveTo>
                  <a:cubicBezTo>
                    <a:pt x="175457" y="140677"/>
                    <a:pt x="140677" y="175457"/>
                    <a:pt x="97774" y="175457"/>
                  </a:cubicBezTo>
                  <a:cubicBezTo>
                    <a:pt x="54871" y="175457"/>
                    <a:pt x="20091" y="140677"/>
                    <a:pt x="20091" y="97774"/>
                  </a:cubicBezTo>
                  <a:cubicBezTo>
                    <a:pt x="20091" y="54870"/>
                    <a:pt x="54871" y="20090"/>
                    <a:pt x="97774" y="20090"/>
                  </a:cubicBezTo>
                  <a:cubicBezTo>
                    <a:pt x="140677" y="20090"/>
                    <a:pt x="175457" y="54870"/>
                    <a:pt x="175457" y="977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378C19-07BD-4F77-AF6B-308D01AF913B}"/>
                </a:ext>
              </a:extLst>
            </p:cNvPr>
            <p:cNvSpPr/>
            <p:nvPr/>
          </p:nvSpPr>
          <p:spPr>
            <a:xfrm>
              <a:off x="4213204" y="8913126"/>
              <a:ext cx="133937" cy="133937"/>
            </a:xfrm>
            <a:custGeom>
              <a:avLst/>
              <a:gdLst>
                <a:gd name="connsiteX0" fmla="*/ 136348 w 133936"/>
                <a:gd name="connsiteY0" fmla="*/ 78220 h 133936"/>
                <a:gd name="connsiteX1" fmla="*/ 78219 w 133936"/>
                <a:gd name="connsiteY1" fmla="*/ 136349 h 133936"/>
                <a:gd name="connsiteX2" fmla="*/ 20091 w 133936"/>
                <a:gd name="connsiteY2" fmla="*/ 78220 h 133936"/>
                <a:gd name="connsiteX3" fmla="*/ 78219 w 133936"/>
                <a:gd name="connsiteY3" fmla="*/ 20091 h 133936"/>
                <a:gd name="connsiteX4" fmla="*/ 136348 w 133936"/>
                <a:gd name="connsiteY4" fmla="*/ 78220 h 13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36" h="133936">
                  <a:moveTo>
                    <a:pt x="136348" y="78220"/>
                  </a:moveTo>
                  <a:cubicBezTo>
                    <a:pt x="136348" y="110365"/>
                    <a:pt x="110364" y="136349"/>
                    <a:pt x="78219" y="136349"/>
                  </a:cubicBezTo>
                  <a:cubicBezTo>
                    <a:pt x="46074" y="136349"/>
                    <a:pt x="20091" y="110365"/>
                    <a:pt x="20091" y="78220"/>
                  </a:cubicBezTo>
                  <a:cubicBezTo>
                    <a:pt x="20091" y="46074"/>
                    <a:pt x="46074" y="20091"/>
                    <a:pt x="78219" y="20091"/>
                  </a:cubicBezTo>
                  <a:cubicBezTo>
                    <a:pt x="110364" y="20091"/>
                    <a:pt x="136348" y="46074"/>
                    <a:pt x="136348" y="7822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F7F85AF-1A79-42DF-9CA5-BA590DAFC7A4}"/>
                </a:ext>
              </a:extLst>
            </p:cNvPr>
            <p:cNvSpPr/>
            <p:nvPr/>
          </p:nvSpPr>
          <p:spPr>
            <a:xfrm>
              <a:off x="7411887" y="3986925"/>
              <a:ext cx="107150" cy="107150"/>
            </a:xfrm>
            <a:custGeom>
              <a:avLst/>
              <a:gdLst>
                <a:gd name="connsiteX0" fmla="*/ 105274 w 107149"/>
                <a:gd name="connsiteY0" fmla="*/ 62683 h 107149"/>
                <a:gd name="connsiteX1" fmla="*/ 62682 w 107149"/>
                <a:gd name="connsiteY1" fmla="*/ 105274 h 107149"/>
                <a:gd name="connsiteX2" fmla="*/ 20091 w 107149"/>
                <a:gd name="connsiteY2" fmla="*/ 62683 h 107149"/>
                <a:gd name="connsiteX3" fmla="*/ 62682 w 107149"/>
                <a:gd name="connsiteY3" fmla="*/ 20091 h 107149"/>
                <a:gd name="connsiteX4" fmla="*/ 105274 w 107149"/>
                <a:gd name="connsiteY4" fmla="*/ 62683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49" h="107149">
                  <a:moveTo>
                    <a:pt x="105274" y="62683"/>
                  </a:moveTo>
                  <a:cubicBezTo>
                    <a:pt x="105274" y="86205"/>
                    <a:pt x="86205" y="105274"/>
                    <a:pt x="62682" y="105274"/>
                  </a:cubicBezTo>
                  <a:cubicBezTo>
                    <a:pt x="39160" y="105274"/>
                    <a:pt x="20091" y="86205"/>
                    <a:pt x="20091" y="62683"/>
                  </a:cubicBezTo>
                  <a:cubicBezTo>
                    <a:pt x="20091" y="39160"/>
                    <a:pt x="39160" y="20091"/>
                    <a:pt x="62682" y="20091"/>
                  </a:cubicBezTo>
                  <a:cubicBezTo>
                    <a:pt x="86205" y="20091"/>
                    <a:pt x="105274" y="39160"/>
                    <a:pt x="105274" y="626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52A3BD-5A3A-4E5C-A1F1-0FD27CE58ABB}"/>
                </a:ext>
              </a:extLst>
            </p:cNvPr>
            <p:cNvSpPr/>
            <p:nvPr/>
          </p:nvSpPr>
          <p:spPr>
            <a:xfrm>
              <a:off x="6212080" y="3541986"/>
              <a:ext cx="107150" cy="107150"/>
            </a:xfrm>
            <a:custGeom>
              <a:avLst/>
              <a:gdLst>
                <a:gd name="connsiteX0" fmla="*/ 104739 w 107149"/>
                <a:gd name="connsiteY0" fmla="*/ 62414 h 107149"/>
                <a:gd name="connsiteX1" fmla="*/ 62415 w 107149"/>
                <a:gd name="connsiteY1" fmla="*/ 104739 h 107149"/>
                <a:gd name="connsiteX2" fmla="*/ 20091 w 107149"/>
                <a:gd name="connsiteY2" fmla="*/ 62414 h 107149"/>
                <a:gd name="connsiteX3" fmla="*/ 62415 w 107149"/>
                <a:gd name="connsiteY3" fmla="*/ 20090 h 107149"/>
                <a:gd name="connsiteX4" fmla="*/ 104739 w 107149"/>
                <a:gd name="connsiteY4" fmla="*/ 62414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149" h="107149">
                  <a:moveTo>
                    <a:pt x="104739" y="62414"/>
                  </a:moveTo>
                  <a:cubicBezTo>
                    <a:pt x="104739" y="85789"/>
                    <a:pt x="85790" y="104739"/>
                    <a:pt x="62415" y="104739"/>
                  </a:cubicBezTo>
                  <a:cubicBezTo>
                    <a:pt x="39040" y="104739"/>
                    <a:pt x="20091" y="85789"/>
                    <a:pt x="20091" y="62414"/>
                  </a:cubicBezTo>
                  <a:cubicBezTo>
                    <a:pt x="20091" y="39040"/>
                    <a:pt x="39040" y="20090"/>
                    <a:pt x="62415" y="20090"/>
                  </a:cubicBezTo>
                  <a:cubicBezTo>
                    <a:pt x="85790" y="20090"/>
                    <a:pt x="104739" y="39040"/>
                    <a:pt x="104739" y="624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A4FEF63-C24B-40FE-BAE0-2361CD12E19A}"/>
              </a:ext>
            </a:extLst>
          </p:cNvPr>
          <p:cNvSpPr txBox="1"/>
          <p:nvPr/>
        </p:nvSpPr>
        <p:spPr>
          <a:xfrm>
            <a:off x="9056683" y="3021840"/>
            <a:ext cx="9396008" cy="101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1" dirty="0">
                <a:latin typeface="+mj-lt"/>
              </a:rPr>
              <a:t>Christmas Infographics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389380-9128-4E13-822F-1B8D3E2C2CBD}"/>
              </a:ext>
            </a:extLst>
          </p:cNvPr>
          <p:cNvSpPr/>
          <p:nvPr/>
        </p:nvSpPr>
        <p:spPr>
          <a:xfrm>
            <a:off x="9249283" y="4352598"/>
            <a:ext cx="9203407" cy="2677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AACF2CC-2824-4D22-9B44-D5A7E06D5092}"/>
              </a:ext>
            </a:extLst>
          </p:cNvPr>
          <p:cNvGrpSpPr/>
          <p:nvPr/>
        </p:nvGrpSpPr>
        <p:grpSpPr>
          <a:xfrm>
            <a:off x="11666372" y="8783467"/>
            <a:ext cx="5305213" cy="3824562"/>
            <a:chOff x="11341630" y="9821521"/>
            <a:chExt cx="4247141" cy="306179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89D15A-032A-4FFB-90AF-8E18CA3D9B57}"/>
                </a:ext>
              </a:extLst>
            </p:cNvPr>
            <p:cNvSpPr/>
            <p:nvPr/>
          </p:nvSpPr>
          <p:spPr>
            <a:xfrm>
              <a:off x="11341630" y="9821521"/>
              <a:ext cx="1205433" cy="1205433"/>
            </a:xfrm>
            <a:custGeom>
              <a:avLst/>
              <a:gdLst>
                <a:gd name="connsiteX0" fmla="*/ 1166543 w 1205432"/>
                <a:gd name="connsiteY0" fmla="*/ 611508 h 1205432"/>
                <a:gd name="connsiteX1" fmla="*/ 611508 w 1205432"/>
                <a:gd name="connsiteY1" fmla="*/ 1166543 h 1205432"/>
                <a:gd name="connsiteX2" fmla="*/ 56473 w 1205432"/>
                <a:gd name="connsiteY2" fmla="*/ 611508 h 1205432"/>
                <a:gd name="connsiteX3" fmla="*/ 611508 w 1205432"/>
                <a:gd name="connsiteY3" fmla="*/ 56473 h 1205432"/>
                <a:gd name="connsiteX4" fmla="*/ 1166543 w 1205432"/>
                <a:gd name="connsiteY4" fmla="*/ 611508 h 120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432" h="1205432">
                  <a:moveTo>
                    <a:pt x="1166543" y="611508"/>
                  </a:moveTo>
                  <a:cubicBezTo>
                    <a:pt x="1166543" y="918045"/>
                    <a:pt x="918045" y="1166543"/>
                    <a:pt x="611508" y="1166543"/>
                  </a:cubicBezTo>
                  <a:cubicBezTo>
                    <a:pt x="304971" y="1166543"/>
                    <a:pt x="56473" y="918045"/>
                    <a:pt x="56473" y="611508"/>
                  </a:cubicBezTo>
                  <a:cubicBezTo>
                    <a:pt x="56473" y="304971"/>
                    <a:pt x="304971" y="56473"/>
                    <a:pt x="611508" y="56473"/>
                  </a:cubicBezTo>
                  <a:cubicBezTo>
                    <a:pt x="918045" y="56473"/>
                    <a:pt x="1166543" y="304971"/>
                    <a:pt x="1166543" y="611508"/>
                  </a:cubicBezTo>
                  <a:close/>
                </a:path>
              </a:pathLst>
            </a:custGeom>
            <a:solidFill>
              <a:srgbClr val="FFFFFF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60B6A95-4918-4D8D-B01D-BA9786366CCB}"/>
                </a:ext>
              </a:extLst>
            </p:cNvPr>
            <p:cNvSpPr/>
            <p:nvPr/>
          </p:nvSpPr>
          <p:spPr>
            <a:xfrm>
              <a:off x="11518427" y="9998318"/>
              <a:ext cx="857197" cy="857197"/>
            </a:xfrm>
            <a:custGeom>
              <a:avLst/>
              <a:gdLst>
                <a:gd name="connsiteX0" fmla="*/ 812949 w 857196"/>
                <a:gd name="connsiteY0" fmla="*/ 434711 h 857196"/>
                <a:gd name="connsiteX1" fmla="*/ 434711 w 857196"/>
                <a:gd name="connsiteY1" fmla="*/ 812949 h 857196"/>
                <a:gd name="connsiteX2" fmla="*/ 56473 w 857196"/>
                <a:gd name="connsiteY2" fmla="*/ 434711 h 857196"/>
                <a:gd name="connsiteX3" fmla="*/ 434711 w 857196"/>
                <a:gd name="connsiteY3" fmla="*/ 56473 h 857196"/>
                <a:gd name="connsiteX4" fmla="*/ 812949 w 857196"/>
                <a:gd name="connsiteY4" fmla="*/ 434711 h 85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196" h="857196">
                  <a:moveTo>
                    <a:pt x="812949" y="434711"/>
                  </a:moveTo>
                  <a:cubicBezTo>
                    <a:pt x="812949" y="643606"/>
                    <a:pt x="643606" y="812949"/>
                    <a:pt x="434711" y="812949"/>
                  </a:cubicBezTo>
                  <a:cubicBezTo>
                    <a:pt x="225816" y="812949"/>
                    <a:pt x="56473" y="643606"/>
                    <a:pt x="56473" y="434711"/>
                  </a:cubicBezTo>
                  <a:cubicBezTo>
                    <a:pt x="56473" y="225816"/>
                    <a:pt x="225816" y="56473"/>
                    <a:pt x="434711" y="56473"/>
                  </a:cubicBezTo>
                  <a:cubicBezTo>
                    <a:pt x="643606" y="56473"/>
                    <a:pt x="812949" y="225816"/>
                    <a:pt x="812949" y="43471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62D526-E790-4607-8230-59C909611A32}"/>
                </a:ext>
              </a:extLst>
            </p:cNvPr>
            <p:cNvSpPr/>
            <p:nvPr/>
          </p:nvSpPr>
          <p:spPr>
            <a:xfrm>
              <a:off x="12820027" y="9821521"/>
              <a:ext cx="1205433" cy="1205433"/>
            </a:xfrm>
            <a:custGeom>
              <a:avLst/>
              <a:gdLst>
                <a:gd name="connsiteX0" fmla="*/ 1166543 w 1205432"/>
                <a:gd name="connsiteY0" fmla="*/ 611508 h 1205432"/>
                <a:gd name="connsiteX1" fmla="*/ 611508 w 1205432"/>
                <a:gd name="connsiteY1" fmla="*/ 1166543 h 1205432"/>
                <a:gd name="connsiteX2" fmla="*/ 56473 w 1205432"/>
                <a:gd name="connsiteY2" fmla="*/ 611508 h 1205432"/>
                <a:gd name="connsiteX3" fmla="*/ 611508 w 1205432"/>
                <a:gd name="connsiteY3" fmla="*/ 56473 h 1205432"/>
                <a:gd name="connsiteX4" fmla="*/ 1166543 w 1205432"/>
                <a:gd name="connsiteY4" fmla="*/ 611508 h 120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432" h="1205432">
                  <a:moveTo>
                    <a:pt x="1166543" y="611508"/>
                  </a:moveTo>
                  <a:cubicBezTo>
                    <a:pt x="1166543" y="918045"/>
                    <a:pt x="918045" y="1166543"/>
                    <a:pt x="611508" y="1166543"/>
                  </a:cubicBezTo>
                  <a:cubicBezTo>
                    <a:pt x="304971" y="1166543"/>
                    <a:pt x="56473" y="918045"/>
                    <a:pt x="56473" y="611508"/>
                  </a:cubicBezTo>
                  <a:cubicBezTo>
                    <a:pt x="56473" y="304971"/>
                    <a:pt x="304971" y="56473"/>
                    <a:pt x="611508" y="56473"/>
                  </a:cubicBezTo>
                  <a:cubicBezTo>
                    <a:pt x="918045" y="56473"/>
                    <a:pt x="1166543" y="304971"/>
                    <a:pt x="1166543" y="611508"/>
                  </a:cubicBezTo>
                  <a:close/>
                </a:path>
              </a:pathLst>
            </a:custGeom>
            <a:solidFill>
              <a:srgbClr val="FFFFFF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C93A29-0BA2-4068-A6E1-7FB7B77E790A}"/>
                </a:ext>
              </a:extLst>
            </p:cNvPr>
            <p:cNvSpPr/>
            <p:nvPr/>
          </p:nvSpPr>
          <p:spPr>
            <a:xfrm>
              <a:off x="12996823" y="9998318"/>
              <a:ext cx="857197" cy="857197"/>
            </a:xfrm>
            <a:custGeom>
              <a:avLst/>
              <a:gdLst>
                <a:gd name="connsiteX0" fmla="*/ 812949 w 857196"/>
                <a:gd name="connsiteY0" fmla="*/ 434711 h 857196"/>
                <a:gd name="connsiteX1" fmla="*/ 434711 w 857196"/>
                <a:gd name="connsiteY1" fmla="*/ 812949 h 857196"/>
                <a:gd name="connsiteX2" fmla="*/ 56473 w 857196"/>
                <a:gd name="connsiteY2" fmla="*/ 434711 h 857196"/>
                <a:gd name="connsiteX3" fmla="*/ 434711 w 857196"/>
                <a:gd name="connsiteY3" fmla="*/ 56473 h 857196"/>
                <a:gd name="connsiteX4" fmla="*/ 812949 w 857196"/>
                <a:gd name="connsiteY4" fmla="*/ 434711 h 85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196" h="857196">
                  <a:moveTo>
                    <a:pt x="812949" y="434711"/>
                  </a:moveTo>
                  <a:cubicBezTo>
                    <a:pt x="812949" y="643606"/>
                    <a:pt x="643606" y="812949"/>
                    <a:pt x="434711" y="812949"/>
                  </a:cubicBezTo>
                  <a:cubicBezTo>
                    <a:pt x="225816" y="812949"/>
                    <a:pt x="56473" y="643606"/>
                    <a:pt x="56473" y="434711"/>
                  </a:cubicBezTo>
                  <a:cubicBezTo>
                    <a:pt x="56473" y="225816"/>
                    <a:pt x="225816" y="56473"/>
                    <a:pt x="434711" y="56473"/>
                  </a:cubicBezTo>
                  <a:cubicBezTo>
                    <a:pt x="643606" y="56473"/>
                    <a:pt x="812949" y="225816"/>
                    <a:pt x="812949" y="43471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6A2343-FDDA-4391-AEC7-6F18A1DC12A5}"/>
                </a:ext>
              </a:extLst>
            </p:cNvPr>
            <p:cNvSpPr/>
            <p:nvPr/>
          </p:nvSpPr>
          <p:spPr>
            <a:xfrm>
              <a:off x="14298155" y="9821521"/>
              <a:ext cx="1205433" cy="1205433"/>
            </a:xfrm>
            <a:custGeom>
              <a:avLst/>
              <a:gdLst>
                <a:gd name="connsiteX0" fmla="*/ 1166543 w 1205432"/>
                <a:gd name="connsiteY0" fmla="*/ 611508 h 1205432"/>
                <a:gd name="connsiteX1" fmla="*/ 611508 w 1205432"/>
                <a:gd name="connsiteY1" fmla="*/ 1166543 h 1205432"/>
                <a:gd name="connsiteX2" fmla="*/ 56473 w 1205432"/>
                <a:gd name="connsiteY2" fmla="*/ 611508 h 1205432"/>
                <a:gd name="connsiteX3" fmla="*/ 611508 w 1205432"/>
                <a:gd name="connsiteY3" fmla="*/ 56473 h 1205432"/>
                <a:gd name="connsiteX4" fmla="*/ 1166543 w 1205432"/>
                <a:gd name="connsiteY4" fmla="*/ 611508 h 120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432" h="1205432">
                  <a:moveTo>
                    <a:pt x="1166543" y="611508"/>
                  </a:moveTo>
                  <a:cubicBezTo>
                    <a:pt x="1166543" y="918045"/>
                    <a:pt x="918045" y="1166543"/>
                    <a:pt x="611508" y="1166543"/>
                  </a:cubicBezTo>
                  <a:cubicBezTo>
                    <a:pt x="304971" y="1166543"/>
                    <a:pt x="56473" y="918045"/>
                    <a:pt x="56473" y="611508"/>
                  </a:cubicBezTo>
                  <a:cubicBezTo>
                    <a:pt x="56473" y="304971"/>
                    <a:pt x="304971" y="56473"/>
                    <a:pt x="611508" y="56473"/>
                  </a:cubicBezTo>
                  <a:cubicBezTo>
                    <a:pt x="918045" y="56473"/>
                    <a:pt x="1166543" y="304971"/>
                    <a:pt x="1166543" y="611508"/>
                  </a:cubicBezTo>
                  <a:close/>
                </a:path>
              </a:pathLst>
            </a:custGeom>
            <a:solidFill>
              <a:srgbClr val="FFFFFF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BADCCF-A943-4BCD-9048-0D114961541E}"/>
                </a:ext>
              </a:extLst>
            </p:cNvPr>
            <p:cNvSpPr/>
            <p:nvPr/>
          </p:nvSpPr>
          <p:spPr>
            <a:xfrm>
              <a:off x="14474952" y="9998318"/>
              <a:ext cx="857197" cy="857197"/>
            </a:xfrm>
            <a:custGeom>
              <a:avLst/>
              <a:gdLst>
                <a:gd name="connsiteX0" fmla="*/ 812949 w 857196"/>
                <a:gd name="connsiteY0" fmla="*/ 434711 h 857196"/>
                <a:gd name="connsiteX1" fmla="*/ 434711 w 857196"/>
                <a:gd name="connsiteY1" fmla="*/ 812949 h 857196"/>
                <a:gd name="connsiteX2" fmla="*/ 56473 w 857196"/>
                <a:gd name="connsiteY2" fmla="*/ 434711 h 857196"/>
                <a:gd name="connsiteX3" fmla="*/ 434711 w 857196"/>
                <a:gd name="connsiteY3" fmla="*/ 56473 h 857196"/>
                <a:gd name="connsiteX4" fmla="*/ 812949 w 857196"/>
                <a:gd name="connsiteY4" fmla="*/ 434711 h 85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196" h="857196">
                  <a:moveTo>
                    <a:pt x="812949" y="434711"/>
                  </a:moveTo>
                  <a:cubicBezTo>
                    <a:pt x="812949" y="643606"/>
                    <a:pt x="643606" y="812949"/>
                    <a:pt x="434711" y="812949"/>
                  </a:cubicBezTo>
                  <a:cubicBezTo>
                    <a:pt x="225816" y="812949"/>
                    <a:pt x="56473" y="643606"/>
                    <a:pt x="56473" y="434711"/>
                  </a:cubicBezTo>
                  <a:cubicBezTo>
                    <a:pt x="56473" y="225816"/>
                    <a:pt x="225816" y="56473"/>
                    <a:pt x="434711" y="56473"/>
                  </a:cubicBezTo>
                  <a:cubicBezTo>
                    <a:pt x="643606" y="56473"/>
                    <a:pt x="812949" y="225816"/>
                    <a:pt x="812949" y="434711"/>
                  </a:cubicBezTo>
                  <a:close/>
                </a:path>
              </a:pathLst>
            </a:custGeom>
            <a:solidFill>
              <a:srgbClr val="EB3153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B42386A-A5E0-4AD7-A50B-10A0147CE60E}"/>
                </a:ext>
              </a:extLst>
            </p:cNvPr>
            <p:cNvSpPr/>
            <p:nvPr/>
          </p:nvSpPr>
          <p:spPr>
            <a:xfrm>
              <a:off x="11863573" y="11245329"/>
              <a:ext cx="133937" cy="1580456"/>
            </a:xfrm>
            <a:custGeom>
              <a:avLst/>
              <a:gdLst>
                <a:gd name="connsiteX0" fmla="*/ 30901 w 133936"/>
                <a:gd name="connsiteY0" fmla="*/ 569661 h 1580456"/>
                <a:gd name="connsiteX1" fmla="*/ 23936 w 133936"/>
                <a:gd name="connsiteY1" fmla="*/ 320003 h 1580456"/>
                <a:gd name="connsiteX2" fmla="*/ 43759 w 133936"/>
                <a:gd name="connsiteY2" fmla="*/ 22930 h 1580456"/>
                <a:gd name="connsiteX3" fmla="*/ 78582 w 133936"/>
                <a:gd name="connsiteY3" fmla="*/ 60701 h 1580456"/>
                <a:gd name="connsiteX4" fmla="*/ 140193 w 133936"/>
                <a:gd name="connsiteY4" fmla="*/ 1551419 h 1580456"/>
                <a:gd name="connsiteX5" fmla="*/ 132425 w 133936"/>
                <a:gd name="connsiteY5" fmla="*/ 1579278 h 1580456"/>
                <a:gd name="connsiteX6" fmla="*/ 101352 w 133936"/>
                <a:gd name="connsiteY6" fmla="*/ 1581422 h 1580456"/>
                <a:gd name="connsiteX7" fmla="*/ 24204 w 133936"/>
                <a:gd name="connsiteY7" fmla="*/ 1426858 h 1580456"/>
                <a:gd name="connsiteX8" fmla="*/ 35187 w 133936"/>
                <a:gd name="connsiteY8" fmla="*/ 1134072 h 1580456"/>
                <a:gd name="connsiteX9" fmla="*/ 30901 w 133936"/>
                <a:gd name="connsiteY9" fmla="*/ 569661 h 15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936" h="1580456">
                  <a:moveTo>
                    <a:pt x="30901" y="569661"/>
                  </a:moveTo>
                  <a:cubicBezTo>
                    <a:pt x="27686" y="486353"/>
                    <a:pt x="23668" y="403312"/>
                    <a:pt x="23936" y="320003"/>
                  </a:cubicBezTo>
                  <a:cubicBezTo>
                    <a:pt x="24204" y="220622"/>
                    <a:pt x="30901" y="121509"/>
                    <a:pt x="43759" y="22930"/>
                  </a:cubicBezTo>
                  <a:cubicBezTo>
                    <a:pt x="60902" y="10877"/>
                    <a:pt x="76975" y="39807"/>
                    <a:pt x="78582" y="60701"/>
                  </a:cubicBezTo>
                  <a:cubicBezTo>
                    <a:pt x="111798" y="557071"/>
                    <a:pt x="132425" y="1053978"/>
                    <a:pt x="140193" y="1551419"/>
                  </a:cubicBezTo>
                  <a:cubicBezTo>
                    <a:pt x="140461" y="1561331"/>
                    <a:pt x="139925" y="1572581"/>
                    <a:pt x="132425" y="1579278"/>
                  </a:cubicBezTo>
                  <a:cubicBezTo>
                    <a:pt x="124121" y="1586243"/>
                    <a:pt x="111798" y="1584100"/>
                    <a:pt x="101352" y="1581422"/>
                  </a:cubicBezTo>
                  <a:cubicBezTo>
                    <a:pt x="3310" y="1557312"/>
                    <a:pt x="19114" y="1520882"/>
                    <a:pt x="24204" y="1426858"/>
                  </a:cubicBezTo>
                  <a:cubicBezTo>
                    <a:pt x="29293" y="1329352"/>
                    <a:pt x="33043" y="1231846"/>
                    <a:pt x="35187" y="1134072"/>
                  </a:cubicBezTo>
                  <a:cubicBezTo>
                    <a:pt x="39205" y="946025"/>
                    <a:pt x="38133" y="757709"/>
                    <a:pt x="30901" y="569661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2B6BB54-0AE3-43B8-B5E7-905B17E8D1DE}"/>
                </a:ext>
              </a:extLst>
            </p:cNvPr>
            <p:cNvSpPr/>
            <p:nvPr/>
          </p:nvSpPr>
          <p:spPr>
            <a:xfrm>
              <a:off x="11668924" y="11307499"/>
              <a:ext cx="562535" cy="241087"/>
            </a:xfrm>
            <a:custGeom>
              <a:avLst/>
              <a:gdLst>
                <a:gd name="connsiteX0" fmla="*/ 20091 w 562535"/>
                <a:gd name="connsiteY0" fmla="*/ 241761 h 241086"/>
                <a:gd name="connsiteX1" fmla="*/ 155635 w 562535"/>
                <a:gd name="connsiteY1" fmla="*/ 187650 h 241086"/>
                <a:gd name="connsiteX2" fmla="*/ 260642 w 562535"/>
                <a:gd name="connsiteY2" fmla="*/ 83179 h 241086"/>
                <a:gd name="connsiteX3" fmla="*/ 551552 w 562535"/>
                <a:gd name="connsiteY3" fmla="*/ 247654 h 241086"/>
                <a:gd name="connsiteX4" fmla="*/ 429938 w 562535"/>
                <a:gd name="connsiteY4" fmla="*/ 165952 h 241086"/>
                <a:gd name="connsiteX5" fmla="*/ 326003 w 562535"/>
                <a:gd name="connsiteY5" fmla="*/ 82911 h 241086"/>
                <a:gd name="connsiteX6" fmla="*/ 237069 w 562535"/>
                <a:gd name="connsiteY6" fmla="*/ 32819 h 241086"/>
                <a:gd name="connsiteX7" fmla="*/ 138223 w 562535"/>
                <a:gd name="connsiteY7" fmla="*/ 143183 h 241086"/>
                <a:gd name="connsiteX8" fmla="*/ 20091 w 562535"/>
                <a:gd name="connsiteY8" fmla="*/ 241761 h 2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535" h="241086">
                  <a:moveTo>
                    <a:pt x="20091" y="241761"/>
                  </a:moveTo>
                  <a:cubicBezTo>
                    <a:pt x="69379" y="239618"/>
                    <a:pt x="116257" y="217652"/>
                    <a:pt x="155635" y="187650"/>
                  </a:cubicBezTo>
                  <a:cubicBezTo>
                    <a:pt x="195012" y="157916"/>
                    <a:pt x="227961" y="120414"/>
                    <a:pt x="260642" y="83179"/>
                  </a:cubicBezTo>
                  <a:cubicBezTo>
                    <a:pt x="329753" y="174525"/>
                    <a:pt x="437706" y="235600"/>
                    <a:pt x="551552" y="247654"/>
                  </a:cubicBezTo>
                  <a:cubicBezTo>
                    <a:pt x="519676" y="210151"/>
                    <a:pt x="472262" y="190864"/>
                    <a:pt x="429938" y="165952"/>
                  </a:cubicBezTo>
                  <a:cubicBezTo>
                    <a:pt x="391632" y="143451"/>
                    <a:pt x="356540" y="115325"/>
                    <a:pt x="326003" y="82911"/>
                  </a:cubicBezTo>
                  <a:cubicBezTo>
                    <a:pt x="298412" y="53713"/>
                    <a:pt x="277518" y="-6022"/>
                    <a:pt x="237069" y="32819"/>
                  </a:cubicBezTo>
                  <a:cubicBezTo>
                    <a:pt x="201977" y="66571"/>
                    <a:pt x="173851" y="108895"/>
                    <a:pt x="138223" y="143183"/>
                  </a:cubicBezTo>
                  <a:cubicBezTo>
                    <a:pt x="100989" y="178542"/>
                    <a:pt x="61611" y="211491"/>
                    <a:pt x="20091" y="241761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CB719EF-F65C-4891-B247-02706E078A5B}"/>
                </a:ext>
              </a:extLst>
            </p:cNvPr>
            <p:cNvSpPr/>
            <p:nvPr/>
          </p:nvSpPr>
          <p:spPr>
            <a:xfrm>
              <a:off x="11552399" y="11492203"/>
              <a:ext cx="669685" cy="348236"/>
            </a:xfrm>
            <a:custGeom>
              <a:avLst/>
              <a:gdLst>
                <a:gd name="connsiteX0" fmla="*/ 20091 w 669684"/>
                <a:gd name="connsiteY0" fmla="*/ 351986 h 348236"/>
                <a:gd name="connsiteX1" fmla="*/ 363504 w 669684"/>
                <a:gd name="connsiteY1" fmla="*/ 127240 h 348236"/>
                <a:gd name="connsiteX2" fmla="*/ 499048 w 669684"/>
                <a:gd name="connsiteY2" fmla="*/ 216174 h 348236"/>
                <a:gd name="connsiteX3" fmla="*/ 657095 w 669684"/>
                <a:gd name="connsiteY3" fmla="*/ 237336 h 348236"/>
                <a:gd name="connsiteX4" fmla="*/ 574857 w 669684"/>
                <a:gd name="connsiteY4" fmla="*/ 201173 h 348236"/>
                <a:gd name="connsiteX5" fmla="*/ 494227 w 669684"/>
                <a:gd name="connsiteY5" fmla="*/ 149741 h 348236"/>
                <a:gd name="connsiteX6" fmla="*/ 424580 w 669684"/>
                <a:gd name="connsiteY6" fmla="*/ 88398 h 348236"/>
                <a:gd name="connsiteX7" fmla="*/ 363504 w 669684"/>
                <a:gd name="connsiteY7" fmla="*/ 20091 h 348236"/>
                <a:gd name="connsiteX8" fmla="*/ 231443 w 669684"/>
                <a:gd name="connsiteY8" fmla="*/ 225282 h 348236"/>
                <a:gd name="connsiteX9" fmla="*/ 20091 w 669684"/>
                <a:gd name="connsiteY9" fmla="*/ 351986 h 34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9684" h="348236">
                  <a:moveTo>
                    <a:pt x="20091" y="351986"/>
                  </a:moveTo>
                  <a:cubicBezTo>
                    <a:pt x="157242" y="323324"/>
                    <a:pt x="282339" y="241354"/>
                    <a:pt x="363504" y="127240"/>
                  </a:cubicBezTo>
                  <a:cubicBezTo>
                    <a:pt x="406364" y="160188"/>
                    <a:pt x="450028" y="193405"/>
                    <a:pt x="499048" y="216174"/>
                  </a:cubicBezTo>
                  <a:cubicBezTo>
                    <a:pt x="548337" y="238943"/>
                    <a:pt x="604591" y="250194"/>
                    <a:pt x="657095" y="237336"/>
                  </a:cubicBezTo>
                  <a:cubicBezTo>
                    <a:pt x="638879" y="241890"/>
                    <a:pt x="590662" y="209745"/>
                    <a:pt x="574857" y="201173"/>
                  </a:cubicBezTo>
                  <a:cubicBezTo>
                    <a:pt x="546730" y="186172"/>
                    <a:pt x="519675" y="169028"/>
                    <a:pt x="494227" y="149741"/>
                  </a:cubicBezTo>
                  <a:cubicBezTo>
                    <a:pt x="469583" y="130990"/>
                    <a:pt x="446277" y="110632"/>
                    <a:pt x="424580" y="88398"/>
                  </a:cubicBezTo>
                  <a:cubicBezTo>
                    <a:pt x="404757" y="68040"/>
                    <a:pt x="386006" y="34556"/>
                    <a:pt x="363504" y="20091"/>
                  </a:cubicBezTo>
                  <a:cubicBezTo>
                    <a:pt x="325467" y="95631"/>
                    <a:pt x="293590" y="164742"/>
                    <a:pt x="231443" y="225282"/>
                  </a:cubicBezTo>
                  <a:cubicBezTo>
                    <a:pt x="171975" y="283410"/>
                    <a:pt x="99381" y="327609"/>
                    <a:pt x="20091" y="351986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C910D8-1E72-4859-843A-8C4D5EEB9761}"/>
                </a:ext>
              </a:extLst>
            </p:cNvPr>
            <p:cNvSpPr/>
            <p:nvPr/>
          </p:nvSpPr>
          <p:spPr>
            <a:xfrm>
              <a:off x="11471769" y="11765667"/>
              <a:ext cx="830409" cy="267874"/>
            </a:xfrm>
            <a:custGeom>
              <a:avLst/>
              <a:gdLst>
                <a:gd name="connsiteX0" fmla="*/ 170904 w 830409"/>
                <a:gd name="connsiteY0" fmla="*/ 216477 h 267873"/>
                <a:gd name="connsiteX1" fmla="*/ 69647 w 830409"/>
                <a:gd name="connsiteY1" fmla="*/ 255318 h 267873"/>
                <a:gd name="connsiteX2" fmla="*/ 20091 w 830409"/>
                <a:gd name="connsiteY2" fmla="*/ 270856 h 267873"/>
                <a:gd name="connsiteX3" fmla="*/ 416812 w 830409"/>
                <a:gd name="connsiteY3" fmla="*/ 141740 h 267873"/>
                <a:gd name="connsiteX4" fmla="*/ 461011 w 830409"/>
                <a:gd name="connsiteY4" fmla="*/ 86022 h 267873"/>
                <a:gd name="connsiteX5" fmla="*/ 832016 w 830409"/>
                <a:gd name="connsiteY5" fmla="*/ 212191 h 267873"/>
                <a:gd name="connsiteX6" fmla="*/ 500656 w 830409"/>
                <a:gd name="connsiteY6" fmla="*/ 35126 h 267873"/>
                <a:gd name="connsiteX7" fmla="*/ 433688 w 830409"/>
                <a:gd name="connsiteY7" fmla="*/ 38609 h 267873"/>
                <a:gd name="connsiteX8" fmla="*/ 348236 w 830409"/>
                <a:gd name="connsiteY8" fmla="*/ 102095 h 267873"/>
                <a:gd name="connsiteX9" fmla="*/ 170904 w 830409"/>
                <a:gd name="connsiteY9" fmla="*/ 216477 h 267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409" h="267873">
                  <a:moveTo>
                    <a:pt x="170904" y="216477"/>
                  </a:moveTo>
                  <a:cubicBezTo>
                    <a:pt x="139294" y="234960"/>
                    <a:pt x="106078" y="252908"/>
                    <a:pt x="69647" y="255318"/>
                  </a:cubicBezTo>
                  <a:cubicBezTo>
                    <a:pt x="51699" y="256390"/>
                    <a:pt x="29734" y="255587"/>
                    <a:pt x="20091" y="270856"/>
                  </a:cubicBezTo>
                  <a:cubicBezTo>
                    <a:pt x="162063" y="277552"/>
                    <a:pt x="305912" y="230942"/>
                    <a:pt x="416812" y="141740"/>
                  </a:cubicBezTo>
                  <a:cubicBezTo>
                    <a:pt x="435563" y="126739"/>
                    <a:pt x="454314" y="109328"/>
                    <a:pt x="461011" y="86022"/>
                  </a:cubicBezTo>
                  <a:cubicBezTo>
                    <a:pt x="562535" y="173349"/>
                    <a:pt x="698348" y="219423"/>
                    <a:pt x="832016" y="212191"/>
                  </a:cubicBezTo>
                  <a:cubicBezTo>
                    <a:pt x="701562" y="191029"/>
                    <a:pt x="603520" y="111470"/>
                    <a:pt x="500656" y="35126"/>
                  </a:cubicBezTo>
                  <a:cubicBezTo>
                    <a:pt x="470655" y="12893"/>
                    <a:pt x="461279" y="16375"/>
                    <a:pt x="433688" y="38609"/>
                  </a:cubicBezTo>
                  <a:cubicBezTo>
                    <a:pt x="405829" y="61378"/>
                    <a:pt x="377970" y="82004"/>
                    <a:pt x="348236" y="102095"/>
                  </a:cubicBezTo>
                  <a:cubicBezTo>
                    <a:pt x="289840" y="142007"/>
                    <a:pt x="231443" y="180850"/>
                    <a:pt x="170904" y="216477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56409A-B58B-44CC-83EA-C5A6B56A8008}"/>
                </a:ext>
              </a:extLst>
            </p:cNvPr>
            <p:cNvSpPr/>
            <p:nvPr/>
          </p:nvSpPr>
          <p:spPr>
            <a:xfrm>
              <a:off x="11454089" y="11987546"/>
              <a:ext cx="964346" cy="401811"/>
            </a:xfrm>
            <a:custGeom>
              <a:avLst/>
              <a:gdLst>
                <a:gd name="connsiteX0" fmla="*/ 20091 w 964346"/>
                <a:gd name="connsiteY0" fmla="*/ 396945 h 401810"/>
                <a:gd name="connsiteX1" fmla="*/ 409043 w 964346"/>
                <a:gd name="connsiteY1" fmla="*/ 176752 h 401810"/>
                <a:gd name="connsiteX2" fmla="*/ 478959 w 964346"/>
                <a:gd name="connsiteY2" fmla="*/ 74424 h 401810"/>
                <a:gd name="connsiteX3" fmla="*/ 548873 w 964346"/>
                <a:gd name="connsiteY3" fmla="*/ 139786 h 401810"/>
                <a:gd name="connsiteX4" fmla="*/ 736653 w 964346"/>
                <a:gd name="connsiteY4" fmla="*/ 247739 h 401810"/>
                <a:gd name="connsiteX5" fmla="*/ 947738 w 964346"/>
                <a:gd name="connsiteY5" fmla="*/ 284974 h 401810"/>
                <a:gd name="connsiteX6" fmla="*/ 550213 w 964346"/>
                <a:gd name="connsiteY6" fmla="*/ 55674 h 401810"/>
                <a:gd name="connsiteX7" fmla="*/ 467172 w 964346"/>
                <a:gd name="connsiteY7" fmla="*/ 30493 h 401810"/>
                <a:gd name="connsiteX8" fmla="*/ 400739 w 964346"/>
                <a:gd name="connsiteY8" fmla="*/ 112998 h 401810"/>
                <a:gd name="connsiteX9" fmla="*/ 232247 w 964346"/>
                <a:gd name="connsiteY9" fmla="*/ 265954 h 401810"/>
                <a:gd name="connsiteX10" fmla="*/ 127776 w 964346"/>
                <a:gd name="connsiteY10" fmla="*/ 334798 h 401810"/>
                <a:gd name="connsiteX11" fmla="*/ 20091 w 964346"/>
                <a:gd name="connsiteY11" fmla="*/ 396945 h 40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4346" h="401810">
                  <a:moveTo>
                    <a:pt x="20091" y="396945"/>
                  </a:moveTo>
                  <a:cubicBezTo>
                    <a:pt x="165279" y="357299"/>
                    <a:pt x="300286" y="280687"/>
                    <a:pt x="409043" y="176752"/>
                  </a:cubicBezTo>
                  <a:cubicBezTo>
                    <a:pt x="439313" y="147821"/>
                    <a:pt x="468511" y="114873"/>
                    <a:pt x="478959" y="74424"/>
                  </a:cubicBezTo>
                  <a:cubicBezTo>
                    <a:pt x="493691" y="103087"/>
                    <a:pt x="521819" y="122106"/>
                    <a:pt x="548873" y="139786"/>
                  </a:cubicBezTo>
                  <a:cubicBezTo>
                    <a:pt x="609413" y="179431"/>
                    <a:pt x="670220" y="219076"/>
                    <a:pt x="736653" y="247739"/>
                  </a:cubicBezTo>
                  <a:cubicBezTo>
                    <a:pt x="803086" y="276133"/>
                    <a:pt x="875948" y="293278"/>
                    <a:pt x="947738" y="284974"/>
                  </a:cubicBezTo>
                  <a:cubicBezTo>
                    <a:pt x="798532" y="240774"/>
                    <a:pt x="664327" y="160948"/>
                    <a:pt x="550213" y="55674"/>
                  </a:cubicBezTo>
                  <a:cubicBezTo>
                    <a:pt x="523693" y="31297"/>
                    <a:pt x="501728" y="5045"/>
                    <a:pt x="467172" y="30493"/>
                  </a:cubicBezTo>
                  <a:cubicBezTo>
                    <a:pt x="439849" y="50316"/>
                    <a:pt x="422170" y="87550"/>
                    <a:pt x="400739" y="112998"/>
                  </a:cubicBezTo>
                  <a:cubicBezTo>
                    <a:pt x="351986" y="171663"/>
                    <a:pt x="293858" y="221487"/>
                    <a:pt x="232247" y="265954"/>
                  </a:cubicBezTo>
                  <a:cubicBezTo>
                    <a:pt x="198495" y="290331"/>
                    <a:pt x="163403" y="313100"/>
                    <a:pt x="127776" y="334798"/>
                  </a:cubicBezTo>
                  <a:cubicBezTo>
                    <a:pt x="96167" y="353817"/>
                    <a:pt x="55986" y="387033"/>
                    <a:pt x="20091" y="396945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705536C-0E06-490A-9FF7-92B378358D75}"/>
                </a:ext>
              </a:extLst>
            </p:cNvPr>
            <p:cNvSpPr/>
            <p:nvPr/>
          </p:nvSpPr>
          <p:spPr>
            <a:xfrm>
              <a:off x="11343992" y="12211513"/>
              <a:ext cx="1205433" cy="375024"/>
            </a:xfrm>
            <a:custGeom>
              <a:avLst/>
              <a:gdLst>
                <a:gd name="connsiteX0" fmla="*/ 20091 w 1205432"/>
                <a:gd name="connsiteY0" fmla="*/ 376026 h 375023"/>
                <a:gd name="connsiteX1" fmla="*/ 432884 w 1205432"/>
                <a:gd name="connsiteY1" fmla="*/ 293253 h 375023"/>
                <a:gd name="connsiteX2" fmla="*/ 583966 w 1205432"/>
                <a:gd name="connsiteY2" fmla="*/ 120742 h 375023"/>
                <a:gd name="connsiteX3" fmla="*/ 656559 w 1205432"/>
                <a:gd name="connsiteY3" fmla="*/ 180210 h 375023"/>
                <a:gd name="connsiteX4" fmla="*/ 1195522 w 1205432"/>
                <a:gd name="connsiteY4" fmla="*/ 309861 h 375023"/>
                <a:gd name="connsiteX5" fmla="*/ 998099 w 1205432"/>
                <a:gd name="connsiteY5" fmla="*/ 259234 h 375023"/>
                <a:gd name="connsiteX6" fmla="*/ 776299 w 1205432"/>
                <a:gd name="connsiteY6" fmla="*/ 159584 h 375023"/>
                <a:gd name="connsiteX7" fmla="*/ 702634 w 1205432"/>
                <a:gd name="connsiteY7" fmla="*/ 96366 h 375023"/>
                <a:gd name="connsiteX8" fmla="*/ 633254 w 1205432"/>
                <a:gd name="connsiteY8" fmla="*/ 22433 h 375023"/>
                <a:gd name="connsiteX9" fmla="*/ 511639 w 1205432"/>
                <a:gd name="connsiteY9" fmla="*/ 131457 h 375023"/>
                <a:gd name="connsiteX10" fmla="*/ 216978 w 1205432"/>
                <a:gd name="connsiteY10" fmla="*/ 331559 h 375023"/>
                <a:gd name="connsiteX11" fmla="*/ 20091 w 1205432"/>
                <a:gd name="connsiteY11" fmla="*/ 376026 h 37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432" h="375023">
                  <a:moveTo>
                    <a:pt x="20091" y="376026"/>
                  </a:moveTo>
                  <a:cubicBezTo>
                    <a:pt x="162332" y="376294"/>
                    <a:pt x="312609" y="369329"/>
                    <a:pt x="432884" y="293253"/>
                  </a:cubicBezTo>
                  <a:cubicBezTo>
                    <a:pt x="498514" y="251733"/>
                    <a:pt x="551553" y="191193"/>
                    <a:pt x="583966" y="120742"/>
                  </a:cubicBezTo>
                  <a:cubicBezTo>
                    <a:pt x="606735" y="142173"/>
                    <a:pt x="631112" y="161995"/>
                    <a:pt x="656559" y="180210"/>
                  </a:cubicBezTo>
                  <a:cubicBezTo>
                    <a:pt x="810587" y="290574"/>
                    <a:pt x="1008010" y="337989"/>
                    <a:pt x="1195522" y="309861"/>
                  </a:cubicBezTo>
                  <a:cubicBezTo>
                    <a:pt x="1128018" y="301825"/>
                    <a:pt x="1062656" y="280663"/>
                    <a:pt x="998099" y="259234"/>
                  </a:cubicBezTo>
                  <a:cubicBezTo>
                    <a:pt x="920951" y="233518"/>
                    <a:pt x="842999" y="206194"/>
                    <a:pt x="776299" y="159584"/>
                  </a:cubicBezTo>
                  <a:cubicBezTo>
                    <a:pt x="749780" y="140833"/>
                    <a:pt x="725403" y="119403"/>
                    <a:pt x="702634" y="96366"/>
                  </a:cubicBezTo>
                  <a:cubicBezTo>
                    <a:pt x="683347" y="76812"/>
                    <a:pt x="658435" y="32612"/>
                    <a:pt x="633254" y="22433"/>
                  </a:cubicBezTo>
                  <a:cubicBezTo>
                    <a:pt x="587180" y="3682"/>
                    <a:pt x="537891" y="102795"/>
                    <a:pt x="511639" y="131457"/>
                  </a:cubicBezTo>
                  <a:cubicBezTo>
                    <a:pt x="431010" y="220124"/>
                    <a:pt x="328950" y="289235"/>
                    <a:pt x="216978" y="331559"/>
                  </a:cubicBezTo>
                  <a:cubicBezTo>
                    <a:pt x="153492" y="355400"/>
                    <a:pt x="87327" y="370669"/>
                    <a:pt x="20091" y="376026"/>
                  </a:cubicBezTo>
                  <a:close/>
                </a:path>
              </a:pathLst>
            </a:custGeom>
            <a:solidFill>
              <a:srgbClr val="082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4DDE041-9ED6-45BD-A5CC-51B181496F3C}"/>
                </a:ext>
              </a:extLst>
            </p:cNvPr>
            <p:cNvSpPr/>
            <p:nvPr/>
          </p:nvSpPr>
          <p:spPr>
            <a:xfrm>
              <a:off x="13330193" y="11410005"/>
              <a:ext cx="214299" cy="1473307"/>
            </a:xfrm>
            <a:custGeom>
              <a:avLst/>
              <a:gdLst>
                <a:gd name="connsiteX0" fmla="*/ 72947 w 214299"/>
                <a:gd name="connsiteY0" fmla="*/ 1082171 h 1473306"/>
                <a:gd name="connsiteX1" fmla="*/ 67589 w 214299"/>
                <a:gd name="connsiteY1" fmla="*/ 891713 h 1473306"/>
                <a:gd name="connsiteX2" fmla="*/ 84197 w 214299"/>
                <a:gd name="connsiteY2" fmla="*/ 549102 h 1473306"/>
                <a:gd name="connsiteX3" fmla="*/ 93038 w 214299"/>
                <a:gd name="connsiteY3" fmla="*/ 56483 h 1473306"/>
                <a:gd name="connsiteX4" fmla="*/ 123039 w 214299"/>
                <a:gd name="connsiteY4" fmla="*/ 96127 h 1473306"/>
                <a:gd name="connsiteX5" fmla="*/ 137237 w 214299"/>
                <a:gd name="connsiteY5" fmla="*/ 243726 h 1473306"/>
                <a:gd name="connsiteX6" fmla="*/ 149023 w 214299"/>
                <a:gd name="connsiteY6" fmla="*/ 1035026 h 1473306"/>
                <a:gd name="connsiteX7" fmla="*/ 150898 w 214299"/>
                <a:gd name="connsiteY7" fmla="*/ 1280398 h 1473306"/>
                <a:gd name="connsiteX8" fmla="*/ 137505 w 214299"/>
                <a:gd name="connsiteY8" fmla="*/ 1423711 h 1473306"/>
                <a:gd name="connsiteX9" fmla="*/ 72947 w 214299"/>
                <a:gd name="connsiteY9" fmla="*/ 1082171 h 147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299" h="1473306">
                  <a:moveTo>
                    <a:pt x="72947" y="1082171"/>
                  </a:moveTo>
                  <a:cubicBezTo>
                    <a:pt x="76965" y="1018685"/>
                    <a:pt x="69196" y="955199"/>
                    <a:pt x="67589" y="891713"/>
                  </a:cubicBezTo>
                  <a:cubicBezTo>
                    <a:pt x="64643" y="777331"/>
                    <a:pt x="82055" y="663484"/>
                    <a:pt x="84197" y="549102"/>
                  </a:cubicBezTo>
                  <a:cubicBezTo>
                    <a:pt x="87412" y="384628"/>
                    <a:pt x="59553" y="217742"/>
                    <a:pt x="93038" y="56483"/>
                  </a:cubicBezTo>
                  <a:cubicBezTo>
                    <a:pt x="111253" y="55946"/>
                    <a:pt x="120092" y="78180"/>
                    <a:pt x="123039" y="96127"/>
                  </a:cubicBezTo>
                  <a:cubicBezTo>
                    <a:pt x="131343" y="144881"/>
                    <a:pt x="134558" y="194437"/>
                    <a:pt x="137237" y="243726"/>
                  </a:cubicBezTo>
                  <a:cubicBezTo>
                    <a:pt x="152506" y="507046"/>
                    <a:pt x="156255" y="771170"/>
                    <a:pt x="149023" y="1035026"/>
                  </a:cubicBezTo>
                  <a:cubicBezTo>
                    <a:pt x="146612" y="1116727"/>
                    <a:pt x="143130" y="1198697"/>
                    <a:pt x="150898" y="1280398"/>
                  </a:cubicBezTo>
                  <a:cubicBezTo>
                    <a:pt x="154113" y="1314686"/>
                    <a:pt x="190008" y="1421568"/>
                    <a:pt x="137505" y="1423711"/>
                  </a:cubicBezTo>
                  <a:cubicBezTo>
                    <a:pt x="11335" y="1428532"/>
                    <a:pt x="69196" y="1141104"/>
                    <a:pt x="72947" y="1082171"/>
                  </a:cubicBezTo>
                  <a:close/>
                </a:path>
              </a:pathLst>
            </a:custGeom>
            <a:solidFill>
              <a:srgbClr val="082238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9603B32-FFD3-4219-B061-9E5362DBC75D}"/>
                </a:ext>
              </a:extLst>
            </p:cNvPr>
            <p:cNvSpPr/>
            <p:nvPr/>
          </p:nvSpPr>
          <p:spPr>
            <a:xfrm>
              <a:off x="13386037" y="11938529"/>
              <a:ext cx="428598" cy="375024"/>
            </a:xfrm>
            <a:custGeom>
              <a:avLst/>
              <a:gdLst>
                <a:gd name="connsiteX0" fmla="*/ 330515 w 428598"/>
                <a:gd name="connsiteY0" fmla="*/ 118888 h 375023"/>
                <a:gd name="connsiteX1" fmla="*/ 377929 w 428598"/>
                <a:gd name="connsiteY1" fmla="*/ 56473 h 375023"/>
                <a:gd name="connsiteX2" fmla="*/ 207292 w 428598"/>
                <a:gd name="connsiteY2" fmla="*/ 177016 h 375023"/>
                <a:gd name="connsiteX3" fmla="*/ 56480 w 428598"/>
                <a:gd name="connsiteY3" fmla="*/ 299435 h 375023"/>
                <a:gd name="connsiteX4" fmla="*/ 177291 w 428598"/>
                <a:gd name="connsiteY4" fmla="*/ 253629 h 375023"/>
                <a:gd name="connsiteX5" fmla="*/ 330515 w 428598"/>
                <a:gd name="connsiteY5" fmla="*/ 118888 h 37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598" h="375023">
                  <a:moveTo>
                    <a:pt x="330515" y="118888"/>
                  </a:moveTo>
                  <a:cubicBezTo>
                    <a:pt x="350605" y="101476"/>
                    <a:pt x="371499" y="82189"/>
                    <a:pt x="377929" y="56473"/>
                  </a:cubicBezTo>
                  <a:cubicBezTo>
                    <a:pt x="321139" y="96654"/>
                    <a:pt x="264082" y="136835"/>
                    <a:pt x="207292" y="177016"/>
                  </a:cubicBezTo>
                  <a:cubicBezTo>
                    <a:pt x="175684" y="199518"/>
                    <a:pt x="55408" y="258986"/>
                    <a:pt x="56480" y="299435"/>
                  </a:cubicBezTo>
                  <a:cubicBezTo>
                    <a:pt x="58891" y="379262"/>
                    <a:pt x="159075" y="269433"/>
                    <a:pt x="177291" y="253629"/>
                  </a:cubicBezTo>
                  <a:cubicBezTo>
                    <a:pt x="228455" y="208625"/>
                    <a:pt x="279619" y="163623"/>
                    <a:pt x="330515" y="118888"/>
                  </a:cubicBezTo>
                  <a:close/>
                </a:path>
              </a:pathLst>
            </a:custGeom>
            <a:solidFill>
              <a:srgbClr val="082238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1983CC8-738F-46A1-94A5-1CB31EC6D695}"/>
                </a:ext>
              </a:extLst>
            </p:cNvPr>
            <p:cNvSpPr/>
            <p:nvPr/>
          </p:nvSpPr>
          <p:spPr>
            <a:xfrm>
              <a:off x="12883502" y="11175882"/>
              <a:ext cx="1125071" cy="991134"/>
            </a:xfrm>
            <a:custGeom>
              <a:avLst/>
              <a:gdLst>
                <a:gd name="connsiteX0" fmla="*/ 324357 w 1125070"/>
                <a:gd name="connsiteY0" fmla="*/ 823674 h 991133"/>
                <a:gd name="connsiteX1" fmla="*/ 178902 w 1125070"/>
                <a:gd name="connsiteY1" fmla="*/ 863587 h 991133"/>
                <a:gd name="connsiteX2" fmla="*/ 56483 w 1125070"/>
                <a:gd name="connsiteY2" fmla="*/ 719739 h 991133"/>
                <a:gd name="connsiteX3" fmla="*/ 163633 w 1125070"/>
                <a:gd name="connsiteY3" fmla="*/ 556871 h 991133"/>
                <a:gd name="connsiteX4" fmla="*/ 86485 w 1125070"/>
                <a:gd name="connsiteY4" fmla="*/ 335875 h 991133"/>
                <a:gd name="connsiteX5" fmla="*/ 224708 w 1125070"/>
                <a:gd name="connsiteY5" fmla="*/ 139524 h 991133"/>
                <a:gd name="connsiteX6" fmla="*/ 455884 w 1125070"/>
                <a:gd name="connsiteY6" fmla="*/ 60501 h 991133"/>
                <a:gd name="connsiteX7" fmla="*/ 694827 w 1125070"/>
                <a:gd name="connsiteY7" fmla="*/ 116487 h 991133"/>
                <a:gd name="connsiteX8" fmla="*/ 753491 w 1125070"/>
                <a:gd name="connsiteY8" fmla="*/ 378735 h 991133"/>
                <a:gd name="connsiteX9" fmla="*/ 1042527 w 1125070"/>
                <a:gd name="connsiteY9" fmla="*/ 446507 h 991133"/>
                <a:gd name="connsiteX10" fmla="*/ 1010115 w 1125070"/>
                <a:gd name="connsiteY10" fmla="*/ 741437 h 991133"/>
                <a:gd name="connsiteX11" fmla="*/ 1019222 w 1125070"/>
                <a:gd name="connsiteY11" fmla="*/ 824478 h 991133"/>
                <a:gd name="connsiteX12" fmla="*/ 961630 w 1125070"/>
                <a:gd name="connsiteY12" fmla="*/ 888499 h 991133"/>
                <a:gd name="connsiteX13" fmla="*/ 793672 w 1125070"/>
                <a:gd name="connsiteY13" fmla="*/ 913412 h 991133"/>
                <a:gd name="connsiteX14" fmla="*/ 674469 w 1125070"/>
                <a:gd name="connsiteY14" fmla="*/ 796887 h 991133"/>
                <a:gd name="connsiteX15" fmla="*/ 523924 w 1125070"/>
                <a:gd name="connsiteY15" fmla="*/ 943146 h 991133"/>
                <a:gd name="connsiteX16" fmla="*/ 324357 w 1125070"/>
                <a:gd name="connsiteY16" fmla="*/ 823674 h 9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5070" h="991133">
                  <a:moveTo>
                    <a:pt x="324357" y="823674"/>
                  </a:moveTo>
                  <a:cubicBezTo>
                    <a:pt x="278818" y="846444"/>
                    <a:pt x="229798" y="870016"/>
                    <a:pt x="178902" y="863587"/>
                  </a:cubicBezTo>
                  <a:cubicBezTo>
                    <a:pt x="110862" y="855015"/>
                    <a:pt x="57555" y="788315"/>
                    <a:pt x="56483" y="719739"/>
                  </a:cubicBezTo>
                  <a:cubicBezTo>
                    <a:pt x="55680" y="651163"/>
                    <a:pt x="101754" y="586338"/>
                    <a:pt x="163633" y="556871"/>
                  </a:cubicBezTo>
                  <a:cubicBezTo>
                    <a:pt x="98272" y="507047"/>
                    <a:pt x="70949" y="416506"/>
                    <a:pt x="86485" y="335875"/>
                  </a:cubicBezTo>
                  <a:cubicBezTo>
                    <a:pt x="102290" y="255246"/>
                    <a:pt x="156401" y="185063"/>
                    <a:pt x="224708" y="139524"/>
                  </a:cubicBezTo>
                  <a:cubicBezTo>
                    <a:pt x="293016" y="93718"/>
                    <a:pt x="374450" y="70680"/>
                    <a:pt x="455884" y="60501"/>
                  </a:cubicBezTo>
                  <a:cubicBezTo>
                    <a:pt x="539996" y="50054"/>
                    <a:pt x="634823" y="57019"/>
                    <a:pt x="694827" y="116487"/>
                  </a:cubicBezTo>
                  <a:cubicBezTo>
                    <a:pt x="760724" y="181848"/>
                    <a:pt x="762599" y="286319"/>
                    <a:pt x="753491" y="378735"/>
                  </a:cubicBezTo>
                  <a:cubicBezTo>
                    <a:pt x="848587" y="327304"/>
                    <a:pt x="980113" y="358109"/>
                    <a:pt x="1042527" y="446507"/>
                  </a:cubicBezTo>
                  <a:cubicBezTo>
                    <a:pt x="1104942" y="534906"/>
                    <a:pt x="1090209" y="668843"/>
                    <a:pt x="1010115" y="741437"/>
                  </a:cubicBezTo>
                  <a:cubicBezTo>
                    <a:pt x="1028598" y="764206"/>
                    <a:pt x="1030205" y="797422"/>
                    <a:pt x="1019222" y="824478"/>
                  </a:cubicBezTo>
                  <a:cubicBezTo>
                    <a:pt x="1008239" y="851533"/>
                    <a:pt x="986274" y="872963"/>
                    <a:pt x="961630" y="888499"/>
                  </a:cubicBezTo>
                  <a:cubicBezTo>
                    <a:pt x="912341" y="919841"/>
                    <a:pt x="849390" y="930288"/>
                    <a:pt x="793672" y="913412"/>
                  </a:cubicBezTo>
                  <a:cubicBezTo>
                    <a:pt x="736348" y="896000"/>
                    <a:pt x="695363" y="851801"/>
                    <a:pt x="674469" y="796887"/>
                  </a:cubicBezTo>
                  <a:cubicBezTo>
                    <a:pt x="644199" y="857159"/>
                    <a:pt x="594910" y="929752"/>
                    <a:pt x="523924" y="943146"/>
                  </a:cubicBezTo>
                  <a:cubicBezTo>
                    <a:pt x="429900" y="960826"/>
                    <a:pt x="345787" y="921984"/>
                    <a:pt x="324357" y="823674"/>
                  </a:cubicBezTo>
                  <a:close/>
                </a:path>
              </a:pathLst>
            </a:custGeom>
            <a:solidFill>
              <a:srgbClr val="082238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ADD25E1-2924-4C9E-9D2C-CA67F9DB168E}"/>
                </a:ext>
              </a:extLst>
            </p:cNvPr>
            <p:cNvSpPr/>
            <p:nvPr/>
          </p:nvSpPr>
          <p:spPr>
            <a:xfrm>
              <a:off x="13217283" y="12198367"/>
              <a:ext cx="267874" cy="375024"/>
            </a:xfrm>
            <a:custGeom>
              <a:avLst/>
              <a:gdLst>
                <a:gd name="connsiteX0" fmla="*/ 209161 w 267873"/>
                <a:gd name="connsiteY0" fmla="*/ 176213 h 375023"/>
                <a:gd name="connsiteX1" fmla="*/ 106298 w 267873"/>
                <a:gd name="connsiteY1" fmla="*/ 97458 h 375023"/>
                <a:gd name="connsiteX2" fmla="*/ 56473 w 267873"/>
                <a:gd name="connsiteY2" fmla="*/ 56473 h 375023"/>
                <a:gd name="connsiteX3" fmla="*/ 82993 w 267873"/>
                <a:gd name="connsiteY3" fmla="*/ 109512 h 375023"/>
                <a:gd name="connsiteX4" fmla="*/ 218537 w 267873"/>
                <a:gd name="connsiteY4" fmla="*/ 327026 h 37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73" h="375023">
                  <a:moveTo>
                    <a:pt x="209161" y="176213"/>
                  </a:moveTo>
                  <a:cubicBezTo>
                    <a:pt x="170319" y="156658"/>
                    <a:pt x="135228" y="129870"/>
                    <a:pt x="106298" y="97458"/>
                  </a:cubicBezTo>
                  <a:cubicBezTo>
                    <a:pt x="91564" y="81117"/>
                    <a:pt x="77367" y="62902"/>
                    <a:pt x="56473" y="56473"/>
                  </a:cubicBezTo>
                  <a:cubicBezTo>
                    <a:pt x="59420" y="76295"/>
                    <a:pt x="71474" y="93172"/>
                    <a:pt x="82993" y="109512"/>
                  </a:cubicBezTo>
                  <a:cubicBezTo>
                    <a:pt x="132549" y="179159"/>
                    <a:pt x="177820" y="251753"/>
                    <a:pt x="218537" y="327026"/>
                  </a:cubicBezTo>
                </a:path>
              </a:pathLst>
            </a:custGeom>
            <a:solidFill>
              <a:srgbClr val="082238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0E54590-EC44-47B7-B0A4-030F45B97B88}"/>
                </a:ext>
              </a:extLst>
            </p:cNvPr>
            <p:cNvSpPr/>
            <p:nvPr/>
          </p:nvSpPr>
          <p:spPr>
            <a:xfrm>
              <a:off x="14195827" y="11239646"/>
              <a:ext cx="1392944" cy="1580456"/>
            </a:xfrm>
            <a:custGeom>
              <a:avLst/>
              <a:gdLst>
                <a:gd name="connsiteX0" fmla="*/ 1353786 w 1392944"/>
                <a:gd name="connsiteY0" fmla="*/ 1407361 h 1580456"/>
                <a:gd name="connsiteX1" fmla="*/ 933225 w 1392944"/>
                <a:gd name="connsiteY1" fmla="*/ 1039034 h 1580456"/>
                <a:gd name="connsiteX2" fmla="*/ 1281996 w 1392944"/>
                <a:gd name="connsiteY2" fmla="*/ 1149935 h 1580456"/>
                <a:gd name="connsiteX3" fmla="*/ 872953 w 1392944"/>
                <a:gd name="connsiteY3" fmla="*/ 678476 h 1580456"/>
                <a:gd name="connsiteX4" fmla="*/ 1106539 w 1392944"/>
                <a:gd name="connsiteY4" fmla="*/ 746248 h 1580456"/>
                <a:gd name="connsiteX5" fmla="*/ 837058 w 1392944"/>
                <a:gd name="connsiteY5" fmla="*/ 415157 h 1580456"/>
                <a:gd name="connsiteX6" fmla="*/ 970727 w 1392944"/>
                <a:gd name="connsiteY6" fmla="*/ 419978 h 1580456"/>
                <a:gd name="connsiteX7" fmla="*/ 733926 w 1392944"/>
                <a:gd name="connsiteY7" fmla="*/ 56473 h 1580456"/>
                <a:gd name="connsiteX8" fmla="*/ 475428 w 1392944"/>
                <a:gd name="connsiteY8" fmla="*/ 419978 h 1580456"/>
                <a:gd name="connsiteX9" fmla="*/ 642581 w 1392944"/>
                <a:gd name="connsiteY9" fmla="*/ 419442 h 1580456"/>
                <a:gd name="connsiteX10" fmla="*/ 306400 w 1392944"/>
                <a:gd name="connsiteY10" fmla="*/ 747052 h 1580456"/>
                <a:gd name="connsiteX11" fmla="*/ 552576 w 1392944"/>
                <a:gd name="connsiteY11" fmla="*/ 688656 h 1580456"/>
                <a:gd name="connsiteX12" fmla="*/ 193357 w 1392944"/>
                <a:gd name="connsiteY12" fmla="*/ 1180472 h 1580456"/>
                <a:gd name="connsiteX13" fmla="*/ 479178 w 1392944"/>
                <a:gd name="connsiteY13" fmla="*/ 1096360 h 1580456"/>
                <a:gd name="connsiteX14" fmla="*/ 56473 w 1392944"/>
                <a:gd name="connsiteY14" fmla="*/ 1439238 h 1580456"/>
                <a:gd name="connsiteX15" fmla="*/ 722944 w 1392944"/>
                <a:gd name="connsiteY15" fmla="*/ 1538084 h 1580456"/>
                <a:gd name="connsiteX16" fmla="*/ 1353786 w 1392944"/>
                <a:gd name="connsiteY16" fmla="*/ 1407361 h 15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2944" h="1580456">
                  <a:moveTo>
                    <a:pt x="1353786" y="1407361"/>
                  </a:moveTo>
                  <a:cubicBezTo>
                    <a:pt x="1174311" y="1348161"/>
                    <a:pt x="1025909" y="1222260"/>
                    <a:pt x="933225" y="1039034"/>
                  </a:cubicBezTo>
                  <a:cubicBezTo>
                    <a:pt x="1032874" y="1092609"/>
                    <a:pt x="1166275" y="1128772"/>
                    <a:pt x="1281996" y="1149935"/>
                  </a:cubicBezTo>
                  <a:cubicBezTo>
                    <a:pt x="1123683" y="1044392"/>
                    <a:pt x="978227" y="877775"/>
                    <a:pt x="872953" y="678476"/>
                  </a:cubicBezTo>
                  <a:cubicBezTo>
                    <a:pt x="964030" y="736337"/>
                    <a:pt x="998586" y="744641"/>
                    <a:pt x="1106539" y="746248"/>
                  </a:cubicBezTo>
                  <a:cubicBezTo>
                    <a:pt x="952780" y="649814"/>
                    <a:pt x="878846" y="520966"/>
                    <a:pt x="837058" y="415157"/>
                  </a:cubicBezTo>
                  <a:cubicBezTo>
                    <a:pt x="885275" y="419442"/>
                    <a:pt x="929474" y="423461"/>
                    <a:pt x="970727" y="419978"/>
                  </a:cubicBezTo>
                  <a:cubicBezTo>
                    <a:pt x="828754" y="317918"/>
                    <a:pt x="733926" y="56473"/>
                    <a:pt x="733926" y="56473"/>
                  </a:cubicBezTo>
                  <a:cubicBezTo>
                    <a:pt x="670708" y="224430"/>
                    <a:pt x="594096" y="333455"/>
                    <a:pt x="475428" y="419978"/>
                  </a:cubicBezTo>
                  <a:cubicBezTo>
                    <a:pt x="524449" y="431765"/>
                    <a:pt x="588203" y="438193"/>
                    <a:pt x="642581" y="419442"/>
                  </a:cubicBezTo>
                  <a:cubicBezTo>
                    <a:pt x="556058" y="568916"/>
                    <a:pt x="454266" y="658118"/>
                    <a:pt x="306400" y="747052"/>
                  </a:cubicBezTo>
                  <a:cubicBezTo>
                    <a:pt x="398012" y="755088"/>
                    <a:pt x="472749" y="728837"/>
                    <a:pt x="552576" y="688656"/>
                  </a:cubicBezTo>
                  <a:cubicBezTo>
                    <a:pt x="447301" y="887954"/>
                    <a:pt x="364261" y="1033677"/>
                    <a:pt x="193357" y="1180472"/>
                  </a:cubicBezTo>
                  <a:cubicBezTo>
                    <a:pt x="290327" y="1181275"/>
                    <a:pt x="385958" y="1167882"/>
                    <a:pt x="479178" y="1096360"/>
                  </a:cubicBezTo>
                  <a:cubicBezTo>
                    <a:pt x="386762" y="1279586"/>
                    <a:pt x="233538" y="1335571"/>
                    <a:pt x="56473" y="1439238"/>
                  </a:cubicBezTo>
                  <a:cubicBezTo>
                    <a:pt x="56473" y="1439238"/>
                    <a:pt x="319794" y="1538887"/>
                    <a:pt x="722944" y="1538084"/>
                  </a:cubicBezTo>
                  <a:cubicBezTo>
                    <a:pt x="1151274" y="1538352"/>
                    <a:pt x="1353786" y="1407361"/>
                    <a:pt x="1353786" y="1407361"/>
                  </a:cubicBezTo>
                  <a:close/>
                </a:path>
              </a:pathLst>
            </a:custGeom>
            <a:solidFill>
              <a:srgbClr val="082238"/>
            </a:solidFill>
            <a:ln w="26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AD1134F-3F92-4EA4-ACD1-2E8F967D210E}"/>
              </a:ext>
            </a:extLst>
          </p:cNvPr>
          <p:cNvSpPr/>
          <p:nvPr/>
        </p:nvSpPr>
        <p:spPr>
          <a:xfrm>
            <a:off x="19076108" y="12233134"/>
            <a:ext cx="750134" cy="482229"/>
          </a:xfrm>
          <a:custGeom>
            <a:avLst/>
            <a:gdLst>
              <a:gd name="connsiteX0" fmla="*/ 24466 w 750047"/>
              <a:gd name="connsiteY0" fmla="*/ 457411 h 482173"/>
              <a:gd name="connsiteX1" fmla="*/ 22322 w 750047"/>
              <a:gd name="connsiteY1" fmla="*/ 454464 h 482173"/>
              <a:gd name="connsiteX2" fmla="*/ 27948 w 750047"/>
              <a:gd name="connsiteY2" fmla="*/ 432767 h 482173"/>
              <a:gd name="connsiteX3" fmla="*/ 720938 w 750047"/>
              <a:gd name="connsiteY3" fmla="*/ 22384 h 482173"/>
              <a:gd name="connsiteX4" fmla="*/ 742636 w 750047"/>
              <a:gd name="connsiteY4" fmla="*/ 28009 h 482173"/>
              <a:gd name="connsiteX5" fmla="*/ 737011 w 750047"/>
              <a:gd name="connsiteY5" fmla="*/ 49706 h 482173"/>
              <a:gd name="connsiteX6" fmla="*/ 44020 w 750047"/>
              <a:gd name="connsiteY6" fmla="*/ 460089 h 482173"/>
              <a:gd name="connsiteX7" fmla="*/ 24466 w 750047"/>
              <a:gd name="connsiteY7" fmla="*/ 457411 h 48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047" h="482173">
                <a:moveTo>
                  <a:pt x="24466" y="457411"/>
                </a:moveTo>
                <a:cubicBezTo>
                  <a:pt x="23663" y="456607"/>
                  <a:pt x="22859" y="455535"/>
                  <a:pt x="22322" y="454464"/>
                </a:cubicBezTo>
                <a:cubicBezTo>
                  <a:pt x="17769" y="446964"/>
                  <a:pt x="20449" y="437052"/>
                  <a:pt x="27948" y="432767"/>
                </a:cubicBezTo>
                <a:lnTo>
                  <a:pt x="720938" y="22384"/>
                </a:lnTo>
                <a:cubicBezTo>
                  <a:pt x="728439" y="17829"/>
                  <a:pt x="738350" y="20240"/>
                  <a:pt x="742636" y="28009"/>
                </a:cubicBezTo>
                <a:cubicBezTo>
                  <a:pt x="747189" y="35509"/>
                  <a:pt x="744511" y="45420"/>
                  <a:pt x="737011" y="49706"/>
                </a:cubicBezTo>
                <a:lnTo>
                  <a:pt x="44020" y="460089"/>
                </a:lnTo>
                <a:cubicBezTo>
                  <a:pt x="37591" y="463839"/>
                  <a:pt x="29555" y="462500"/>
                  <a:pt x="24466" y="457411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3B7D4F-EE4D-4951-8384-E9222B9EBD3F}"/>
              </a:ext>
            </a:extLst>
          </p:cNvPr>
          <p:cNvSpPr/>
          <p:nvPr/>
        </p:nvSpPr>
        <p:spPr>
          <a:xfrm>
            <a:off x="19721579" y="12200599"/>
            <a:ext cx="107162" cy="133953"/>
          </a:xfrm>
          <a:custGeom>
            <a:avLst/>
            <a:gdLst>
              <a:gd name="connsiteX0" fmla="*/ 104203 w 107149"/>
              <a:gd name="connsiteY0" fmla="*/ 122955 h 133936"/>
              <a:gd name="connsiteX1" fmla="*/ 20091 w 107149"/>
              <a:gd name="connsiteY1" fmla="*/ 106079 h 133936"/>
              <a:gd name="connsiteX2" fmla="*/ 43129 w 107149"/>
              <a:gd name="connsiteY2" fmla="*/ 20091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33936">
                <a:moveTo>
                  <a:pt x="104203" y="122955"/>
                </a:moveTo>
                <a:lnTo>
                  <a:pt x="20091" y="106079"/>
                </a:lnTo>
                <a:lnTo>
                  <a:pt x="43129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1E32430-CF13-4AA1-A988-866FCA1D6EA4}"/>
              </a:ext>
            </a:extLst>
          </p:cNvPr>
          <p:cNvSpPr/>
          <p:nvPr/>
        </p:nvSpPr>
        <p:spPr>
          <a:xfrm>
            <a:off x="19591379" y="12186937"/>
            <a:ext cx="214324" cy="241115"/>
          </a:xfrm>
          <a:custGeom>
            <a:avLst/>
            <a:gdLst>
              <a:gd name="connsiteX0" fmla="*/ 195548 w 214299"/>
              <a:gd name="connsiteY0" fmla="*/ 235461 h 241086"/>
              <a:gd name="connsiteX1" fmla="*/ 20091 w 214299"/>
              <a:gd name="connsiteY1" fmla="*/ 200102 h 241086"/>
              <a:gd name="connsiteX2" fmla="*/ 68039 w 214299"/>
              <a:gd name="connsiteY2" fmla="*/ 20091 h 2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99" h="241086">
                <a:moveTo>
                  <a:pt x="195548" y="235461"/>
                </a:moveTo>
                <a:lnTo>
                  <a:pt x="20091" y="200102"/>
                </a:lnTo>
                <a:lnTo>
                  <a:pt x="68039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D2B0D44-F291-4085-8DDF-B61EC7C4185E}"/>
              </a:ext>
            </a:extLst>
          </p:cNvPr>
          <p:cNvSpPr/>
          <p:nvPr/>
        </p:nvSpPr>
        <p:spPr>
          <a:xfrm>
            <a:off x="19066017" y="12602457"/>
            <a:ext cx="107162" cy="133953"/>
          </a:xfrm>
          <a:custGeom>
            <a:avLst/>
            <a:gdLst>
              <a:gd name="connsiteX0" fmla="*/ 81165 w 107149"/>
              <a:gd name="connsiteY0" fmla="*/ 122955 h 133936"/>
              <a:gd name="connsiteX1" fmla="*/ 106613 w 107149"/>
              <a:gd name="connsiteY1" fmla="*/ 41253 h 133936"/>
              <a:gd name="connsiteX2" fmla="*/ 20091 w 107149"/>
              <a:gd name="connsiteY2" fmla="*/ 20091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33936">
                <a:moveTo>
                  <a:pt x="81165" y="122955"/>
                </a:moveTo>
                <a:lnTo>
                  <a:pt x="106613" y="41253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87145E1-1ACC-4299-AF43-E64B0DF6E5AC}"/>
              </a:ext>
            </a:extLst>
          </p:cNvPr>
          <p:cNvSpPr/>
          <p:nvPr/>
        </p:nvSpPr>
        <p:spPr>
          <a:xfrm>
            <a:off x="19104863" y="12503601"/>
            <a:ext cx="214324" cy="241115"/>
          </a:xfrm>
          <a:custGeom>
            <a:avLst/>
            <a:gdLst>
              <a:gd name="connsiteX0" fmla="*/ 147331 w 214299"/>
              <a:gd name="connsiteY0" fmla="*/ 235461 h 241086"/>
              <a:gd name="connsiteX1" fmla="*/ 200637 w 214299"/>
              <a:gd name="connsiteY1" fmla="*/ 64557 h 241086"/>
              <a:gd name="connsiteX2" fmla="*/ 20091 w 214299"/>
              <a:gd name="connsiteY2" fmla="*/ 20091 h 2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99" h="241086">
                <a:moveTo>
                  <a:pt x="147331" y="235461"/>
                </a:moveTo>
                <a:lnTo>
                  <a:pt x="200637" y="64557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88FD510-0F4F-4B06-ACD8-3F5B6240FA3D}"/>
              </a:ext>
            </a:extLst>
          </p:cNvPr>
          <p:cNvSpPr/>
          <p:nvPr/>
        </p:nvSpPr>
        <p:spPr>
          <a:xfrm>
            <a:off x="19417508" y="12032892"/>
            <a:ext cx="80371" cy="857296"/>
          </a:xfrm>
          <a:custGeom>
            <a:avLst/>
            <a:gdLst>
              <a:gd name="connsiteX0" fmla="*/ 24644 w 80362"/>
              <a:gd name="connsiteY0" fmla="*/ 852375 h 857196"/>
              <a:gd name="connsiteX1" fmla="*/ 20091 w 80362"/>
              <a:gd name="connsiteY1" fmla="*/ 841124 h 857196"/>
              <a:gd name="connsiteX2" fmla="*/ 29465 w 80362"/>
              <a:gd name="connsiteY2" fmla="*/ 35895 h 857196"/>
              <a:gd name="connsiteX3" fmla="*/ 45539 w 80362"/>
              <a:gd name="connsiteY3" fmla="*/ 20091 h 857196"/>
              <a:gd name="connsiteX4" fmla="*/ 61343 w 80362"/>
              <a:gd name="connsiteY4" fmla="*/ 36163 h 857196"/>
              <a:gd name="connsiteX5" fmla="*/ 51968 w 80362"/>
              <a:gd name="connsiteY5" fmla="*/ 841392 h 857196"/>
              <a:gd name="connsiteX6" fmla="*/ 35894 w 80362"/>
              <a:gd name="connsiteY6" fmla="*/ 857197 h 857196"/>
              <a:gd name="connsiteX7" fmla="*/ 24644 w 80362"/>
              <a:gd name="connsiteY7" fmla="*/ 852375 h 85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362" h="857196">
                <a:moveTo>
                  <a:pt x="24644" y="852375"/>
                </a:moveTo>
                <a:cubicBezTo>
                  <a:pt x="21966" y="849428"/>
                  <a:pt x="20091" y="845410"/>
                  <a:pt x="20091" y="841124"/>
                </a:cubicBezTo>
                <a:lnTo>
                  <a:pt x="29465" y="35895"/>
                </a:lnTo>
                <a:cubicBezTo>
                  <a:pt x="29465" y="27055"/>
                  <a:pt x="36699" y="20091"/>
                  <a:pt x="45539" y="20091"/>
                </a:cubicBezTo>
                <a:cubicBezTo>
                  <a:pt x="54378" y="20358"/>
                  <a:pt x="61343" y="27323"/>
                  <a:pt x="61343" y="36163"/>
                </a:cubicBezTo>
                <a:lnTo>
                  <a:pt x="51968" y="841392"/>
                </a:lnTo>
                <a:cubicBezTo>
                  <a:pt x="51968" y="850232"/>
                  <a:pt x="44734" y="857197"/>
                  <a:pt x="35894" y="857197"/>
                </a:cubicBezTo>
                <a:cubicBezTo>
                  <a:pt x="31609" y="857197"/>
                  <a:pt x="27590" y="855321"/>
                  <a:pt x="24644" y="852375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20CB044-7388-454E-AC9F-14B4940F9165}"/>
              </a:ext>
            </a:extLst>
          </p:cNvPr>
          <p:cNvSpPr/>
          <p:nvPr/>
        </p:nvSpPr>
        <p:spPr>
          <a:xfrm>
            <a:off x="19380537" y="12058075"/>
            <a:ext cx="133953" cy="80371"/>
          </a:xfrm>
          <a:custGeom>
            <a:avLst/>
            <a:gdLst>
              <a:gd name="connsiteX0" fmla="*/ 139829 w 133936"/>
              <a:gd name="connsiteY0" fmla="*/ 21430 h 80362"/>
              <a:gd name="connsiteX1" fmla="*/ 81701 w 133936"/>
              <a:gd name="connsiteY1" fmla="*/ 84648 h 80362"/>
              <a:gd name="connsiteX2" fmla="*/ 20091 w 133936"/>
              <a:gd name="connsiteY2" fmla="*/ 20091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36" h="80362">
                <a:moveTo>
                  <a:pt x="139829" y="21430"/>
                </a:moveTo>
                <a:lnTo>
                  <a:pt x="81701" y="84648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F15D7D4-A0A7-4102-B1F0-EAEAD1FF0AC3}"/>
              </a:ext>
            </a:extLst>
          </p:cNvPr>
          <p:cNvSpPr/>
          <p:nvPr/>
        </p:nvSpPr>
        <p:spPr>
          <a:xfrm>
            <a:off x="19314363" y="12140857"/>
            <a:ext cx="267905" cy="160743"/>
          </a:xfrm>
          <a:custGeom>
            <a:avLst/>
            <a:gdLst>
              <a:gd name="connsiteX0" fmla="*/ 270286 w 267873"/>
              <a:gd name="connsiteY0" fmla="*/ 23037 h 160724"/>
              <a:gd name="connsiteX1" fmla="*/ 148671 w 267873"/>
              <a:gd name="connsiteY1" fmla="*/ 154831 h 160724"/>
              <a:gd name="connsiteX2" fmla="*/ 20091 w 267873"/>
              <a:gd name="connsiteY2" fmla="*/ 20091 h 16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73" h="160724">
                <a:moveTo>
                  <a:pt x="270286" y="23037"/>
                </a:moveTo>
                <a:lnTo>
                  <a:pt x="148671" y="154831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4937EF4-0575-4EF0-AECA-2FD096253442}"/>
              </a:ext>
            </a:extLst>
          </p:cNvPr>
          <p:cNvSpPr/>
          <p:nvPr/>
        </p:nvSpPr>
        <p:spPr>
          <a:xfrm>
            <a:off x="19371428" y="12783829"/>
            <a:ext cx="133953" cy="80371"/>
          </a:xfrm>
          <a:custGeom>
            <a:avLst/>
            <a:gdLst>
              <a:gd name="connsiteX0" fmla="*/ 139831 w 133936"/>
              <a:gd name="connsiteY0" fmla="*/ 84380 h 80362"/>
              <a:gd name="connsiteX1" fmla="*/ 83042 w 133936"/>
              <a:gd name="connsiteY1" fmla="*/ 20091 h 80362"/>
              <a:gd name="connsiteX2" fmla="*/ 20091 w 133936"/>
              <a:gd name="connsiteY2" fmla="*/ 83041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36" h="80362">
                <a:moveTo>
                  <a:pt x="139831" y="84380"/>
                </a:moveTo>
                <a:lnTo>
                  <a:pt x="83042" y="20091"/>
                </a:lnTo>
                <a:lnTo>
                  <a:pt x="20091" y="8304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ECF3224-6391-4834-A9A2-0F5A4257480D}"/>
              </a:ext>
            </a:extLst>
          </p:cNvPr>
          <p:cNvSpPr/>
          <p:nvPr/>
        </p:nvSpPr>
        <p:spPr>
          <a:xfrm>
            <a:off x="19307131" y="12630856"/>
            <a:ext cx="267905" cy="160743"/>
          </a:xfrm>
          <a:custGeom>
            <a:avLst/>
            <a:gdLst>
              <a:gd name="connsiteX0" fmla="*/ 270017 w 267873"/>
              <a:gd name="connsiteY0" fmla="*/ 154563 h 160724"/>
              <a:gd name="connsiteX1" fmla="*/ 151884 w 267873"/>
              <a:gd name="connsiteY1" fmla="*/ 20091 h 160724"/>
              <a:gd name="connsiteX2" fmla="*/ 20091 w 267873"/>
              <a:gd name="connsiteY2" fmla="*/ 151616 h 16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73" h="160724">
                <a:moveTo>
                  <a:pt x="270017" y="154563"/>
                </a:moveTo>
                <a:lnTo>
                  <a:pt x="151884" y="20091"/>
                </a:lnTo>
                <a:lnTo>
                  <a:pt x="20091" y="151616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9D6CFD-0678-4DFC-84A9-74D373EF7DE8}"/>
              </a:ext>
            </a:extLst>
          </p:cNvPr>
          <p:cNvSpPr/>
          <p:nvPr/>
        </p:nvSpPr>
        <p:spPr>
          <a:xfrm>
            <a:off x="19068537" y="12248725"/>
            <a:ext cx="776924" cy="428648"/>
          </a:xfrm>
          <a:custGeom>
            <a:avLst/>
            <a:gdLst>
              <a:gd name="connsiteX0" fmla="*/ 24536 w 776834"/>
              <a:gd name="connsiteY0" fmla="*/ 46976 h 428598"/>
              <a:gd name="connsiteX1" fmla="*/ 21856 w 776834"/>
              <a:gd name="connsiteY1" fmla="*/ 28492 h 428598"/>
              <a:gd name="connsiteX2" fmla="*/ 43286 w 776834"/>
              <a:gd name="connsiteY2" fmla="*/ 22063 h 428598"/>
              <a:gd name="connsiteX3" fmla="*/ 753956 w 776834"/>
              <a:gd name="connsiteY3" fmla="*/ 400837 h 428598"/>
              <a:gd name="connsiteX4" fmla="*/ 760385 w 776834"/>
              <a:gd name="connsiteY4" fmla="*/ 422267 h 428598"/>
              <a:gd name="connsiteX5" fmla="*/ 738955 w 776834"/>
              <a:gd name="connsiteY5" fmla="*/ 428696 h 428598"/>
              <a:gd name="connsiteX6" fmla="*/ 28285 w 776834"/>
              <a:gd name="connsiteY6" fmla="*/ 49922 h 428598"/>
              <a:gd name="connsiteX7" fmla="*/ 24536 w 776834"/>
              <a:gd name="connsiteY7" fmla="*/ 46976 h 4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834" h="428598">
                <a:moveTo>
                  <a:pt x="24536" y="46976"/>
                </a:moveTo>
                <a:cubicBezTo>
                  <a:pt x="19981" y="42154"/>
                  <a:pt x="18642" y="34654"/>
                  <a:pt x="21856" y="28492"/>
                </a:cubicBezTo>
                <a:cubicBezTo>
                  <a:pt x="25875" y="20724"/>
                  <a:pt x="35518" y="17777"/>
                  <a:pt x="43286" y="22063"/>
                </a:cubicBezTo>
                <a:lnTo>
                  <a:pt x="753956" y="400837"/>
                </a:lnTo>
                <a:cubicBezTo>
                  <a:pt x="761724" y="404855"/>
                  <a:pt x="764672" y="414499"/>
                  <a:pt x="760385" y="422267"/>
                </a:cubicBezTo>
                <a:cubicBezTo>
                  <a:pt x="756368" y="430035"/>
                  <a:pt x="746723" y="432982"/>
                  <a:pt x="738955" y="428696"/>
                </a:cubicBezTo>
                <a:lnTo>
                  <a:pt x="28285" y="49922"/>
                </a:lnTo>
                <a:cubicBezTo>
                  <a:pt x="26946" y="49118"/>
                  <a:pt x="25607" y="48047"/>
                  <a:pt x="24536" y="46976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991B290-2B6E-4525-95F9-EEF74B0D4D6C}"/>
              </a:ext>
            </a:extLst>
          </p:cNvPr>
          <p:cNvSpPr/>
          <p:nvPr/>
        </p:nvSpPr>
        <p:spPr>
          <a:xfrm>
            <a:off x="19730152" y="12587991"/>
            <a:ext cx="107162" cy="133953"/>
          </a:xfrm>
          <a:custGeom>
            <a:avLst/>
            <a:gdLst>
              <a:gd name="connsiteX0" fmla="*/ 103132 w 107149"/>
              <a:gd name="connsiteY0" fmla="*/ 20091 h 133936"/>
              <a:gd name="connsiteX1" fmla="*/ 20091 w 107149"/>
              <a:gd name="connsiteY1" fmla="*/ 40717 h 133936"/>
              <a:gd name="connsiteX2" fmla="*/ 46878 w 107149"/>
              <a:gd name="connsiteY2" fmla="*/ 125900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33936">
                <a:moveTo>
                  <a:pt x="103132" y="20091"/>
                </a:moveTo>
                <a:lnTo>
                  <a:pt x="20091" y="40717"/>
                </a:lnTo>
                <a:lnTo>
                  <a:pt x="46878" y="125900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7A37763B-F32E-49F2-A19A-9562135E4595}"/>
              </a:ext>
            </a:extLst>
          </p:cNvPr>
          <p:cNvSpPr/>
          <p:nvPr/>
        </p:nvSpPr>
        <p:spPr>
          <a:xfrm>
            <a:off x="19596468" y="12491277"/>
            <a:ext cx="187534" cy="241115"/>
          </a:xfrm>
          <a:custGeom>
            <a:avLst/>
            <a:gdLst>
              <a:gd name="connsiteX0" fmla="*/ 193672 w 187511"/>
              <a:gd name="connsiteY0" fmla="*/ 20091 h 241086"/>
              <a:gd name="connsiteX1" fmla="*/ 20091 w 187511"/>
              <a:gd name="connsiteY1" fmla="*/ 63219 h 241086"/>
              <a:gd name="connsiteX2" fmla="*/ 76077 w 187511"/>
              <a:gd name="connsiteY2" fmla="*/ 240819 h 2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11" h="241086">
                <a:moveTo>
                  <a:pt x="193672" y="20091"/>
                </a:moveTo>
                <a:lnTo>
                  <a:pt x="20091" y="63219"/>
                </a:lnTo>
                <a:lnTo>
                  <a:pt x="76077" y="240819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AAFF3DB-2643-42A4-9A8B-857CFE0F2A1D}"/>
              </a:ext>
            </a:extLst>
          </p:cNvPr>
          <p:cNvSpPr/>
          <p:nvPr/>
        </p:nvSpPr>
        <p:spPr>
          <a:xfrm>
            <a:off x="19060927" y="12216942"/>
            <a:ext cx="107162" cy="133953"/>
          </a:xfrm>
          <a:custGeom>
            <a:avLst/>
            <a:gdLst>
              <a:gd name="connsiteX0" fmla="*/ 76612 w 107149"/>
              <a:gd name="connsiteY0" fmla="*/ 20091 h 133936"/>
              <a:gd name="connsiteX1" fmla="*/ 105811 w 107149"/>
              <a:gd name="connsiteY1" fmla="*/ 100721 h 133936"/>
              <a:gd name="connsiteX2" fmla="*/ 20091 w 107149"/>
              <a:gd name="connsiteY2" fmla="*/ 125901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33936">
                <a:moveTo>
                  <a:pt x="76612" y="20091"/>
                </a:moveTo>
                <a:lnTo>
                  <a:pt x="105811" y="100721"/>
                </a:lnTo>
                <a:lnTo>
                  <a:pt x="20091" y="12590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BE96FA5-EAAF-40F5-B372-1CA7A8E17742}"/>
              </a:ext>
            </a:extLst>
          </p:cNvPr>
          <p:cNvSpPr/>
          <p:nvPr/>
        </p:nvSpPr>
        <p:spPr>
          <a:xfrm>
            <a:off x="19104059" y="12198992"/>
            <a:ext cx="214324" cy="241115"/>
          </a:xfrm>
          <a:custGeom>
            <a:avLst/>
            <a:gdLst>
              <a:gd name="connsiteX0" fmla="*/ 137688 w 214299"/>
              <a:gd name="connsiteY0" fmla="*/ 20091 h 241086"/>
              <a:gd name="connsiteX1" fmla="*/ 198762 w 214299"/>
              <a:gd name="connsiteY1" fmla="*/ 188315 h 241086"/>
              <a:gd name="connsiteX2" fmla="*/ 20091 w 214299"/>
              <a:gd name="connsiteY2" fmla="*/ 240551 h 2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99" h="241086">
                <a:moveTo>
                  <a:pt x="137688" y="20091"/>
                </a:moveTo>
                <a:lnTo>
                  <a:pt x="198762" y="188315"/>
                </a:lnTo>
                <a:lnTo>
                  <a:pt x="20091" y="24055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D2A6100-5A66-4853-BBDF-F5B3DCC56EDC}"/>
              </a:ext>
            </a:extLst>
          </p:cNvPr>
          <p:cNvSpPr/>
          <p:nvPr/>
        </p:nvSpPr>
        <p:spPr>
          <a:xfrm>
            <a:off x="21512846" y="876193"/>
            <a:ext cx="321486" cy="482229"/>
          </a:xfrm>
          <a:custGeom>
            <a:avLst/>
            <a:gdLst>
              <a:gd name="connsiteX0" fmla="*/ 27001 w 321448"/>
              <a:gd name="connsiteY0" fmla="*/ 479560 h 482173"/>
              <a:gd name="connsiteX1" fmla="*/ 24859 w 321448"/>
              <a:gd name="connsiteY1" fmla="*/ 478488 h 482173"/>
              <a:gd name="connsiteX2" fmla="*/ 21645 w 321448"/>
              <a:gd name="connsiteY2" fmla="*/ 464559 h 482173"/>
              <a:gd name="connsiteX3" fmla="*/ 291661 w 321448"/>
              <a:gd name="connsiteY3" fmla="*/ 24977 h 482173"/>
              <a:gd name="connsiteX4" fmla="*/ 305590 w 321448"/>
              <a:gd name="connsiteY4" fmla="*/ 21763 h 482173"/>
              <a:gd name="connsiteX5" fmla="*/ 308805 w 321448"/>
              <a:gd name="connsiteY5" fmla="*/ 35692 h 482173"/>
              <a:gd name="connsiteX6" fmla="*/ 38787 w 321448"/>
              <a:gd name="connsiteY6" fmla="*/ 475274 h 482173"/>
              <a:gd name="connsiteX7" fmla="*/ 27001 w 321448"/>
              <a:gd name="connsiteY7" fmla="*/ 479560 h 48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448" h="482173">
                <a:moveTo>
                  <a:pt x="27001" y="479560"/>
                </a:moveTo>
                <a:cubicBezTo>
                  <a:pt x="26198" y="479292"/>
                  <a:pt x="25662" y="479024"/>
                  <a:pt x="24859" y="478488"/>
                </a:cubicBezTo>
                <a:cubicBezTo>
                  <a:pt x="20038" y="475541"/>
                  <a:pt x="18697" y="469380"/>
                  <a:pt x="21645" y="464559"/>
                </a:cubicBezTo>
                <a:lnTo>
                  <a:pt x="291661" y="24977"/>
                </a:lnTo>
                <a:cubicBezTo>
                  <a:pt x="294608" y="20156"/>
                  <a:pt x="301037" y="18548"/>
                  <a:pt x="305590" y="21763"/>
                </a:cubicBezTo>
                <a:cubicBezTo>
                  <a:pt x="310412" y="24710"/>
                  <a:pt x="311751" y="30871"/>
                  <a:pt x="308805" y="35692"/>
                </a:cubicBezTo>
                <a:lnTo>
                  <a:pt x="38787" y="475274"/>
                </a:lnTo>
                <a:cubicBezTo>
                  <a:pt x="36378" y="479292"/>
                  <a:pt x="31288" y="480899"/>
                  <a:pt x="27001" y="479560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EC3F9B4-E0AB-4811-9CAA-66FC7F4E3CD2}"/>
              </a:ext>
            </a:extLst>
          </p:cNvPr>
          <p:cNvSpPr/>
          <p:nvPr/>
        </p:nvSpPr>
        <p:spPr>
          <a:xfrm>
            <a:off x="21755782" y="871168"/>
            <a:ext cx="80371" cy="80371"/>
          </a:xfrm>
          <a:custGeom>
            <a:avLst/>
            <a:gdLst>
              <a:gd name="connsiteX0" fmla="*/ 85452 w 80362"/>
              <a:gd name="connsiteY0" fmla="*/ 60272 h 80362"/>
              <a:gd name="connsiteX1" fmla="*/ 32681 w 80362"/>
              <a:gd name="connsiteY1" fmla="*/ 75540 h 80362"/>
              <a:gd name="connsiteX2" fmla="*/ 20091 w 80362"/>
              <a:gd name="connsiteY2" fmla="*/ 20091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62" h="80362">
                <a:moveTo>
                  <a:pt x="85452" y="60272"/>
                </a:moveTo>
                <a:lnTo>
                  <a:pt x="32681" y="75540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2806D96-148B-4BBA-BEF5-9358EFCE8F84}"/>
              </a:ext>
            </a:extLst>
          </p:cNvPr>
          <p:cNvSpPr/>
          <p:nvPr/>
        </p:nvSpPr>
        <p:spPr>
          <a:xfrm>
            <a:off x="21692020" y="894743"/>
            <a:ext cx="160743" cy="133953"/>
          </a:xfrm>
          <a:custGeom>
            <a:avLst/>
            <a:gdLst>
              <a:gd name="connsiteX0" fmla="*/ 156707 w 160724"/>
              <a:gd name="connsiteY0" fmla="*/ 103935 h 133936"/>
              <a:gd name="connsiteX1" fmla="*/ 46611 w 160724"/>
              <a:gd name="connsiteY1" fmla="*/ 136348 h 133936"/>
              <a:gd name="connsiteX2" fmla="*/ 20091 w 160724"/>
              <a:gd name="connsiteY2" fmla="*/ 20091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24" h="133936">
                <a:moveTo>
                  <a:pt x="156707" y="103935"/>
                </a:moveTo>
                <a:lnTo>
                  <a:pt x="46611" y="136348"/>
                </a:lnTo>
                <a:lnTo>
                  <a:pt x="20091" y="2009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BB2F2F5-0C62-4F23-BF5F-BF3EE1022642}"/>
              </a:ext>
            </a:extLst>
          </p:cNvPr>
          <p:cNvSpPr/>
          <p:nvPr/>
        </p:nvSpPr>
        <p:spPr>
          <a:xfrm>
            <a:off x="21491091" y="1287492"/>
            <a:ext cx="80371" cy="80371"/>
          </a:xfrm>
          <a:custGeom>
            <a:avLst/>
            <a:gdLst>
              <a:gd name="connsiteX0" fmla="*/ 85452 w 80362"/>
              <a:gd name="connsiteY0" fmla="*/ 74201 h 80362"/>
              <a:gd name="connsiteX1" fmla="*/ 75541 w 80362"/>
              <a:gd name="connsiteY1" fmla="*/ 20091 h 80362"/>
              <a:gd name="connsiteX2" fmla="*/ 20091 w 80362"/>
              <a:gd name="connsiteY2" fmla="*/ 34020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62" h="80362">
                <a:moveTo>
                  <a:pt x="85452" y="74201"/>
                </a:moveTo>
                <a:lnTo>
                  <a:pt x="75541" y="20091"/>
                </a:lnTo>
                <a:lnTo>
                  <a:pt x="20091" y="34020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4DEF6F7-856D-4537-9ED1-EA6C5EDBD515}"/>
              </a:ext>
            </a:extLst>
          </p:cNvPr>
          <p:cNvSpPr/>
          <p:nvPr/>
        </p:nvSpPr>
        <p:spPr>
          <a:xfrm>
            <a:off x="21483590" y="1204977"/>
            <a:ext cx="160743" cy="133953"/>
          </a:xfrm>
          <a:custGeom>
            <a:avLst/>
            <a:gdLst>
              <a:gd name="connsiteX0" fmla="*/ 156706 w 160724"/>
              <a:gd name="connsiteY0" fmla="*/ 132866 h 133936"/>
              <a:gd name="connsiteX1" fmla="*/ 135812 w 160724"/>
              <a:gd name="connsiteY1" fmla="*/ 20091 h 133936"/>
              <a:gd name="connsiteX2" fmla="*/ 20091 w 160724"/>
              <a:gd name="connsiteY2" fmla="*/ 49021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24" h="133936">
                <a:moveTo>
                  <a:pt x="156706" y="132866"/>
                </a:moveTo>
                <a:lnTo>
                  <a:pt x="135812" y="20091"/>
                </a:lnTo>
                <a:lnTo>
                  <a:pt x="20091" y="49021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32D637A-793A-4C92-A607-22F7068DF2EB}"/>
              </a:ext>
            </a:extLst>
          </p:cNvPr>
          <p:cNvSpPr/>
          <p:nvPr/>
        </p:nvSpPr>
        <p:spPr>
          <a:xfrm>
            <a:off x="21529308" y="865035"/>
            <a:ext cx="294695" cy="509019"/>
          </a:xfrm>
          <a:custGeom>
            <a:avLst/>
            <a:gdLst>
              <a:gd name="connsiteX0" fmla="*/ 262344 w 294661"/>
              <a:gd name="connsiteY0" fmla="*/ 499020 h 508960"/>
              <a:gd name="connsiteX1" fmla="*/ 256450 w 294661"/>
              <a:gd name="connsiteY1" fmla="*/ 493930 h 508960"/>
              <a:gd name="connsiteX2" fmla="*/ 21257 w 294661"/>
              <a:gd name="connsiteY2" fmla="*/ 34794 h 508960"/>
              <a:gd name="connsiteX3" fmla="*/ 25543 w 294661"/>
              <a:gd name="connsiteY3" fmla="*/ 21133 h 508960"/>
              <a:gd name="connsiteX4" fmla="*/ 39204 w 294661"/>
              <a:gd name="connsiteY4" fmla="*/ 25687 h 508960"/>
              <a:gd name="connsiteX5" fmla="*/ 274399 w 294661"/>
              <a:gd name="connsiteY5" fmla="*/ 484823 h 508960"/>
              <a:gd name="connsiteX6" fmla="*/ 270112 w 294661"/>
              <a:gd name="connsiteY6" fmla="*/ 498484 h 508960"/>
              <a:gd name="connsiteX7" fmla="*/ 262344 w 294661"/>
              <a:gd name="connsiteY7" fmla="*/ 499020 h 5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661" h="508960">
                <a:moveTo>
                  <a:pt x="262344" y="499020"/>
                </a:moveTo>
                <a:cubicBezTo>
                  <a:pt x="259932" y="498216"/>
                  <a:pt x="257790" y="496609"/>
                  <a:pt x="256450" y="493930"/>
                </a:cubicBezTo>
                <a:lnTo>
                  <a:pt x="21257" y="34794"/>
                </a:lnTo>
                <a:cubicBezTo>
                  <a:pt x="18579" y="29705"/>
                  <a:pt x="20721" y="23544"/>
                  <a:pt x="25543" y="21133"/>
                </a:cubicBezTo>
                <a:cubicBezTo>
                  <a:pt x="30632" y="18722"/>
                  <a:pt x="36794" y="20597"/>
                  <a:pt x="39204" y="25687"/>
                </a:cubicBezTo>
                <a:lnTo>
                  <a:pt x="274399" y="484823"/>
                </a:lnTo>
                <a:cubicBezTo>
                  <a:pt x="277077" y="489912"/>
                  <a:pt x="274933" y="496073"/>
                  <a:pt x="270112" y="498484"/>
                </a:cubicBezTo>
                <a:cubicBezTo>
                  <a:pt x="267434" y="499824"/>
                  <a:pt x="264755" y="499824"/>
                  <a:pt x="262344" y="499020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D9EAA06-9C2D-4CD7-85D6-E0C43AE030CC}"/>
              </a:ext>
            </a:extLst>
          </p:cNvPr>
          <p:cNvSpPr/>
          <p:nvPr/>
        </p:nvSpPr>
        <p:spPr>
          <a:xfrm>
            <a:off x="21506898" y="864202"/>
            <a:ext cx="107162" cy="80371"/>
          </a:xfrm>
          <a:custGeom>
            <a:avLst/>
            <a:gdLst>
              <a:gd name="connsiteX0" fmla="*/ 88398 w 107149"/>
              <a:gd name="connsiteY0" fmla="*/ 20091 h 80362"/>
              <a:gd name="connsiteX1" fmla="*/ 74202 w 107149"/>
              <a:gd name="connsiteY1" fmla="*/ 73130 h 80362"/>
              <a:gd name="connsiteX2" fmla="*/ 20091 w 107149"/>
              <a:gd name="connsiteY2" fmla="*/ 54914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80362">
                <a:moveTo>
                  <a:pt x="88398" y="20091"/>
                </a:moveTo>
                <a:lnTo>
                  <a:pt x="74202" y="73130"/>
                </a:lnTo>
                <a:lnTo>
                  <a:pt x="20091" y="54914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16CB713-663A-4639-863E-370BAD183443}"/>
              </a:ext>
            </a:extLst>
          </p:cNvPr>
          <p:cNvSpPr/>
          <p:nvPr/>
        </p:nvSpPr>
        <p:spPr>
          <a:xfrm>
            <a:off x="21494039" y="892868"/>
            <a:ext cx="160743" cy="133953"/>
          </a:xfrm>
          <a:custGeom>
            <a:avLst/>
            <a:gdLst>
              <a:gd name="connsiteX0" fmla="*/ 162600 w 160724"/>
              <a:gd name="connsiteY0" fmla="*/ 20091 h 133936"/>
              <a:gd name="connsiteX1" fmla="*/ 133133 w 160724"/>
              <a:gd name="connsiteY1" fmla="*/ 130722 h 133936"/>
              <a:gd name="connsiteX2" fmla="*/ 20091 w 160724"/>
              <a:gd name="connsiteY2" fmla="*/ 92952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24" h="133936">
                <a:moveTo>
                  <a:pt x="162600" y="20091"/>
                </a:moveTo>
                <a:lnTo>
                  <a:pt x="133133" y="130722"/>
                </a:lnTo>
                <a:lnTo>
                  <a:pt x="20091" y="92952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AC10044-7F9E-4BEB-B44F-8C9B4FDF2829}"/>
              </a:ext>
            </a:extLst>
          </p:cNvPr>
          <p:cNvSpPr/>
          <p:nvPr/>
        </p:nvSpPr>
        <p:spPr>
          <a:xfrm>
            <a:off x="21737030" y="1294189"/>
            <a:ext cx="107162" cy="80371"/>
          </a:xfrm>
          <a:custGeom>
            <a:avLst/>
            <a:gdLst>
              <a:gd name="connsiteX0" fmla="*/ 88398 w 107149"/>
              <a:gd name="connsiteY0" fmla="*/ 39645 h 80362"/>
              <a:gd name="connsiteX1" fmla="*/ 37233 w 107149"/>
              <a:gd name="connsiteY1" fmla="*/ 20091 h 80362"/>
              <a:gd name="connsiteX2" fmla="*/ 20091 w 107149"/>
              <a:gd name="connsiteY2" fmla="*/ 74737 h 8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80362">
                <a:moveTo>
                  <a:pt x="88398" y="39645"/>
                </a:moveTo>
                <a:lnTo>
                  <a:pt x="37233" y="20091"/>
                </a:lnTo>
                <a:lnTo>
                  <a:pt x="20091" y="74737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85BB31E-D708-4DF6-BF1A-0F4AC9572A58}"/>
              </a:ext>
            </a:extLst>
          </p:cNvPr>
          <p:cNvSpPr/>
          <p:nvPr/>
        </p:nvSpPr>
        <p:spPr>
          <a:xfrm>
            <a:off x="21675678" y="1206317"/>
            <a:ext cx="160743" cy="133953"/>
          </a:xfrm>
          <a:custGeom>
            <a:avLst/>
            <a:gdLst>
              <a:gd name="connsiteX0" fmla="*/ 162600 w 160724"/>
              <a:gd name="connsiteY0" fmla="*/ 60807 h 133936"/>
              <a:gd name="connsiteX1" fmla="*/ 55450 w 160724"/>
              <a:gd name="connsiteY1" fmla="*/ 20091 h 133936"/>
              <a:gd name="connsiteX2" fmla="*/ 20091 w 160724"/>
              <a:gd name="connsiteY2" fmla="*/ 133937 h 13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24" h="133936">
                <a:moveTo>
                  <a:pt x="162600" y="60807"/>
                </a:moveTo>
                <a:lnTo>
                  <a:pt x="55450" y="20091"/>
                </a:lnTo>
                <a:lnTo>
                  <a:pt x="20091" y="133937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A1403A9-01F1-4F18-82A1-557D8CEF1D7B}"/>
              </a:ext>
            </a:extLst>
          </p:cNvPr>
          <p:cNvSpPr/>
          <p:nvPr/>
        </p:nvSpPr>
        <p:spPr>
          <a:xfrm>
            <a:off x="21390627" y="1094333"/>
            <a:ext cx="562600" cy="53581"/>
          </a:xfrm>
          <a:custGeom>
            <a:avLst/>
            <a:gdLst>
              <a:gd name="connsiteX0" fmla="*/ 27056 w 562535"/>
              <a:gd name="connsiteY0" fmla="*/ 39913 h 53574"/>
              <a:gd name="connsiteX1" fmla="*/ 20091 w 562535"/>
              <a:gd name="connsiteY1" fmla="*/ 30270 h 53574"/>
              <a:gd name="connsiteX2" fmla="*/ 30270 w 562535"/>
              <a:gd name="connsiteY2" fmla="*/ 20091 h 53574"/>
              <a:gd name="connsiteX3" fmla="*/ 546195 w 562535"/>
              <a:gd name="connsiteY3" fmla="*/ 22501 h 53574"/>
              <a:gd name="connsiteX4" fmla="*/ 556375 w 562535"/>
              <a:gd name="connsiteY4" fmla="*/ 32681 h 53574"/>
              <a:gd name="connsiteX5" fmla="*/ 546195 w 562535"/>
              <a:gd name="connsiteY5" fmla="*/ 42860 h 53574"/>
              <a:gd name="connsiteX6" fmla="*/ 30270 w 562535"/>
              <a:gd name="connsiteY6" fmla="*/ 40449 h 53574"/>
              <a:gd name="connsiteX7" fmla="*/ 27056 w 562535"/>
              <a:gd name="connsiteY7" fmla="*/ 39913 h 5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535" h="53574">
                <a:moveTo>
                  <a:pt x="27056" y="39913"/>
                </a:moveTo>
                <a:cubicBezTo>
                  <a:pt x="23038" y="38574"/>
                  <a:pt x="20091" y="34824"/>
                  <a:pt x="20091" y="30270"/>
                </a:cubicBezTo>
                <a:cubicBezTo>
                  <a:pt x="20091" y="24644"/>
                  <a:pt x="24646" y="20091"/>
                  <a:pt x="30270" y="20091"/>
                </a:cubicBezTo>
                <a:lnTo>
                  <a:pt x="546195" y="22501"/>
                </a:lnTo>
                <a:cubicBezTo>
                  <a:pt x="551821" y="22501"/>
                  <a:pt x="556375" y="27055"/>
                  <a:pt x="556375" y="32681"/>
                </a:cubicBezTo>
                <a:cubicBezTo>
                  <a:pt x="556375" y="38306"/>
                  <a:pt x="551821" y="42860"/>
                  <a:pt x="546195" y="42860"/>
                </a:cubicBezTo>
                <a:lnTo>
                  <a:pt x="30270" y="40449"/>
                </a:lnTo>
                <a:cubicBezTo>
                  <a:pt x="28931" y="40449"/>
                  <a:pt x="27860" y="40181"/>
                  <a:pt x="27056" y="39913"/>
                </a:cubicBezTo>
                <a:close/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194B936-BC17-42BB-9E53-A20953283339}"/>
              </a:ext>
            </a:extLst>
          </p:cNvPr>
          <p:cNvSpPr/>
          <p:nvPr/>
        </p:nvSpPr>
        <p:spPr>
          <a:xfrm>
            <a:off x="21869375" y="1070221"/>
            <a:ext cx="80371" cy="107162"/>
          </a:xfrm>
          <a:custGeom>
            <a:avLst/>
            <a:gdLst>
              <a:gd name="connsiteX0" fmla="*/ 61074 w 80362"/>
              <a:gd name="connsiteY0" fmla="*/ 20091 h 107149"/>
              <a:gd name="connsiteX1" fmla="*/ 20091 w 80362"/>
              <a:gd name="connsiteY1" fmla="*/ 56521 h 107149"/>
              <a:gd name="connsiteX2" fmla="*/ 60806 w 80362"/>
              <a:gd name="connsiteY2" fmla="*/ 96702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62" h="107149">
                <a:moveTo>
                  <a:pt x="61074" y="20091"/>
                </a:moveTo>
                <a:lnTo>
                  <a:pt x="20091" y="56521"/>
                </a:lnTo>
                <a:lnTo>
                  <a:pt x="60806" y="96702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75196E1-0823-4CB4-BCDF-595DC12F42BC}"/>
              </a:ext>
            </a:extLst>
          </p:cNvPr>
          <p:cNvSpPr/>
          <p:nvPr/>
        </p:nvSpPr>
        <p:spPr>
          <a:xfrm>
            <a:off x="21771321" y="1028160"/>
            <a:ext cx="107162" cy="187534"/>
          </a:xfrm>
          <a:custGeom>
            <a:avLst/>
            <a:gdLst>
              <a:gd name="connsiteX0" fmla="*/ 105811 w 107149"/>
              <a:gd name="connsiteY0" fmla="*/ 20091 h 187511"/>
              <a:gd name="connsiteX1" fmla="*/ 20091 w 107149"/>
              <a:gd name="connsiteY1" fmla="*/ 96435 h 187511"/>
              <a:gd name="connsiteX2" fmla="*/ 105006 w 107149"/>
              <a:gd name="connsiteY2" fmla="*/ 180279 h 18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87511">
                <a:moveTo>
                  <a:pt x="105811" y="20091"/>
                </a:moveTo>
                <a:lnTo>
                  <a:pt x="20091" y="96435"/>
                </a:lnTo>
                <a:lnTo>
                  <a:pt x="105006" y="180279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7970CB-003E-4BC2-A4DE-E4081D989463}"/>
              </a:ext>
            </a:extLst>
          </p:cNvPr>
          <p:cNvSpPr/>
          <p:nvPr/>
        </p:nvSpPr>
        <p:spPr>
          <a:xfrm>
            <a:off x="21404826" y="1067810"/>
            <a:ext cx="80371" cy="107162"/>
          </a:xfrm>
          <a:custGeom>
            <a:avLst/>
            <a:gdLst>
              <a:gd name="connsiteX0" fmla="*/ 20359 w 80362"/>
              <a:gd name="connsiteY0" fmla="*/ 20091 h 107149"/>
              <a:gd name="connsiteX1" fmla="*/ 61076 w 80362"/>
              <a:gd name="connsiteY1" fmla="*/ 57057 h 107149"/>
              <a:gd name="connsiteX2" fmla="*/ 20091 w 80362"/>
              <a:gd name="connsiteY2" fmla="*/ 96702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362" h="107149">
                <a:moveTo>
                  <a:pt x="20359" y="20091"/>
                </a:moveTo>
                <a:lnTo>
                  <a:pt x="61076" y="57057"/>
                </a:lnTo>
                <a:lnTo>
                  <a:pt x="20091" y="96702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167A265-650F-4B46-AC2D-C49DD7A701BB}"/>
              </a:ext>
            </a:extLst>
          </p:cNvPr>
          <p:cNvSpPr/>
          <p:nvPr/>
        </p:nvSpPr>
        <p:spPr>
          <a:xfrm>
            <a:off x="21458139" y="1026285"/>
            <a:ext cx="107162" cy="187534"/>
          </a:xfrm>
          <a:custGeom>
            <a:avLst/>
            <a:gdLst>
              <a:gd name="connsiteX0" fmla="*/ 20895 w 107149"/>
              <a:gd name="connsiteY0" fmla="*/ 20091 h 187511"/>
              <a:gd name="connsiteX1" fmla="*/ 105811 w 107149"/>
              <a:gd name="connsiteY1" fmla="*/ 97238 h 187511"/>
              <a:gd name="connsiteX2" fmla="*/ 20091 w 107149"/>
              <a:gd name="connsiteY2" fmla="*/ 180279 h 18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9" h="187511">
                <a:moveTo>
                  <a:pt x="20895" y="20091"/>
                </a:moveTo>
                <a:lnTo>
                  <a:pt x="105811" y="97238"/>
                </a:lnTo>
                <a:lnTo>
                  <a:pt x="20091" y="180279"/>
                </a:lnTo>
              </a:path>
            </a:pathLst>
          </a:custGeom>
          <a:solidFill>
            <a:srgbClr val="3D6F9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030FB05-7239-4CC9-B7B9-861FE1C31D41}"/>
              </a:ext>
            </a:extLst>
          </p:cNvPr>
          <p:cNvSpPr/>
          <p:nvPr/>
        </p:nvSpPr>
        <p:spPr>
          <a:xfrm>
            <a:off x="20463724" y="10645997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6E29C8A-28A8-4087-A12B-EDAE43FE598A}"/>
              </a:ext>
            </a:extLst>
          </p:cNvPr>
          <p:cNvSpPr/>
          <p:nvPr/>
        </p:nvSpPr>
        <p:spPr>
          <a:xfrm>
            <a:off x="20463724" y="9790844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6A3466A-51F8-4F24-96CD-27869BC71771}"/>
              </a:ext>
            </a:extLst>
          </p:cNvPr>
          <p:cNvSpPr/>
          <p:nvPr/>
        </p:nvSpPr>
        <p:spPr>
          <a:xfrm>
            <a:off x="20463724" y="8935423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794554A-C74A-4B21-B7C1-C8C79C8DB6EE}"/>
              </a:ext>
            </a:extLst>
          </p:cNvPr>
          <p:cNvSpPr/>
          <p:nvPr/>
        </p:nvSpPr>
        <p:spPr>
          <a:xfrm>
            <a:off x="20463724" y="8080003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EE9FFF97-7190-4438-A175-97DE166336CF}"/>
              </a:ext>
            </a:extLst>
          </p:cNvPr>
          <p:cNvSpPr/>
          <p:nvPr/>
        </p:nvSpPr>
        <p:spPr>
          <a:xfrm>
            <a:off x="20463724" y="7224582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A283A56B-BA29-4902-9D9F-B4F872CDBEB0}"/>
              </a:ext>
            </a:extLst>
          </p:cNvPr>
          <p:cNvSpPr/>
          <p:nvPr/>
        </p:nvSpPr>
        <p:spPr>
          <a:xfrm>
            <a:off x="20463724" y="6369162"/>
            <a:ext cx="1741383" cy="1527058"/>
          </a:xfrm>
          <a:custGeom>
            <a:avLst/>
            <a:gdLst>
              <a:gd name="connsiteX0" fmla="*/ 133889 w 1741180"/>
              <a:gd name="connsiteY0" fmla="*/ 1478615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0 h 1526881"/>
              <a:gd name="connsiteX4" fmla="*/ 133889 w 1741180"/>
              <a:gd name="connsiteY4" fmla="*/ 1478615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5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0"/>
                </a:lnTo>
                <a:lnTo>
                  <a:pt x="133889" y="1478615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E3FD732-E1EF-42C5-A957-96055E114E4D}"/>
              </a:ext>
            </a:extLst>
          </p:cNvPr>
          <p:cNvSpPr/>
          <p:nvPr/>
        </p:nvSpPr>
        <p:spPr>
          <a:xfrm>
            <a:off x="20463724" y="5513741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AF09489-F719-481F-9C7C-9F3E57BB7926}"/>
              </a:ext>
            </a:extLst>
          </p:cNvPr>
          <p:cNvSpPr/>
          <p:nvPr/>
        </p:nvSpPr>
        <p:spPr>
          <a:xfrm>
            <a:off x="20463724" y="4658589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630AD176-2AC8-40F1-9A27-5F9DA73A224B}"/>
              </a:ext>
            </a:extLst>
          </p:cNvPr>
          <p:cNvSpPr/>
          <p:nvPr/>
        </p:nvSpPr>
        <p:spPr>
          <a:xfrm>
            <a:off x="20463724" y="3803168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455A7C9-8763-4892-A316-8902A6631FF9}"/>
              </a:ext>
            </a:extLst>
          </p:cNvPr>
          <p:cNvSpPr/>
          <p:nvPr/>
        </p:nvSpPr>
        <p:spPr>
          <a:xfrm>
            <a:off x="20463724" y="2947748"/>
            <a:ext cx="1741383" cy="1527058"/>
          </a:xfrm>
          <a:custGeom>
            <a:avLst/>
            <a:gdLst>
              <a:gd name="connsiteX0" fmla="*/ 133889 w 1741180"/>
              <a:gd name="connsiteY0" fmla="*/ 1478616 h 1526881"/>
              <a:gd name="connsiteX1" fmla="*/ 1705238 w 1741180"/>
              <a:gd name="connsiteY1" fmla="*/ 352206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616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616"/>
                </a:moveTo>
                <a:cubicBezTo>
                  <a:pt x="211305" y="1469776"/>
                  <a:pt x="1705238" y="352206"/>
                  <a:pt x="1705238" y="352206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616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9103E90-B499-4337-AE94-3935B3B1D013}"/>
              </a:ext>
            </a:extLst>
          </p:cNvPr>
          <p:cNvSpPr/>
          <p:nvPr/>
        </p:nvSpPr>
        <p:spPr>
          <a:xfrm>
            <a:off x="20463724" y="2092595"/>
            <a:ext cx="1741383" cy="1527058"/>
          </a:xfrm>
          <a:custGeom>
            <a:avLst/>
            <a:gdLst>
              <a:gd name="connsiteX0" fmla="*/ 133889 w 1741180"/>
              <a:gd name="connsiteY0" fmla="*/ 1478348 h 1526881"/>
              <a:gd name="connsiteX1" fmla="*/ 1705238 w 1741180"/>
              <a:gd name="connsiteY1" fmla="*/ 351938 h 1526881"/>
              <a:gd name="connsiteX2" fmla="*/ 1705238 w 1741180"/>
              <a:gd name="connsiteY2" fmla="*/ 56473 h 1526881"/>
              <a:gd name="connsiteX3" fmla="*/ 56473 w 1741180"/>
              <a:gd name="connsiteY3" fmla="*/ 1183151 h 1526881"/>
              <a:gd name="connsiteX4" fmla="*/ 133889 w 1741180"/>
              <a:gd name="connsiteY4" fmla="*/ 1478348 h 152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180" h="1526881">
                <a:moveTo>
                  <a:pt x="133889" y="1478348"/>
                </a:moveTo>
                <a:cubicBezTo>
                  <a:pt x="211305" y="1469508"/>
                  <a:pt x="1705238" y="351938"/>
                  <a:pt x="1705238" y="351938"/>
                </a:cubicBezTo>
                <a:lnTo>
                  <a:pt x="1705238" y="56473"/>
                </a:lnTo>
                <a:lnTo>
                  <a:pt x="56473" y="1183151"/>
                </a:lnTo>
                <a:lnTo>
                  <a:pt x="133889" y="1478348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22375A3-1BEB-4093-9839-872437519359}"/>
              </a:ext>
            </a:extLst>
          </p:cNvPr>
          <p:cNvSpPr/>
          <p:nvPr/>
        </p:nvSpPr>
        <p:spPr>
          <a:xfrm>
            <a:off x="19759939" y="1237175"/>
            <a:ext cx="2464725" cy="2009288"/>
          </a:xfrm>
          <a:custGeom>
            <a:avLst/>
            <a:gdLst>
              <a:gd name="connsiteX0" fmla="*/ 133887 w 2464440"/>
              <a:gd name="connsiteY0" fmla="*/ 1960789 h 2009054"/>
              <a:gd name="connsiteX1" fmla="*/ 2408942 w 2464440"/>
              <a:gd name="connsiteY1" fmla="*/ 351938 h 2009054"/>
              <a:gd name="connsiteX2" fmla="*/ 2408942 w 2464440"/>
              <a:gd name="connsiteY2" fmla="*/ 56473 h 2009054"/>
              <a:gd name="connsiteX3" fmla="*/ 56473 w 2464440"/>
              <a:gd name="connsiteY3" fmla="*/ 1665592 h 2009054"/>
              <a:gd name="connsiteX4" fmla="*/ 133887 w 2464440"/>
              <a:gd name="connsiteY4" fmla="*/ 1960789 h 200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0" h="2009054">
                <a:moveTo>
                  <a:pt x="133887" y="1960789"/>
                </a:moveTo>
                <a:cubicBezTo>
                  <a:pt x="915009" y="1469508"/>
                  <a:pt x="2408942" y="351938"/>
                  <a:pt x="2408942" y="351938"/>
                </a:cubicBezTo>
                <a:lnTo>
                  <a:pt x="2408942" y="56473"/>
                </a:lnTo>
                <a:lnTo>
                  <a:pt x="56473" y="1665592"/>
                </a:lnTo>
                <a:lnTo>
                  <a:pt x="133887" y="1960789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459794E-3924-4089-8768-2A3BBA49C32B}"/>
              </a:ext>
            </a:extLst>
          </p:cNvPr>
          <p:cNvSpPr/>
          <p:nvPr/>
        </p:nvSpPr>
        <p:spPr>
          <a:xfrm>
            <a:off x="19444882" y="628762"/>
            <a:ext cx="2464725" cy="2009288"/>
          </a:xfrm>
          <a:custGeom>
            <a:avLst/>
            <a:gdLst>
              <a:gd name="connsiteX0" fmla="*/ 133889 w 2464440"/>
              <a:gd name="connsiteY0" fmla="*/ 1961057 h 2009054"/>
              <a:gd name="connsiteX1" fmla="*/ 2408942 w 2464440"/>
              <a:gd name="connsiteY1" fmla="*/ 352206 h 2009054"/>
              <a:gd name="connsiteX2" fmla="*/ 2408942 w 2464440"/>
              <a:gd name="connsiteY2" fmla="*/ 56473 h 2009054"/>
              <a:gd name="connsiteX3" fmla="*/ 56473 w 2464440"/>
              <a:gd name="connsiteY3" fmla="*/ 1665592 h 2009054"/>
              <a:gd name="connsiteX4" fmla="*/ 133889 w 2464440"/>
              <a:gd name="connsiteY4" fmla="*/ 1961057 h 200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0" h="2009054">
                <a:moveTo>
                  <a:pt x="133889" y="1961057"/>
                </a:moveTo>
                <a:cubicBezTo>
                  <a:pt x="915009" y="1469776"/>
                  <a:pt x="2408942" y="352206"/>
                  <a:pt x="2408942" y="352206"/>
                </a:cubicBezTo>
                <a:lnTo>
                  <a:pt x="2408942" y="56473"/>
                </a:lnTo>
                <a:lnTo>
                  <a:pt x="56473" y="1665592"/>
                </a:lnTo>
                <a:lnTo>
                  <a:pt x="133889" y="1961057"/>
                </a:lnTo>
                <a:close/>
              </a:path>
            </a:pathLst>
          </a:custGeom>
          <a:solidFill>
            <a:srgbClr val="EB3153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488E1D2-0221-4BE0-84D6-7E1327D24550}"/>
              </a:ext>
            </a:extLst>
          </p:cNvPr>
          <p:cNvSpPr/>
          <p:nvPr/>
        </p:nvSpPr>
        <p:spPr>
          <a:xfrm>
            <a:off x="19893355" y="1762803"/>
            <a:ext cx="1768173" cy="10501873"/>
          </a:xfrm>
          <a:custGeom>
            <a:avLst/>
            <a:gdLst>
              <a:gd name="connsiteX0" fmla="*/ 1453436 w 1767967"/>
              <a:gd name="connsiteY0" fmla="*/ 10450250 h 10500658"/>
              <a:gd name="connsiteX1" fmla="*/ 1193330 w 1767967"/>
              <a:gd name="connsiteY1" fmla="*/ 10190144 h 10500658"/>
              <a:gd name="connsiteX2" fmla="*/ 1193330 w 1767967"/>
              <a:gd name="connsiteY2" fmla="*/ 1047874 h 10500658"/>
              <a:gd name="connsiteX3" fmla="*/ 910723 w 1767967"/>
              <a:gd name="connsiteY3" fmla="*/ 576416 h 10500658"/>
              <a:gd name="connsiteX4" fmla="*/ 706604 w 1767967"/>
              <a:gd name="connsiteY4" fmla="*/ 687852 h 10500658"/>
              <a:gd name="connsiteX5" fmla="*/ 576684 w 1767967"/>
              <a:gd name="connsiteY5" fmla="*/ 1153149 h 10500658"/>
              <a:gd name="connsiteX6" fmla="*/ 316579 w 1767967"/>
              <a:gd name="connsiteY6" fmla="*/ 1413255 h 10500658"/>
              <a:gd name="connsiteX7" fmla="*/ 56473 w 1767967"/>
              <a:gd name="connsiteY7" fmla="*/ 1153149 h 10500658"/>
              <a:gd name="connsiteX8" fmla="*/ 301310 w 1767967"/>
              <a:gd name="connsiteY8" fmla="*/ 361849 h 10500658"/>
              <a:gd name="connsiteX9" fmla="*/ 910723 w 1767967"/>
              <a:gd name="connsiteY9" fmla="*/ 56473 h 10500658"/>
              <a:gd name="connsiteX10" fmla="*/ 1713273 w 1767967"/>
              <a:gd name="connsiteY10" fmla="*/ 1048142 h 10500658"/>
              <a:gd name="connsiteX11" fmla="*/ 1713273 w 1767967"/>
              <a:gd name="connsiteY11" fmla="*/ 10190412 h 10500658"/>
              <a:gd name="connsiteX12" fmla="*/ 1453436 w 1767967"/>
              <a:gd name="connsiteY12" fmla="*/ 10450250 h 1050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7967" h="10500658">
                <a:moveTo>
                  <a:pt x="1453436" y="10450250"/>
                </a:moveTo>
                <a:cubicBezTo>
                  <a:pt x="1309855" y="10450250"/>
                  <a:pt x="1193330" y="10333724"/>
                  <a:pt x="1193330" y="10190144"/>
                </a:cubicBezTo>
                <a:lnTo>
                  <a:pt x="1193330" y="1047874"/>
                </a:lnTo>
                <a:cubicBezTo>
                  <a:pt x="1193330" y="770357"/>
                  <a:pt x="1077072" y="576416"/>
                  <a:pt x="910723" y="576416"/>
                </a:cubicBezTo>
                <a:cubicBezTo>
                  <a:pt x="836790" y="576416"/>
                  <a:pt x="764196" y="616062"/>
                  <a:pt x="706604" y="687852"/>
                </a:cubicBezTo>
                <a:cubicBezTo>
                  <a:pt x="647403" y="761517"/>
                  <a:pt x="576684" y="902151"/>
                  <a:pt x="576684" y="1153149"/>
                </a:cubicBezTo>
                <a:cubicBezTo>
                  <a:pt x="576684" y="1296729"/>
                  <a:pt x="460159" y="1413255"/>
                  <a:pt x="316579" y="1413255"/>
                </a:cubicBezTo>
                <a:cubicBezTo>
                  <a:pt x="172998" y="1413255"/>
                  <a:pt x="56473" y="1296729"/>
                  <a:pt x="56473" y="1153149"/>
                </a:cubicBezTo>
                <a:cubicBezTo>
                  <a:pt x="56473" y="834647"/>
                  <a:pt x="141120" y="561147"/>
                  <a:pt x="301310" y="361849"/>
                </a:cubicBezTo>
                <a:cubicBezTo>
                  <a:pt x="457480" y="167641"/>
                  <a:pt x="679548" y="56473"/>
                  <a:pt x="910723" y="56473"/>
                </a:cubicBezTo>
                <a:cubicBezTo>
                  <a:pt x="1309586" y="56473"/>
                  <a:pt x="1713273" y="396941"/>
                  <a:pt x="1713273" y="1048142"/>
                </a:cubicBezTo>
                <a:lnTo>
                  <a:pt x="1713273" y="10190412"/>
                </a:lnTo>
                <a:cubicBezTo>
                  <a:pt x="1713541" y="10333992"/>
                  <a:pt x="1597016" y="10450250"/>
                  <a:pt x="1453436" y="104502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1F8E47D-8C59-4F12-8D90-7B1C2D4F1C60}"/>
              </a:ext>
            </a:extLst>
          </p:cNvPr>
          <p:cNvSpPr/>
          <p:nvPr/>
        </p:nvSpPr>
        <p:spPr>
          <a:xfrm>
            <a:off x="20539877" y="4020702"/>
            <a:ext cx="1607430" cy="1607430"/>
          </a:xfrm>
          <a:custGeom>
            <a:avLst/>
            <a:gdLst>
              <a:gd name="connsiteX0" fmla="*/ 1182820 w 1607243"/>
              <a:gd name="connsiteY0" fmla="*/ 447516 h 1607243"/>
              <a:gd name="connsiteX1" fmla="*/ 1182820 w 1607243"/>
              <a:gd name="connsiteY1" fmla="*/ 1182819 h 1607243"/>
              <a:gd name="connsiteX2" fmla="*/ 447517 w 1607243"/>
              <a:gd name="connsiteY2" fmla="*/ 1182819 h 1607243"/>
              <a:gd name="connsiteX3" fmla="*/ 447516 w 1607243"/>
              <a:gd name="connsiteY3" fmla="*/ 447515 h 1607243"/>
              <a:gd name="connsiteX4" fmla="*/ 1182820 w 1607243"/>
              <a:gd name="connsiteY4" fmla="*/ 447516 h 16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243" h="1607243">
                <a:moveTo>
                  <a:pt x="1182820" y="447516"/>
                </a:moveTo>
                <a:cubicBezTo>
                  <a:pt x="1385868" y="650565"/>
                  <a:pt x="1385869" y="979771"/>
                  <a:pt x="1182820" y="1182819"/>
                </a:cubicBezTo>
                <a:cubicBezTo>
                  <a:pt x="979772" y="1385868"/>
                  <a:pt x="650565" y="1385867"/>
                  <a:pt x="447517" y="1182819"/>
                </a:cubicBezTo>
                <a:cubicBezTo>
                  <a:pt x="244468" y="979770"/>
                  <a:pt x="244468" y="650564"/>
                  <a:pt x="447516" y="447515"/>
                </a:cubicBezTo>
                <a:cubicBezTo>
                  <a:pt x="650565" y="244467"/>
                  <a:pt x="979771" y="244467"/>
                  <a:pt x="1182820" y="447516"/>
                </a:cubicBezTo>
                <a:close/>
              </a:path>
            </a:pathLst>
          </a:custGeom>
          <a:solidFill>
            <a:srgbClr val="FFFFFF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66D8ADA-8CBA-49BE-A0CB-38038817158F}"/>
              </a:ext>
            </a:extLst>
          </p:cNvPr>
          <p:cNvSpPr/>
          <p:nvPr/>
        </p:nvSpPr>
        <p:spPr>
          <a:xfrm>
            <a:off x="20930952" y="4411580"/>
            <a:ext cx="830505" cy="830505"/>
          </a:xfrm>
          <a:custGeom>
            <a:avLst/>
            <a:gdLst>
              <a:gd name="connsiteX0" fmla="*/ 792055 w 830409"/>
              <a:gd name="connsiteY0" fmla="*/ 424264 h 830409"/>
              <a:gd name="connsiteX1" fmla="*/ 424265 w 830409"/>
              <a:gd name="connsiteY1" fmla="*/ 792055 h 830409"/>
              <a:gd name="connsiteX2" fmla="*/ 56474 w 830409"/>
              <a:gd name="connsiteY2" fmla="*/ 424264 h 830409"/>
              <a:gd name="connsiteX3" fmla="*/ 424265 w 830409"/>
              <a:gd name="connsiteY3" fmla="*/ 56473 h 830409"/>
              <a:gd name="connsiteX4" fmla="*/ 792055 w 830409"/>
              <a:gd name="connsiteY4" fmla="*/ 424264 h 8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09" h="830409">
                <a:moveTo>
                  <a:pt x="792055" y="424264"/>
                </a:moveTo>
                <a:cubicBezTo>
                  <a:pt x="792055" y="627389"/>
                  <a:pt x="627389" y="792055"/>
                  <a:pt x="424265" y="792055"/>
                </a:cubicBezTo>
                <a:cubicBezTo>
                  <a:pt x="221139" y="792055"/>
                  <a:pt x="56474" y="627389"/>
                  <a:pt x="56474" y="424264"/>
                </a:cubicBezTo>
                <a:cubicBezTo>
                  <a:pt x="56474" y="221138"/>
                  <a:pt x="221140" y="56473"/>
                  <a:pt x="424265" y="56473"/>
                </a:cubicBezTo>
                <a:cubicBezTo>
                  <a:pt x="627390" y="56473"/>
                  <a:pt x="792055" y="221138"/>
                  <a:pt x="792055" y="424264"/>
                </a:cubicBezTo>
                <a:close/>
              </a:path>
            </a:pathLst>
          </a:custGeom>
          <a:solidFill>
            <a:srgbClr val="FFD35A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DA77A84-2F5D-468A-86D2-1869809EA2FD}"/>
              </a:ext>
            </a:extLst>
          </p:cNvPr>
          <p:cNvSpPr/>
          <p:nvPr/>
        </p:nvSpPr>
        <p:spPr>
          <a:xfrm>
            <a:off x="20778781" y="6063214"/>
            <a:ext cx="1151991" cy="1151991"/>
          </a:xfrm>
          <a:custGeom>
            <a:avLst/>
            <a:gdLst>
              <a:gd name="connsiteX0" fmla="*/ 1096360 w 1151857"/>
              <a:gd name="connsiteY0" fmla="*/ 576416 h 1151857"/>
              <a:gd name="connsiteX1" fmla="*/ 576417 w 1151857"/>
              <a:gd name="connsiteY1" fmla="*/ 1096360 h 1151857"/>
              <a:gd name="connsiteX2" fmla="*/ 56474 w 1151857"/>
              <a:gd name="connsiteY2" fmla="*/ 576416 h 1151857"/>
              <a:gd name="connsiteX3" fmla="*/ 576417 w 1151857"/>
              <a:gd name="connsiteY3" fmla="*/ 56473 h 1151857"/>
              <a:gd name="connsiteX4" fmla="*/ 1096360 w 1151857"/>
              <a:gd name="connsiteY4" fmla="*/ 576416 h 11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57" h="1151857">
                <a:moveTo>
                  <a:pt x="1096360" y="576416"/>
                </a:moveTo>
                <a:cubicBezTo>
                  <a:pt x="1096360" y="863573"/>
                  <a:pt x="863574" y="1096360"/>
                  <a:pt x="576417" y="1096360"/>
                </a:cubicBezTo>
                <a:cubicBezTo>
                  <a:pt x="289260" y="1096360"/>
                  <a:pt x="56474" y="863573"/>
                  <a:pt x="56474" y="576416"/>
                </a:cubicBezTo>
                <a:cubicBezTo>
                  <a:pt x="56474" y="289259"/>
                  <a:pt x="289260" y="56473"/>
                  <a:pt x="576417" y="56473"/>
                </a:cubicBezTo>
                <a:cubicBezTo>
                  <a:pt x="863574" y="56473"/>
                  <a:pt x="1096360" y="289259"/>
                  <a:pt x="1096360" y="576416"/>
                </a:cubicBezTo>
                <a:close/>
              </a:path>
            </a:pathLst>
          </a:custGeom>
          <a:solidFill>
            <a:srgbClr val="FFFFFF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CA65577-3B91-4A29-8AA9-C153B88D676A}"/>
              </a:ext>
            </a:extLst>
          </p:cNvPr>
          <p:cNvSpPr/>
          <p:nvPr/>
        </p:nvSpPr>
        <p:spPr>
          <a:xfrm>
            <a:off x="20930952" y="6215384"/>
            <a:ext cx="830505" cy="830505"/>
          </a:xfrm>
          <a:custGeom>
            <a:avLst/>
            <a:gdLst>
              <a:gd name="connsiteX0" fmla="*/ 792055 w 830409"/>
              <a:gd name="connsiteY0" fmla="*/ 424264 h 830409"/>
              <a:gd name="connsiteX1" fmla="*/ 424265 w 830409"/>
              <a:gd name="connsiteY1" fmla="*/ 792055 h 830409"/>
              <a:gd name="connsiteX2" fmla="*/ 56474 w 830409"/>
              <a:gd name="connsiteY2" fmla="*/ 424264 h 830409"/>
              <a:gd name="connsiteX3" fmla="*/ 424265 w 830409"/>
              <a:gd name="connsiteY3" fmla="*/ 56473 h 830409"/>
              <a:gd name="connsiteX4" fmla="*/ 792055 w 830409"/>
              <a:gd name="connsiteY4" fmla="*/ 424264 h 8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09" h="830409">
                <a:moveTo>
                  <a:pt x="792055" y="424264"/>
                </a:moveTo>
                <a:cubicBezTo>
                  <a:pt x="792055" y="627389"/>
                  <a:pt x="627389" y="792055"/>
                  <a:pt x="424265" y="792055"/>
                </a:cubicBezTo>
                <a:cubicBezTo>
                  <a:pt x="221139" y="792055"/>
                  <a:pt x="56474" y="627389"/>
                  <a:pt x="56474" y="424264"/>
                </a:cubicBezTo>
                <a:cubicBezTo>
                  <a:pt x="56474" y="221138"/>
                  <a:pt x="221140" y="56473"/>
                  <a:pt x="424265" y="56473"/>
                </a:cubicBezTo>
                <a:cubicBezTo>
                  <a:pt x="627390" y="56473"/>
                  <a:pt x="792055" y="221138"/>
                  <a:pt x="792055" y="424264"/>
                </a:cubicBezTo>
                <a:close/>
              </a:path>
            </a:pathLst>
          </a:custGeom>
          <a:solidFill>
            <a:srgbClr val="FFD35A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C06A67BF-7202-480B-A655-78C20AB9FA5F}"/>
              </a:ext>
            </a:extLst>
          </p:cNvPr>
          <p:cNvSpPr/>
          <p:nvPr/>
        </p:nvSpPr>
        <p:spPr>
          <a:xfrm>
            <a:off x="20778781" y="7899703"/>
            <a:ext cx="1151991" cy="1151991"/>
          </a:xfrm>
          <a:custGeom>
            <a:avLst/>
            <a:gdLst>
              <a:gd name="connsiteX0" fmla="*/ 1096360 w 1151857"/>
              <a:gd name="connsiteY0" fmla="*/ 576416 h 1151857"/>
              <a:gd name="connsiteX1" fmla="*/ 576417 w 1151857"/>
              <a:gd name="connsiteY1" fmla="*/ 1096360 h 1151857"/>
              <a:gd name="connsiteX2" fmla="*/ 56474 w 1151857"/>
              <a:gd name="connsiteY2" fmla="*/ 576416 h 1151857"/>
              <a:gd name="connsiteX3" fmla="*/ 576417 w 1151857"/>
              <a:gd name="connsiteY3" fmla="*/ 56473 h 1151857"/>
              <a:gd name="connsiteX4" fmla="*/ 1096360 w 1151857"/>
              <a:gd name="connsiteY4" fmla="*/ 576416 h 11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57" h="1151857">
                <a:moveTo>
                  <a:pt x="1096360" y="576416"/>
                </a:moveTo>
                <a:cubicBezTo>
                  <a:pt x="1096360" y="863573"/>
                  <a:pt x="863574" y="1096360"/>
                  <a:pt x="576417" y="1096360"/>
                </a:cubicBezTo>
                <a:cubicBezTo>
                  <a:pt x="289260" y="1096360"/>
                  <a:pt x="56474" y="863573"/>
                  <a:pt x="56474" y="576416"/>
                </a:cubicBezTo>
                <a:cubicBezTo>
                  <a:pt x="56474" y="289259"/>
                  <a:pt x="289260" y="56473"/>
                  <a:pt x="576417" y="56473"/>
                </a:cubicBezTo>
                <a:cubicBezTo>
                  <a:pt x="863574" y="56473"/>
                  <a:pt x="1096360" y="289259"/>
                  <a:pt x="1096360" y="576416"/>
                </a:cubicBezTo>
                <a:close/>
              </a:path>
            </a:pathLst>
          </a:custGeom>
          <a:solidFill>
            <a:srgbClr val="FFFFFF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0D234B7-6559-448E-900C-0AD663E111BC}"/>
              </a:ext>
            </a:extLst>
          </p:cNvPr>
          <p:cNvSpPr/>
          <p:nvPr/>
        </p:nvSpPr>
        <p:spPr>
          <a:xfrm>
            <a:off x="20930952" y="8051873"/>
            <a:ext cx="830505" cy="830505"/>
          </a:xfrm>
          <a:custGeom>
            <a:avLst/>
            <a:gdLst>
              <a:gd name="connsiteX0" fmla="*/ 792055 w 830409"/>
              <a:gd name="connsiteY0" fmla="*/ 424264 h 830409"/>
              <a:gd name="connsiteX1" fmla="*/ 424265 w 830409"/>
              <a:gd name="connsiteY1" fmla="*/ 792055 h 830409"/>
              <a:gd name="connsiteX2" fmla="*/ 56474 w 830409"/>
              <a:gd name="connsiteY2" fmla="*/ 424264 h 830409"/>
              <a:gd name="connsiteX3" fmla="*/ 424265 w 830409"/>
              <a:gd name="connsiteY3" fmla="*/ 56473 h 830409"/>
              <a:gd name="connsiteX4" fmla="*/ 792055 w 830409"/>
              <a:gd name="connsiteY4" fmla="*/ 424264 h 8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09" h="830409">
                <a:moveTo>
                  <a:pt x="792055" y="424264"/>
                </a:moveTo>
                <a:cubicBezTo>
                  <a:pt x="792055" y="627389"/>
                  <a:pt x="627389" y="792055"/>
                  <a:pt x="424265" y="792055"/>
                </a:cubicBezTo>
                <a:cubicBezTo>
                  <a:pt x="221139" y="792055"/>
                  <a:pt x="56474" y="627390"/>
                  <a:pt x="56474" y="424264"/>
                </a:cubicBezTo>
                <a:cubicBezTo>
                  <a:pt x="56474" y="221139"/>
                  <a:pt x="221140" y="56473"/>
                  <a:pt x="424265" y="56473"/>
                </a:cubicBezTo>
                <a:cubicBezTo>
                  <a:pt x="627390" y="56473"/>
                  <a:pt x="792055" y="221138"/>
                  <a:pt x="792055" y="424264"/>
                </a:cubicBezTo>
                <a:close/>
              </a:path>
            </a:pathLst>
          </a:custGeom>
          <a:solidFill>
            <a:srgbClr val="FFD35A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2042C14-8199-4B31-84F4-4965082E3454}"/>
              </a:ext>
            </a:extLst>
          </p:cNvPr>
          <p:cNvSpPr/>
          <p:nvPr/>
        </p:nvSpPr>
        <p:spPr>
          <a:xfrm>
            <a:off x="20778781" y="9703774"/>
            <a:ext cx="1151991" cy="1151991"/>
          </a:xfrm>
          <a:custGeom>
            <a:avLst/>
            <a:gdLst>
              <a:gd name="connsiteX0" fmla="*/ 1096360 w 1151857"/>
              <a:gd name="connsiteY0" fmla="*/ 576416 h 1151857"/>
              <a:gd name="connsiteX1" fmla="*/ 576417 w 1151857"/>
              <a:gd name="connsiteY1" fmla="*/ 1096360 h 1151857"/>
              <a:gd name="connsiteX2" fmla="*/ 56474 w 1151857"/>
              <a:gd name="connsiteY2" fmla="*/ 576416 h 1151857"/>
              <a:gd name="connsiteX3" fmla="*/ 576417 w 1151857"/>
              <a:gd name="connsiteY3" fmla="*/ 56473 h 1151857"/>
              <a:gd name="connsiteX4" fmla="*/ 1096360 w 1151857"/>
              <a:gd name="connsiteY4" fmla="*/ 576416 h 115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1857" h="1151857">
                <a:moveTo>
                  <a:pt x="1096360" y="576416"/>
                </a:moveTo>
                <a:cubicBezTo>
                  <a:pt x="1096360" y="863573"/>
                  <a:pt x="863574" y="1096360"/>
                  <a:pt x="576417" y="1096360"/>
                </a:cubicBezTo>
                <a:cubicBezTo>
                  <a:pt x="289260" y="1096360"/>
                  <a:pt x="56474" y="863573"/>
                  <a:pt x="56474" y="576416"/>
                </a:cubicBezTo>
                <a:cubicBezTo>
                  <a:pt x="56474" y="289259"/>
                  <a:pt x="289260" y="56473"/>
                  <a:pt x="576417" y="56473"/>
                </a:cubicBezTo>
                <a:cubicBezTo>
                  <a:pt x="863574" y="56473"/>
                  <a:pt x="1096360" y="289259"/>
                  <a:pt x="1096360" y="576416"/>
                </a:cubicBezTo>
                <a:close/>
              </a:path>
            </a:pathLst>
          </a:custGeom>
          <a:solidFill>
            <a:srgbClr val="FFFFFF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16AD57F-4095-421B-8BD7-4052DB8D3B85}"/>
              </a:ext>
            </a:extLst>
          </p:cNvPr>
          <p:cNvSpPr/>
          <p:nvPr/>
        </p:nvSpPr>
        <p:spPr>
          <a:xfrm>
            <a:off x="20930952" y="9855944"/>
            <a:ext cx="830505" cy="830505"/>
          </a:xfrm>
          <a:custGeom>
            <a:avLst/>
            <a:gdLst>
              <a:gd name="connsiteX0" fmla="*/ 792055 w 830409"/>
              <a:gd name="connsiteY0" fmla="*/ 424264 h 830409"/>
              <a:gd name="connsiteX1" fmla="*/ 424265 w 830409"/>
              <a:gd name="connsiteY1" fmla="*/ 792055 h 830409"/>
              <a:gd name="connsiteX2" fmla="*/ 56474 w 830409"/>
              <a:gd name="connsiteY2" fmla="*/ 424264 h 830409"/>
              <a:gd name="connsiteX3" fmla="*/ 424265 w 830409"/>
              <a:gd name="connsiteY3" fmla="*/ 56473 h 830409"/>
              <a:gd name="connsiteX4" fmla="*/ 792055 w 830409"/>
              <a:gd name="connsiteY4" fmla="*/ 424264 h 8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409" h="830409">
                <a:moveTo>
                  <a:pt x="792055" y="424264"/>
                </a:moveTo>
                <a:cubicBezTo>
                  <a:pt x="792055" y="627389"/>
                  <a:pt x="627389" y="792055"/>
                  <a:pt x="424265" y="792055"/>
                </a:cubicBezTo>
                <a:cubicBezTo>
                  <a:pt x="221139" y="792055"/>
                  <a:pt x="56474" y="627390"/>
                  <a:pt x="56474" y="424264"/>
                </a:cubicBezTo>
                <a:cubicBezTo>
                  <a:pt x="56474" y="221139"/>
                  <a:pt x="221140" y="56473"/>
                  <a:pt x="424265" y="56473"/>
                </a:cubicBezTo>
                <a:cubicBezTo>
                  <a:pt x="627390" y="56473"/>
                  <a:pt x="792055" y="221138"/>
                  <a:pt x="792055" y="424264"/>
                </a:cubicBezTo>
                <a:close/>
              </a:path>
            </a:pathLst>
          </a:custGeom>
          <a:solidFill>
            <a:srgbClr val="FFD35A"/>
          </a:solidFill>
          <a:ln w="267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80F3D2E-8BDF-4316-900A-3D2A0C3CC0E0}"/>
              </a:ext>
            </a:extLst>
          </p:cNvPr>
          <p:cNvSpPr/>
          <p:nvPr/>
        </p:nvSpPr>
        <p:spPr>
          <a:xfrm>
            <a:off x="20191534" y="4779414"/>
            <a:ext cx="750134" cy="107162"/>
          </a:xfrm>
          <a:custGeom>
            <a:avLst/>
            <a:gdLst>
              <a:gd name="connsiteX0" fmla="*/ 56473 w 750047"/>
              <a:gd name="connsiteY0" fmla="*/ 56473 h 107149"/>
              <a:gd name="connsiteX1" fmla="*/ 708477 w 750047"/>
              <a:gd name="connsiteY1" fmla="*/ 56473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47" h="107149">
                <a:moveTo>
                  <a:pt x="56473" y="56473"/>
                </a:moveTo>
                <a:lnTo>
                  <a:pt x="708477" y="56473"/>
                </a:lnTo>
              </a:path>
            </a:pathLst>
          </a:custGeom>
          <a:ln w="2677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83E9421-8F34-464F-A8BB-BA4B7126088C}"/>
              </a:ext>
            </a:extLst>
          </p:cNvPr>
          <p:cNvSpPr/>
          <p:nvPr/>
        </p:nvSpPr>
        <p:spPr>
          <a:xfrm>
            <a:off x="20191534" y="6599560"/>
            <a:ext cx="750134" cy="107162"/>
          </a:xfrm>
          <a:custGeom>
            <a:avLst/>
            <a:gdLst>
              <a:gd name="connsiteX0" fmla="*/ 56473 w 750047"/>
              <a:gd name="connsiteY0" fmla="*/ 56473 h 107149"/>
              <a:gd name="connsiteX1" fmla="*/ 708477 w 750047"/>
              <a:gd name="connsiteY1" fmla="*/ 56473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47" h="107149">
                <a:moveTo>
                  <a:pt x="56473" y="56473"/>
                </a:moveTo>
                <a:lnTo>
                  <a:pt x="708477" y="56473"/>
                </a:lnTo>
              </a:path>
            </a:pathLst>
          </a:custGeom>
          <a:ln w="2677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945D3F5-3949-4FA9-9E5B-79CF0A6EE989}"/>
              </a:ext>
            </a:extLst>
          </p:cNvPr>
          <p:cNvSpPr/>
          <p:nvPr/>
        </p:nvSpPr>
        <p:spPr>
          <a:xfrm>
            <a:off x="20191534" y="8419706"/>
            <a:ext cx="750134" cy="107162"/>
          </a:xfrm>
          <a:custGeom>
            <a:avLst/>
            <a:gdLst>
              <a:gd name="connsiteX0" fmla="*/ 56473 w 750047"/>
              <a:gd name="connsiteY0" fmla="*/ 56473 h 107149"/>
              <a:gd name="connsiteX1" fmla="*/ 708477 w 750047"/>
              <a:gd name="connsiteY1" fmla="*/ 56473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47" h="107149">
                <a:moveTo>
                  <a:pt x="56473" y="56473"/>
                </a:moveTo>
                <a:lnTo>
                  <a:pt x="708477" y="56473"/>
                </a:lnTo>
              </a:path>
            </a:pathLst>
          </a:custGeom>
          <a:ln w="2677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4B4DF0CE-444F-4B7B-81DA-8C023CDFD3D0}"/>
              </a:ext>
            </a:extLst>
          </p:cNvPr>
          <p:cNvSpPr/>
          <p:nvPr/>
        </p:nvSpPr>
        <p:spPr>
          <a:xfrm>
            <a:off x="20191534" y="10240121"/>
            <a:ext cx="750134" cy="107162"/>
          </a:xfrm>
          <a:custGeom>
            <a:avLst/>
            <a:gdLst>
              <a:gd name="connsiteX0" fmla="*/ 56473 w 750047"/>
              <a:gd name="connsiteY0" fmla="*/ 56473 h 107149"/>
              <a:gd name="connsiteX1" fmla="*/ 708477 w 750047"/>
              <a:gd name="connsiteY1" fmla="*/ 56473 h 10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047" h="107149">
                <a:moveTo>
                  <a:pt x="56473" y="56473"/>
                </a:moveTo>
                <a:lnTo>
                  <a:pt x="708477" y="56473"/>
                </a:lnTo>
              </a:path>
            </a:pathLst>
          </a:custGeom>
          <a:ln w="2677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FEA0A-AC8B-4BE8-A692-C9D294514D4B}"/>
              </a:ext>
            </a:extLst>
          </p:cNvPr>
          <p:cNvGrpSpPr/>
          <p:nvPr/>
        </p:nvGrpSpPr>
        <p:grpSpPr>
          <a:xfrm>
            <a:off x="7317659" y="3935551"/>
            <a:ext cx="8966621" cy="7924435"/>
            <a:chOff x="17302439" y="9461462"/>
            <a:chExt cx="4352201" cy="3846347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8530295-E96F-4BE1-A343-1F8CCDFAF182}"/>
                </a:ext>
              </a:extLst>
            </p:cNvPr>
            <p:cNvSpPr/>
            <p:nvPr/>
          </p:nvSpPr>
          <p:spPr>
            <a:xfrm>
              <a:off x="17619169" y="11092650"/>
              <a:ext cx="1700751" cy="1003722"/>
            </a:xfrm>
            <a:custGeom>
              <a:avLst/>
              <a:gdLst>
                <a:gd name="connsiteX0" fmla="*/ 61194 w 1700751"/>
                <a:gd name="connsiteY0" fmla="*/ 960084 h 1003722"/>
                <a:gd name="connsiteX1" fmla="*/ 1646798 w 1700751"/>
                <a:gd name="connsiteY1" fmla="*/ 61194 h 100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0751" h="1003722">
                  <a:moveTo>
                    <a:pt x="61194" y="960084"/>
                  </a:moveTo>
                  <a:lnTo>
                    <a:pt x="1646798" y="61194"/>
                  </a:lnTo>
                </a:path>
              </a:pathLst>
            </a:custGeom>
            <a:ln w="27874" cap="rnd">
              <a:solidFill>
                <a:srgbClr val="2257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8FCB77-2A9D-4498-A73C-580167E16C25}"/>
                </a:ext>
              </a:extLst>
            </p:cNvPr>
            <p:cNvSpPr/>
            <p:nvPr/>
          </p:nvSpPr>
          <p:spPr>
            <a:xfrm>
              <a:off x="19869459" y="11256312"/>
              <a:ext cx="1394059" cy="892197"/>
            </a:xfrm>
            <a:custGeom>
              <a:avLst/>
              <a:gdLst>
                <a:gd name="connsiteX0" fmla="*/ 1354044 w 1394058"/>
                <a:gd name="connsiteY0" fmla="*/ 850511 h 892197"/>
                <a:gd name="connsiteX1" fmla="*/ 61194 w 1394058"/>
                <a:gd name="connsiteY1" fmla="*/ 61194 h 89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4058" h="892197">
                  <a:moveTo>
                    <a:pt x="1354044" y="850511"/>
                  </a:moveTo>
                  <a:lnTo>
                    <a:pt x="61194" y="61194"/>
                  </a:lnTo>
                </a:path>
              </a:pathLst>
            </a:custGeom>
            <a:ln w="27874" cap="rnd">
              <a:solidFill>
                <a:srgbClr val="2257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DEF43AA-354F-4DAB-BA6B-1CC6012AE4BB}"/>
                </a:ext>
              </a:extLst>
            </p:cNvPr>
            <p:cNvSpPr/>
            <p:nvPr/>
          </p:nvSpPr>
          <p:spPr>
            <a:xfrm>
              <a:off x="19771596" y="9837718"/>
              <a:ext cx="1505583" cy="1003722"/>
            </a:xfrm>
            <a:custGeom>
              <a:avLst/>
              <a:gdLst>
                <a:gd name="connsiteX0" fmla="*/ 1451907 w 1505583"/>
                <a:gd name="connsiteY0" fmla="*/ 61195 h 1003722"/>
                <a:gd name="connsiteX1" fmla="*/ 61194 w 1505583"/>
                <a:gd name="connsiteY1" fmla="*/ 948931 h 100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583" h="1003722">
                  <a:moveTo>
                    <a:pt x="1451907" y="61195"/>
                  </a:moveTo>
                  <a:lnTo>
                    <a:pt x="61194" y="948931"/>
                  </a:lnTo>
                </a:path>
              </a:pathLst>
            </a:custGeom>
            <a:ln w="27874" cap="rnd">
              <a:solidFill>
                <a:srgbClr val="2257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7A42579-43C7-4862-BABB-F87B752D27F9}"/>
                </a:ext>
              </a:extLst>
            </p:cNvPr>
            <p:cNvSpPr/>
            <p:nvPr/>
          </p:nvSpPr>
          <p:spPr>
            <a:xfrm>
              <a:off x="19670945" y="11601481"/>
              <a:ext cx="613386" cy="1366177"/>
            </a:xfrm>
            <a:custGeom>
              <a:avLst/>
              <a:gdLst>
                <a:gd name="connsiteX0" fmla="*/ 560546 w 613385"/>
                <a:gd name="connsiteY0" fmla="*/ 1331461 h 1366177"/>
                <a:gd name="connsiteX1" fmla="*/ 61195 w 613385"/>
                <a:gd name="connsiteY1" fmla="*/ 61194 h 136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3385" h="1366177">
                  <a:moveTo>
                    <a:pt x="560546" y="1331461"/>
                  </a:moveTo>
                  <a:lnTo>
                    <a:pt x="61195" y="61194"/>
                  </a:lnTo>
                </a:path>
              </a:pathLst>
            </a:custGeom>
            <a:ln w="27874" cap="rnd">
              <a:solidFill>
                <a:srgbClr val="2257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06F2B6D-5D44-41A7-9CEB-155787C1D623}"/>
                </a:ext>
              </a:extLst>
            </p:cNvPr>
            <p:cNvSpPr/>
            <p:nvPr/>
          </p:nvSpPr>
          <p:spPr>
            <a:xfrm>
              <a:off x="17939022" y="9518535"/>
              <a:ext cx="3094810" cy="2927523"/>
            </a:xfrm>
            <a:custGeom>
              <a:avLst/>
              <a:gdLst>
                <a:gd name="connsiteX0" fmla="*/ 1547763 w 3094809"/>
                <a:gd name="connsiteY0" fmla="*/ 1547763 h 2927523"/>
                <a:gd name="connsiteX1" fmla="*/ 2185406 w 3094809"/>
                <a:gd name="connsiteY1" fmla="*/ 2893866 h 2927523"/>
                <a:gd name="connsiteX2" fmla="*/ 2582712 w 3094809"/>
                <a:gd name="connsiteY2" fmla="*/ 2618957 h 2927523"/>
                <a:gd name="connsiteX3" fmla="*/ 2618957 w 3094809"/>
                <a:gd name="connsiteY3" fmla="*/ 512814 h 2927523"/>
                <a:gd name="connsiteX4" fmla="*/ 512814 w 3094809"/>
                <a:gd name="connsiteY4" fmla="*/ 476568 h 2927523"/>
                <a:gd name="connsiteX5" fmla="*/ 476569 w 3094809"/>
                <a:gd name="connsiteY5" fmla="*/ 2582712 h 2927523"/>
                <a:gd name="connsiteX6" fmla="*/ 1547763 w 3094809"/>
                <a:gd name="connsiteY6" fmla="*/ 1547763 h 29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809" h="2927523">
                  <a:moveTo>
                    <a:pt x="1547763" y="1547763"/>
                  </a:moveTo>
                  <a:lnTo>
                    <a:pt x="2185406" y="2893866"/>
                  </a:lnTo>
                  <a:cubicBezTo>
                    <a:pt x="2331782" y="2824441"/>
                    <a:pt x="2466169" y="2731597"/>
                    <a:pt x="2582712" y="2618957"/>
                  </a:cubicBezTo>
                  <a:cubicBezTo>
                    <a:pt x="3170448" y="2051297"/>
                    <a:pt x="3186618" y="1100549"/>
                    <a:pt x="2618957" y="512814"/>
                  </a:cubicBezTo>
                  <a:cubicBezTo>
                    <a:pt x="2051297" y="-74922"/>
                    <a:pt x="1100548" y="-91092"/>
                    <a:pt x="512814" y="476568"/>
                  </a:cubicBezTo>
                  <a:cubicBezTo>
                    <a:pt x="-74921" y="1044229"/>
                    <a:pt x="-91093" y="1994976"/>
                    <a:pt x="476569" y="2582712"/>
                  </a:cubicBezTo>
                  <a:lnTo>
                    <a:pt x="1547763" y="1547763"/>
                  </a:lnTo>
                  <a:close/>
                </a:path>
              </a:pathLst>
            </a:custGeom>
            <a:solidFill>
              <a:srgbClr val="F05123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382D7A0-49A7-4E8E-BAE3-80B6B32AB96D}"/>
                </a:ext>
              </a:extLst>
            </p:cNvPr>
            <p:cNvSpPr/>
            <p:nvPr/>
          </p:nvSpPr>
          <p:spPr>
            <a:xfrm>
              <a:off x="17936179" y="9515690"/>
              <a:ext cx="3094810" cy="3094810"/>
            </a:xfrm>
            <a:custGeom>
              <a:avLst/>
              <a:gdLst>
                <a:gd name="connsiteX0" fmla="*/ 1550606 w 3094809"/>
                <a:gd name="connsiteY0" fmla="*/ 1550607 h 3094810"/>
                <a:gd name="connsiteX1" fmla="*/ 2027374 w 3094809"/>
                <a:gd name="connsiteY1" fmla="*/ 139541 h 3094810"/>
                <a:gd name="connsiteX2" fmla="*/ 1550606 w 3094809"/>
                <a:gd name="connsiteY2" fmla="*/ 61195 h 3094810"/>
                <a:gd name="connsiteX3" fmla="*/ 61195 w 3094809"/>
                <a:gd name="connsiteY3" fmla="*/ 1550607 h 3094810"/>
                <a:gd name="connsiteX4" fmla="*/ 1550606 w 3094809"/>
                <a:gd name="connsiteY4" fmla="*/ 3040019 h 3094810"/>
                <a:gd name="connsiteX5" fmla="*/ 3040018 w 3094809"/>
                <a:gd name="connsiteY5" fmla="*/ 1550607 h 3094810"/>
                <a:gd name="connsiteX6" fmla="*/ 1550606 w 3094809"/>
                <a:gd name="connsiteY6" fmla="*/ 1550607 h 309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809" h="3094810">
                  <a:moveTo>
                    <a:pt x="1550606" y="1550607"/>
                  </a:moveTo>
                  <a:lnTo>
                    <a:pt x="2027374" y="139541"/>
                  </a:lnTo>
                  <a:cubicBezTo>
                    <a:pt x="1873748" y="87682"/>
                    <a:pt x="1712875" y="61195"/>
                    <a:pt x="1550606" y="61195"/>
                  </a:cubicBezTo>
                  <a:cubicBezTo>
                    <a:pt x="733409" y="61195"/>
                    <a:pt x="61195" y="733688"/>
                    <a:pt x="61195" y="1550607"/>
                  </a:cubicBezTo>
                  <a:cubicBezTo>
                    <a:pt x="61195" y="2367525"/>
                    <a:pt x="733688" y="3040019"/>
                    <a:pt x="1550606" y="3040019"/>
                  </a:cubicBezTo>
                  <a:cubicBezTo>
                    <a:pt x="2367524" y="3040019"/>
                    <a:pt x="3040018" y="2367525"/>
                    <a:pt x="3040018" y="1550607"/>
                  </a:cubicBezTo>
                  <a:lnTo>
                    <a:pt x="1550606" y="1550607"/>
                  </a:lnTo>
                  <a:close/>
                </a:path>
              </a:pathLst>
            </a:custGeom>
            <a:solidFill>
              <a:schemeClr val="accent1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9C7E6C8-0E37-4C78-B19D-3B80CEB73344}"/>
                </a:ext>
              </a:extLst>
            </p:cNvPr>
            <p:cNvSpPr/>
            <p:nvPr/>
          </p:nvSpPr>
          <p:spPr>
            <a:xfrm>
              <a:off x="19425591" y="11005103"/>
              <a:ext cx="1589227" cy="1310415"/>
            </a:xfrm>
            <a:custGeom>
              <a:avLst/>
              <a:gdLst>
                <a:gd name="connsiteX0" fmla="*/ 61195 w 1589226"/>
                <a:gd name="connsiteY0" fmla="*/ 61195 h 1310415"/>
                <a:gd name="connsiteX1" fmla="*/ 953113 w 1589226"/>
                <a:gd name="connsiteY1" fmla="*/ 1254229 h 1310415"/>
                <a:gd name="connsiteX2" fmla="*/ 1393079 w 1589226"/>
                <a:gd name="connsiteY2" fmla="*/ 728391 h 1310415"/>
                <a:gd name="connsiteX3" fmla="*/ 1550885 w 1589226"/>
                <a:gd name="connsiteY3" fmla="*/ 61195 h 1310415"/>
                <a:gd name="connsiteX4" fmla="*/ 61195 w 1589226"/>
                <a:gd name="connsiteY4" fmla="*/ 61195 h 13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226" h="1310415">
                  <a:moveTo>
                    <a:pt x="61195" y="61195"/>
                  </a:moveTo>
                  <a:lnTo>
                    <a:pt x="953113" y="1254229"/>
                  </a:lnTo>
                  <a:cubicBezTo>
                    <a:pt x="1138524" y="1115661"/>
                    <a:pt x="1289081" y="935548"/>
                    <a:pt x="1393079" y="728391"/>
                  </a:cubicBezTo>
                  <a:cubicBezTo>
                    <a:pt x="1496796" y="521234"/>
                    <a:pt x="1550885" y="292887"/>
                    <a:pt x="1550885" y="61195"/>
                  </a:cubicBezTo>
                  <a:lnTo>
                    <a:pt x="61195" y="61195"/>
                  </a:lnTo>
                  <a:close/>
                </a:path>
              </a:pathLst>
            </a:custGeom>
            <a:solidFill>
              <a:srgbClr val="F57E1A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F76907E-3496-4779-9B1F-B5D9544590FD}"/>
                </a:ext>
              </a:extLst>
            </p:cNvPr>
            <p:cNvSpPr/>
            <p:nvPr/>
          </p:nvSpPr>
          <p:spPr>
            <a:xfrm>
              <a:off x="19425591" y="11005103"/>
              <a:ext cx="1031603" cy="1589227"/>
            </a:xfrm>
            <a:custGeom>
              <a:avLst/>
              <a:gdLst>
                <a:gd name="connsiteX0" fmla="*/ 61195 w 1031603"/>
                <a:gd name="connsiteY0" fmla="*/ 61195 h 1589226"/>
                <a:gd name="connsiteX1" fmla="*/ 184429 w 1031603"/>
                <a:gd name="connsiteY1" fmla="*/ 1545588 h 1589226"/>
                <a:gd name="connsiteX2" fmla="*/ 602088 w 1031603"/>
                <a:gd name="connsiteY2" fmla="*/ 1449119 h 1589226"/>
                <a:gd name="connsiteX3" fmla="*/ 974861 w 1031603"/>
                <a:gd name="connsiteY3" fmla="*/ 1237780 h 1589226"/>
                <a:gd name="connsiteX4" fmla="*/ 61195 w 1031603"/>
                <a:gd name="connsiteY4" fmla="*/ 61195 h 158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603" h="1589226">
                  <a:moveTo>
                    <a:pt x="61195" y="61195"/>
                  </a:moveTo>
                  <a:lnTo>
                    <a:pt x="184429" y="1545588"/>
                  </a:lnTo>
                  <a:cubicBezTo>
                    <a:pt x="327459" y="1533599"/>
                    <a:pt x="468259" y="1501257"/>
                    <a:pt x="602088" y="1449119"/>
                  </a:cubicBezTo>
                  <a:cubicBezTo>
                    <a:pt x="735919" y="1396982"/>
                    <a:pt x="861385" y="1325884"/>
                    <a:pt x="974861" y="1237780"/>
                  </a:cubicBezTo>
                  <a:lnTo>
                    <a:pt x="61195" y="61195"/>
                  </a:lnTo>
                  <a:close/>
                </a:path>
              </a:pathLst>
            </a:custGeom>
            <a:solidFill>
              <a:srgbClr val="02ABC8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0EDDD13-F20D-4D48-9CC9-829F07D71F09}"/>
                </a:ext>
              </a:extLst>
            </p:cNvPr>
            <p:cNvSpPr/>
            <p:nvPr/>
          </p:nvSpPr>
          <p:spPr>
            <a:xfrm>
              <a:off x="18254581" y="9834093"/>
              <a:ext cx="2453543" cy="2453543"/>
            </a:xfrm>
            <a:custGeom>
              <a:avLst/>
              <a:gdLst>
                <a:gd name="connsiteX0" fmla="*/ 2403213 w 2453543"/>
                <a:gd name="connsiteY0" fmla="*/ 1232204 h 2453543"/>
                <a:gd name="connsiteX1" fmla="*/ 1232204 w 2453543"/>
                <a:gd name="connsiteY1" fmla="*/ 2403213 h 2453543"/>
                <a:gd name="connsiteX2" fmla="*/ 61195 w 2453543"/>
                <a:gd name="connsiteY2" fmla="*/ 1232204 h 2453543"/>
                <a:gd name="connsiteX3" fmla="*/ 1232204 w 2453543"/>
                <a:gd name="connsiteY3" fmla="*/ 61195 h 2453543"/>
                <a:gd name="connsiteX4" fmla="*/ 2403213 w 2453543"/>
                <a:gd name="connsiteY4" fmla="*/ 1232204 h 245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543" h="2453543">
                  <a:moveTo>
                    <a:pt x="2403213" y="1232204"/>
                  </a:moveTo>
                  <a:cubicBezTo>
                    <a:pt x="2403213" y="1878934"/>
                    <a:pt x="1878935" y="2403213"/>
                    <a:pt x="1232204" y="2403213"/>
                  </a:cubicBezTo>
                  <a:cubicBezTo>
                    <a:pt x="585473" y="2403213"/>
                    <a:pt x="61195" y="1878934"/>
                    <a:pt x="61195" y="1232204"/>
                  </a:cubicBezTo>
                  <a:cubicBezTo>
                    <a:pt x="61195" y="585474"/>
                    <a:pt x="585473" y="61195"/>
                    <a:pt x="1232204" y="61195"/>
                  </a:cubicBezTo>
                  <a:cubicBezTo>
                    <a:pt x="1878935" y="61195"/>
                    <a:pt x="2403213" y="585474"/>
                    <a:pt x="2403213" y="1232204"/>
                  </a:cubicBezTo>
                  <a:close/>
                </a:path>
              </a:pathLst>
            </a:custGeom>
            <a:solidFill>
              <a:srgbClr val="FFFFFF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2102B14-A73E-4260-BB66-5D4B712BB906}"/>
                </a:ext>
              </a:extLst>
            </p:cNvPr>
            <p:cNvSpPr/>
            <p:nvPr/>
          </p:nvSpPr>
          <p:spPr>
            <a:xfrm>
              <a:off x="18128181" y="9706690"/>
              <a:ext cx="2704474" cy="2704474"/>
            </a:xfrm>
            <a:custGeom>
              <a:avLst/>
              <a:gdLst>
                <a:gd name="connsiteX0" fmla="*/ 2397470 w 2704473"/>
                <a:gd name="connsiteY0" fmla="*/ 1112848 h 2704473"/>
                <a:gd name="connsiteX1" fmla="*/ 1603631 w 2704473"/>
                <a:gd name="connsiteY1" fmla="*/ 2397470 h 2704473"/>
                <a:gd name="connsiteX2" fmla="*/ 319009 w 2704473"/>
                <a:gd name="connsiteY2" fmla="*/ 1603631 h 2704473"/>
                <a:gd name="connsiteX3" fmla="*/ 1112848 w 2704473"/>
                <a:gd name="connsiteY3" fmla="*/ 319009 h 2704473"/>
                <a:gd name="connsiteX4" fmla="*/ 2397470 w 2704473"/>
                <a:gd name="connsiteY4" fmla="*/ 1112848 h 270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4473" h="2704473">
                  <a:moveTo>
                    <a:pt x="2397470" y="1112848"/>
                  </a:moveTo>
                  <a:cubicBezTo>
                    <a:pt x="2532996" y="1686799"/>
                    <a:pt x="2177581" y="2261944"/>
                    <a:pt x="1603631" y="2397470"/>
                  </a:cubicBezTo>
                  <a:cubicBezTo>
                    <a:pt x="1029680" y="2532996"/>
                    <a:pt x="454535" y="2177582"/>
                    <a:pt x="319009" y="1603631"/>
                  </a:cubicBezTo>
                  <a:cubicBezTo>
                    <a:pt x="183483" y="1029680"/>
                    <a:pt x="538898" y="454535"/>
                    <a:pt x="1112848" y="319009"/>
                  </a:cubicBezTo>
                  <a:cubicBezTo>
                    <a:pt x="1686800" y="183483"/>
                    <a:pt x="2261944" y="538897"/>
                    <a:pt x="2397470" y="1112848"/>
                  </a:cubicBezTo>
                  <a:close/>
                </a:path>
              </a:pathLst>
            </a:custGeom>
            <a:solidFill>
              <a:srgbClr val="225747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E2463EE-3574-4B11-A107-8AC0A725D0EC}"/>
                </a:ext>
              </a:extLst>
            </p:cNvPr>
            <p:cNvSpPr/>
            <p:nvPr/>
          </p:nvSpPr>
          <p:spPr>
            <a:xfrm>
              <a:off x="18768710" y="10404501"/>
              <a:ext cx="1421940" cy="1003722"/>
            </a:xfrm>
            <a:custGeom>
              <a:avLst/>
              <a:gdLst>
                <a:gd name="connsiteX0" fmla="*/ 61195 w 1421939"/>
                <a:gd name="connsiteY0" fmla="*/ 937541 h 1003722"/>
                <a:gd name="connsiteX1" fmla="*/ 579227 w 1421939"/>
                <a:gd name="connsiteY1" fmla="*/ 86608 h 1003722"/>
                <a:gd name="connsiteX2" fmla="*/ 1386665 w 1421939"/>
                <a:gd name="connsiteY2" fmla="*/ 380754 h 1003722"/>
                <a:gd name="connsiteX3" fmla="*/ 1303859 w 1421939"/>
                <a:gd name="connsiteY3" fmla="*/ 479175 h 1003722"/>
                <a:gd name="connsiteX4" fmla="*/ 1043448 w 1421939"/>
                <a:gd name="connsiteY4" fmla="*/ 541350 h 1003722"/>
                <a:gd name="connsiteX5" fmla="*/ 1161943 w 1421939"/>
                <a:gd name="connsiteY5" fmla="*/ 912727 h 1003722"/>
                <a:gd name="connsiteX6" fmla="*/ 61195 w 1421939"/>
                <a:gd name="connsiteY6" fmla="*/ 937541 h 100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939" h="1003722">
                  <a:moveTo>
                    <a:pt x="61195" y="937541"/>
                  </a:moveTo>
                  <a:cubicBezTo>
                    <a:pt x="61195" y="937541"/>
                    <a:pt x="67607" y="218764"/>
                    <a:pt x="579227" y="86608"/>
                  </a:cubicBezTo>
                  <a:cubicBezTo>
                    <a:pt x="1090846" y="-45549"/>
                    <a:pt x="1386665" y="380754"/>
                    <a:pt x="1386665" y="380754"/>
                  </a:cubicBezTo>
                  <a:lnTo>
                    <a:pt x="1303859" y="479175"/>
                  </a:lnTo>
                  <a:cubicBezTo>
                    <a:pt x="1303859" y="479175"/>
                    <a:pt x="1067148" y="512911"/>
                    <a:pt x="1043448" y="541350"/>
                  </a:cubicBezTo>
                  <a:cubicBezTo>
                    <a:pt x="1019749" y="569788"/>
                    <a:pt x="1161943" y="912727"/>
                    <a:pt x="1161943" y="912727"/>
                  </a:cubicBezTo>
                  <a:cubicBezTo>
                    <a:pt x="1161943" y="912727"/>
                    <a:pt x="274207" y="1020906"/>
                    <a:pt x="61195" y="937541"/>
                  </a:cubicBezTo>
                  <a:close/>
                </a:path>
              </a:pathLst>
            </a:custGeom>
            <a:solidFill>
              <a:srgbClr val="EC1739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C96300-B843-4AEA-99CD-CD32EDC2AF81}"/>
                </a:ext>
              </a:extLst>
            </p:cNvPr>
            <p:cNvSpPr/>
            <p:nvPr/>
          </p:nvSpPr>
          <p:spPr>
            <a:xfrm>
              <a:off x="18733761" y="11023591"/>
              <a:ext cx="1282534" cy="501861"/>
            </a:xfrm>
            <a:custGeom>
              <a:avLst/>
              <a:gdLst>
                <a:gd name="connsiteX0" fmla="*/ 96144 w 1282533"/>
                <a:gd name="connsiteY0" fmla="*/ 89546 h 501861"/>
                <a:gd name="connsiteX1" fmla="*/ 96144 w 1282533"/>
                <a:gd name="connsiteY1" fmla="*/ 420496 h 501861"/>
                <a:gd name="connsiteX2" fmla="*/ 1185183 w 1282533"/>
                <a:gd name="connsiteY2" fmla="*/ 414362 h 501861"/>
                <a:gd name="connsiteX3" fmla="*/ 1185183 w 1282533"/>
                <a:gd name="connsiteY3" fmla="*/ 122168 h 501861"/>
                <a:gd name="connsiteX4" fmla="*/ 96144 w 1282533"/>
                <a:gd name="connsiteY4" fmla="*/ 89546 h 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533" h="501861">
                  <a:moveTo>
                    <a:pt x="96144" y="89546"/>
                  </a:moveTo>
                  <a:cubicBezTo>
                    <a:pt x="39545" y="131925"/>
                    <a:pt x="60735" y="393173"/>
                    <a:pt x="96144" y="420496"/>
                  </a:cubicBezTo>
                  <a:cubicBezTo>
                    <a:pt x="131552" y="447820"/>
                    <a:pt x="1090386" y="487410"/>
                    <a:pt x="1185183" y="414362"/>
                  </a:cubicBezTo>
                  <a:cubicBezTo>
                    <a:pt x="1279978" y="341313"/>
                    <a:pt x="1185183" y="163431"/>
                    <a:pt x="1185183" y="122168"/>
                  </a:cubicBezTo>
                  <a:cubicBezTo>
                    <a:pt x="1185183" y="80903"/>
                    <a:pt x="178950" y="27371"/>
                    <a:pt x="96144" y="89546"/>
                  </a:cubicBezTo>
                  <a:close/>
                </a:path>
              </a:pathLst>
            </a:custGeom>
            <a:solidFill>
              <a:srgbClr val="FFFFFF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0F17FF-0ACA-43AB-9DB6-52617FE4876A}"/>
                </a:ext>
              </a:extLst>
            </p:cNvPr>
            <p:cNvSpPr/>
            <p:nvPr/>
          </p:nvSpPr>
          <p:spPr>
            <a:xfrm>
              <a:off x="19874477" y="10554822"/>
              <a:ext cx="501861" cy="501861"/>
            </a:xfrm>
            <a:custGeom>
              <a:avLst/>
              <a:gdLst>
                <a:gd name="connsiteX0" fmla="*/ 445954 w 501861"/>
                <a:gd name="connsiteY0" fmla="*/ 253575 h 501861"/>
                <a:gd name="connsiteX1" fmla="*/ 253575 w 501861"/>
                <a:gd name="connsiteY1" fmla="*/ 61195 h 501861"/>
                <a:gd name="connsiteX2" fmla="*/ 61195 w 501861"/>
                <a:gd name="connsiteY2" fmla="*/ 253575 h 501861"/>
                <a:gd name="connsiteX3" fmla="*/ 253575 w 501861"/>
                <a:gd name="connsiteY3" fmla="*/ 445954 h 501861"/>
                <a:gd name="connsiteX4" fmla="*/ 445954 w 501861"/>
                <a:gd name="connsiteY4" fmla="*/ 253575 h 50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861" h="501861">
                  <a:moveTo>
                    <a:pt x="445954" y="253575"/>
                  </a:moveTo>
                  <a:cubicBezTo>
                    <a:pt x="445954" y="147347"/>
                    <a:pt x="359803" y="61195"/>
                    <a:pt x="253575" y="61195"/>
                  </a:cubicBezTo>
                  <a:cubicBezTo>
                    <a:pt x="147348" y="61195"/>
                    <a:pt x="61195" y="147347"/>
                    <a:pt x="61195" y="253575"/>
                  </a:cubicBezTo>
                  <a:cubicBezTo>
                    <a:pt x="61195" y="359802"/>
                    <a:pt x="147348" y="445954"/>
                    <a:pt x="253575" y="445954"/>
                  </a:cubicBezTo>
                  <a:cubicBezTo>
                    <a:pt x="359803" y="445954"/>
                    <a:pt x="445954" y="359802"/>
                    <a:pt x="445954" y="253575"/>
                  </a:cubicBezTo>
                  <a:close/>
                </a:path>
              </a:pathLst>
            </a:custGeom>
            <a:solidFill>
              <a:srgbClr val="FFFFFF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C9C5C7-A4E0-4911-8578-DB2631BD81FC}"/>
                </a:ext>
              </a:extLst>
            </p:cNvPr>
            <p:cNvSpPr/>
            <p:nvPr/>
          </p:nvSpPr>
          <p:spPr>
            <a:xfrm>
              <a:off x="20790324" y="9461462"/>
              <a:ext cx="864316" cy="864316"/>
            </a:xfrm>
            <a:custGeom>
              <a:avLst/>
              <a:gdLst>
                <a:gd name="connsiteX0" fmla="*/ 746237 w 864316"/>
                <a:gd name="connsiteY0" fmla="*/ 382853 h 864316"/>
                <a:gd name="connsiteX1" fmla="*/ 484333 w 864316"/>
                <a:gd name="connsiteY1" fmla="*/ 746237 h 864316"/>
                <a:gd name="connsiteX2" fmla="*/ 120949 w 864316"/>
                <a:gd name="connsiteY2" fmla="*/ 484333 h 864316"/>
                <a:gd name="connsiteX3" fmla="*/ 382853 w 864316"/>
                <a:gd name="connsiteY3" fmla="*/ 120949 h 864316"/>
                <a:gd name="connsiteX4" fmla="*/ 746237 w 864316"/>
                <a:gd name="connsiteY4" fmla="*/ 382853 h 86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316" h="864316">
                  <a:moveTo>
                    <a:pt x="746237" y="382853"/>
                  </a:moveTo>
                  <a:cubicBezTo>
                    <a:pt x="774260" y="555522"/>
                    <a:pt x="657001" y="718214"/>
                    <a:pt x="484333" y="746237"/>
                  </a:cubicBezTo>
                  <a:cubicBezTo>
                    <a:pt x="311665" y="774260"/>
                    <a:pt x="148972" y="657001"/>
                    <a:pt x="120949" y="484333"/>
                  </a:cubicBezTo>
                  <a:cubicBezTo>
                    <a:pt x="92926" y="311665"/>
                    <a:pt x="210185" y="148972"/>
                    <a:pt x="382853" y="120949"/>
                  </a:cubicBezTo>
                  <a:cubicBezTo>
                    <a:pt x="555521" y="92927"/>
                    <a:pt x="718214" y="210185"/>
                    <a:pt x="746237" y="382853"/>
                  </a:cubicBezTo>
                  <a:close/>
                </a:path>
              </a:pathLst>
            </a:custGeom>
            <a:solidFill>
              <a:srgbClr val="F05123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713DAD-EB8E-4891-9095-A41AC88BBFA6}"/>
                </a:ext>
              </a:extLst>
            </p:cNvPr>
            <p:cNvSpPr/>
            <p:nvPr/>
          </p:nvSpPr>
          <p:spPr>
            <a:xfrm>
              <a:off x="20845579" y="11674808"/>
              <a:ext cx="752792" cy="752792"/>
            </a:xfrm>
            <a:custGeom>
              <a:avLst/>
              <a:gdLst>
                <a:gd name="connsiteX0" fmla="*/ 694654 w 752791"/>
                <a:gd name="connsiteY0" fmla="*/ 377925 h 752791"/>
                <a:gd name="connsiteX1" fmla="*/ 377924 w 752791"/>
                <a:gd name="connsiteY1" fmla="*/ 694655 h 752791"/>
                <a:gd name="connsiteX2" fmla="*/ 61195 w 752791"/>
                <a:gd name="connsiteY2" fmla="*/ 377925 h 752791"/>
                <a:gd name="connsiteX3" fmla="*/ 377924 w 752791"/>
                <a:gd name="connsiteY3" fmla="*/ 61195 h 752791"/>
                <a:gd name="connsiteX4" fmla="*/ 694654 w 752791"/>
                <a:gd name="connsiteY4" fmla="*/ 377925 h 7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791" h="752791">
                  <a:moveTo>
                    <a:pt x="694654" y="377925"/>
                  </a:moveTo>
                  <a:cubicBezTo>
                    <a:pt x="694654" y="552850"/>
                    <a:pt x="552849" y="694655"/>
                    <a:pt x="377924" y="694655"/>
                  </a:cubicBezTo>
                  <a:cubicBezTo>
                    <a:pt x="203000" y="694655"/>
                    <a:pt x="61195" y="552850"/>
                    <a:pt x="61195" y="377925"/>
                  </a:cubicBezTo>
                  <a:cubicBezTo>
                    <a:pt x="61195" y="203000"/>
                    <a:pt x="203000" y="61195"/>
                    <a:pt x="377924" y="61195"/>
                  </a:cubicBezTo>
                  <a:cubicBezTo>
                    <a:pt x="552849" y="61195"/>
                    <a:pt x="694654" y="203001"/>
                    <a:pt x="694654" y="377925"/>
                  </a:cubicBezTo>
                  <a:close/>
                </a:path>
              </a:pathLst>
            </a:custGeom>
            <a:solidFill>
              <a:srgbClr val="F57E1A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62F1B42-5A0B-4BE5-AB75-D0F645B5A623}"/>
                </a:ext>
              </a:extLst>
            </p:cNvPr>
            <p:cNvSpPr/>
            <p:nvPr/>
          </p:nvSpPr>
          <p:spPr>
            <a:xfrm>
              <a:off x="19853566" y="12555017"/>
              <a:ext cx="752792" cy="752792"/>
            </a:xfrm>
            <a:custGeom>
              <a:avLst/>
              <a:gdLst>
                <a:gd name="connsiteX0" fmla="*/ 694655 w 752791"/>
                <a:gd name="connsiteY0" fmla="*/ 377924 h 752791"/>
                <a:gd name="connsiteX1" fmla="*/ 377926 w 752791"/>
                <a:gd name="connsiteY1" fmla="*/ 694654 h 752791"/>
                <a:gd name="connsiteX2" fmla="*/ 61196 w 752791"/>
                <a:gd name="connsiteY2" fmla="*/ 377924 h 752791"/>
                <a:gd name="connsiteX3" fmla="*/ 377926 w 752791"/>
                <a:gd name="connsiteY3" fmla="*/ 61195 h 752791"/>
                <a:gd name="connsiteX4" fmla="*/ 694655 w 752791"/>
                <a:gd name="connsiteY4" fmla="*/ 377924 h 7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791" h="752791">
                  <a:moveTo>
                    <a:pt x="694655" y="377924"/>
                  </a:moveTo>
                  <a:cubicBezTo>
                    <a:pt x="694655" y="552850"/>
                    <a:pt x="552850" y="694654"/>
                    <a:pt x="377926" y="694654"/>
                  </a:cubicBezTo>
                  <a:cubicBezTo>
                    <a:pt x="203001" y="694654"/>
                    <a:pt x="61196" y="552849"/>
                    <a:pt x="61196" y="377924"/>
                  </a:cubicBezTo>
                  <a:cubicBezTo>
                    <a:pt x="61196" y="202999"/>
                    <a:pt x="203001" y="61195"/>
                    <a:pt x="377926" y="61195"/>
                  </a:cubicBezTo>
                  <a:cubicBezTo>
                    <a:pt x="552850" y="61195"/>
                    <a:pt x="694655" y="203000"/>
                    <a:pt x="694655" y="377924"/>
                  </a:cubicBezTo>
                  <a:close/>
                </a:path>
              </a:pathLst>
            </a:custGeom>
            <a:solidFill>
              <a:srgbClr val="02ABC8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34C7C16-B6ED-4DF5-8866-885FC9B3EC1E}"/>
                </a:ext>
              </a:extLst>
            </p:cNvPr>
            <p:cNvSpPr/>
            <p:nvPr/>
          </p:nvSpPr>
          <p:spPr>
            <a:xfrm>
              <a:off x="17302439" y="11674808"/>
              <a:ext cx="752792" cy="752792"/>
            </a:xfrm>
            <a:custGeom>
              <a:avLst/>
              <a:gdLst>
                <a:gd name="connsiteX0" fmla="*/ 694655 w 752791"/>
                <a:gd name="connsiteY0" fmla="*/ 377925 h 752791"/>
                <a:gd name="connsiteX1" fmla="*/ 377926 w 752791"/>
                <a:gd name="connsiteY1" fmla="*/ 694655 h 752791"/>
                <a:gd name="connsiteX2" fmla="*/ 61196 w 752791"/>
                <a:gd name="connsiteY2" fmla="*/ 377925 h 752791"/>
                <a:gd name="connsiteX3" fmla="*/ 377926 w 752791"/>
                <a:gd name="connsiteY3" fmla="*/ 61195 h 752791"/>
                <a:gd name="connsiteX4" fmla="*/ 694655 w 752791"/>
                <a:gd name="connsiteY4" fmla="*/ 377925 h 7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791" h="752791">
                  <a:moveTo>
                    <a:pt x="694655" y="377925"/>
                  </a:moveTo>
                  <a:cubicBezTo>
                    <a:pt x="694655" y="552850"/>
                    <a:pt x="552850" y="694655"/>
                    <a:pt x="377926" y="694655"/>
                  </a:cubicBezTo>
                  <a:cubicBezTo>
                    <a:pt x="203001" y="694655"/>
                    <a:pt x="61196" y="552850"/>
                    <a:pt x="61196" y="377925"/>
                  </a:cubicBezTo>
                  <a:cubicBezTo>
                    <a:pt x="61196" y="203000"/>
                    <a:pt x="203001" y="61195"/>
                    <a:pt x="377926" y="61195"/>
                  </a:cubicBezTo>
                  <a:cubicBezTo>
                    <a:pt x="552850" y="61195"/>
                    <a:pt x="694655" y="203001"/>
                    <a:pt x="694655" y="377925"/>
                  </a:cubicBezTo>
                  <a:close/>
                </a:path>
              </a:pathLst>
            </a:custGeom>
            <a:solidFill>
              <a:srgbClr val="339966"/>
            </a:solidFill>
            <a:ln w="2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C87BBAA-4B4E-4CEF-BF41-701A12B4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1" dirty="0"/>
              <a:t>Christmas Infographics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AD804-EA4B-4B84-ABD7-62F57D2C82D4}"/>
              </a:ext>
            </a:extLst>
          </p:cNvPr>
          <p:cNvSpPr/>
          <p:nvPr/>
        </p:nvSpPr>
        <p:spPr>
          <a:xfrm>
            <a:off x="16484754" y="4027518"/>
            <a:ext cx="4754918" cy="120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BB3FBA-EF25-4194-8C81-2AA4AB8A2B43}"/>
              </a:ext>
            </a:extLst>
          </p:cNvPr>
          <p:cNvSpPr/>
          <p:nvPr/>
        </p:nvSpPr>
        <p:spPr>
          <a:xfrm>
            <a:off x="7961084" y="11598538"/>
            <a:ext cx="4754918" cy="120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015A690-A3FE-4573-9F7B-76362AF7E6C6}"/>
              </a:ext>
            </a:extLst>
          </p:cNvPr>
          <p:cNvSpPr/>
          <p:nvPr/>
        </p:nvSpPr>
        <p:spPr>
          <a:xfrm>
            <a:off x="2045763" y="8559560"/>
            <a:ext cx="4754918" cy="120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Lorem Ipsum</a:t>
            </a:r>
            <a:r>
              <a:rPr lang="en-US" sz="2400" dirty="0"/>
              <a:t> is simply dummy text of the printing and typesetting industry</a:t>
            </a:r>
          </a:p>
        </p:txBody>
      </p:sp>
    </p:spTree>
    <p:extLst>
      <p:ext uri="{BB962C8B-B14F-4D97-AF65-F5344CB8AC3E}">
        <p14:creationId xmlns:p14="http://schemas.microsoft.com/office/powerpoint/2010/main" val="346005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9707F8-5A4E-4C69-896F-6CE37FA57981}"/>
              </a:ext>
            </a:extLst>
          </p:cNvPr>
          <p:cNvGrpSpPr/>
          <p:nvPr/>
        </p:nvGrpSpPr>
        <p:grpSpPr>
          <a:xfrm>
            <a:off x="1676770" y="2186308"/>
            <a:ext cx="11281814" cy="9344973"/>
            <a:chOff x="11046092" y="6790224"/>
            <a:chExt cx="8030484" cy="665182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D41225-1272-42D1-81AC-E9B597954284}"/>
                </a:ext>
              </a:extLst>
            </p:cNvPr>
            <p:cNvSpPr/>
            <p:nvPr/>
          </p:nvSpPr>
          <p:spPr>
            <a:xfrm>
              <a:off x="14328641" y="13086042"/>
              <a:ext cx="1653858" cy="356008"/>
            </a:xfrm>
            <a:custGeom>
              <a:avLst/>
              <a:gdLst>
                <a:gd name="connsiteX0" fmla="*/ 1478354 w 1653858"/>
                <a:gd name="connsiteY0" fmla="*/ 357065 h 356007"/>
                <a:gd name="connsiteX1" fmla="*/ 179332 w 1653858"/>
                <a:gd name="connsiteY1" fmla="*/ 357065 h 356007"/>
                <a:gd name="connsiteX2" fmla="*/ 1598 w 1653858"/>
                <a:gd name="connsiteY2" fmla="*/ 179332 h 356007"/>
                <a:gd name="connsiteX3" fmla="*/ 1598 w 1653858"/>
                <a:gd name="connsiteY3" fmla="*/ 179332 h 356007"/>
                <a:gd name="connsiteX4" fmla="*/ 179332 w 1653858"/>
                <a:gd name="connsiteY4" fmla="*/ 1598 h 356007"/>
                <a:gd name="connsiteX5" fmla="*/ 1478354 w 1653858"/>
                <a:gd name="connsiteY5" fmla="*/ 1598 h 356007"/>
                <a:gd name="connsiteX6" fmla="*/ 1656088 w 1653858"/>
                <a:gd name="connsiteY6" fmla="*/ 179332 h 356007"/>
                <a:gd name="connsiteX7" fmla="*/ 1656088 w 1653858"/>
                <a:gd name="connsiteY7" fmla="*/ 179332 h 356007"/>
                <a:gd name="connsiteX8" fmla="*/ 1478354 w 1653858"/>
                <a:gd name="connsiteY8" fmla="*/ 357065 h 3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3858" h="356007">
                  <a:moveTo>
                    <a:pt x="1478354" y="357065"/>
                  </a:moveTo>
                  <a:lnTo>
                    <a:pt x="179332" y="357065"/>
                  </a:lnTo>
                  <a:cubicBezTo>
                    <a:pt x="81588" y="357065"/>
                    <a:pt x="1598" y="277076"/>
                    <a:pt x="1598" y="179332"/>
                  </a:cubicBezTo>
                  <a:lnTo>
                    <a:pt x="1598" y="179332"/>
                  </a:lnTo>
                  <a:cubicBezTo>
                    <a:pt x="1598" y="81588"/>
                    <a:pt x="81588" y="1598"/>
                    <a:pt x="179332" y="1598"/>
                  </a:cubicBezTo>
                  <a:lnTo>
                    <a:pt x="1478354" y="1598"/>
                  </a:lnTo>
                  <a:cubicBezTo>
                    <a:pt x="1576099" y="1598"/>
                    <a:pt x="1656088" y="81588"/>
                    <a:pt x="1656088" y="179332"/>
                  </a:cubicBezTo>
                  <a:lnTo>
                    <a:pt x="1656088" y="179332"/>
                  </a:lnTo>
                  <a:cubicBezTo>
                    <a:pt x="1656088" y="277121"/>
                    <a:pt x="1576099" y="357065"/>
                    <a:pt x="1478354" y="357065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1A1470-450E-4172-8BB3-BFF387344DB9}"/>
                </a:ext>
              </a:extLst>
            </p:cNvPr>
            <p:cNvSpPr/>
            <p:nvPr/>
          </p:nvSpPr>
          <p:spPr>
            <a:xfrm>
              <a:off x="15428498" y="11172344"/>
              <a:ext cx="554290" cy="703002"/>
            </a:xfrm>
            <a:custGeom>
              <a:avLst/>
              <a:gdLst>
                <a:gd name="connsiteX0" fmla="*/ 230597 w 554290"/>
                <a:gd name="connsiteY0" fmla="*/ 1598 h 703002"/>
                <a:gd name="connsiteX1" fmla="*/ 539468 w 554290"/>
                <a:gd name="connsiteY1" fmla="*/ 463686 h 703002"/>
                <a:gd name="connsiteX2" fmla="*/ 525453 w 554290"/>
                <a:gd name="connsiteY2" fmla="*/ 590498 h 703002"/>
                <a:gd name="connsiteX3" fmla="*/ 200855 w 554290"/>
                <a:gd name="connsiteY3" fmla="*/ 699779 h 703002"/>
                <a:gd name="connsiteX4" fmla="*/ 4374 w 554290"/>
                <a:gd name="connsiteY4" fmla="*/ 99207 h 703002"/>
                <a:gd name="connsiteX5" fmla="*/ 230597 w 554290"/>
                <a:gd name="connsiteY5" fmla="*/ 1598 h 70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4290" h="703002">
                  <a:moveTo>
                    <a:pt x="230597" y="1598"/>
                  </a:moveTo>
                  <a:lnTo>
                    <a:pt x="539468" y="463686"/>
                  </a:lnTo>
                  <a:cubicBezTo>
                    <a:pt x="566236" y="503749"/>
                    <a:pt x="560422" y="557375"/>
                    <a:pt x="525453" y="590498"/>
                  </a:cubicBezTo>
                  <a:cubicBezTo>
                    <a:pt x="462993" y="649576"/>
                    <a:pt x="350829" y="724880"/>
                    <a:pt x="200855" y="699779"/>
                  </a:cubicBezTo>
                  <a:cubicBezTo>
                    <a:pt x="-37130" y="660032"/>
                    <a:pt x="4374" y="99207"/>
                    <a:pt x="4374" y="99207"/>
                  </a:cubicBezTo>
                  <a:lnTo>
                    <a:pt x="230597" y="1598"/>
                  </a:lnTo>
                  <a:close/>
                </a:path>
              </a:pathLst>
            </a:custGeom>
            <a:solidFill>
              <a:srgbClr val="3F273D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A3879E-D5D3-43A9-9CBD-D4E2A6DFBD8F}"/>
                </a:ext>
              </a:extLst>
            </p:cNvPr>
            <p:cNvSpPr/>
            <p:nvPr/>
          </p:nvSpPr>
          <p:spPr>
            <a:xfrm>
              <a:off x="14667144" y="12448383"/>
              <a:ext cx="486694" cy="802144"/>
            </a:xfrm>
            <a:custGeom>
              <a:avLst/>
              <a:gdLst>
                <a:gd name="connsiteX0" fmla="*/ 235908 w 486693"/>
                <a:gd name="connsiteY0" fmla="*/ 1598 h 802143"/>
                <a:gd name="connsiteX1" fmla="*/ 232123 w 486693"/>
                <a:gd name="connsiteY1" fmla="*/ 623305 h 802143"/>
                <a:gd name="connsiteX2" fmla="*/ 2069 w 486693"/>
                <a:gd name="connsiteY2" fmla="*/ 771206 h 802143"/>
                <a:gd name="connsiteX3" fmla="*/ 29920 w 486693"/>
                <a:gd name="connsiteY3" fmla="*/ 804328 h 802143"/>
                <a:gd name="connsiteX4" fmla="*/ 445502 w 486693"/>
                <a:gd name="connsiteY4" fmla="*/ 804328 h 802143"/>
                <a:gd name="connsiteX5" fmla="*/ 477047 w 486693"/>
                <a:gd name="connsiteY5" fmla="*/ 773234 h 802143"/>
                <a:gd name="connsiteX6" fmla="*/ 487187 w 486693"/>
                <a:gd name="connsiteY6" fmla="*/ 1598 h 802143"/>
                <a:gd name="connsiteX7" fmla="*/ 235908 w 486693"/>
                <a:gd name="connsiteY7" fmla="*/ 1598 h 80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693" h="802143">
                  <a:moveTo>
                    <a:pt x="235908" y="1598"/>
                  </a:moveTo>
                  <a:lnTo>
                    <a:pt x="232123" y="623305"/>
                  </a:lnTo>
                  <a:cubicBezTo>
                    <a:pt x="232123" y="623305"/>
                    <a:pt x="29063" y="626279"/>
                    <a:pt x="2069" y="771206"/>
                  </a:cubicBezTo>
                  <a:cubicBezTo>
                    <a:pt x="-1130" y="788466"/>
                    <a:pt x="12389" y="804328"/>
                    <a:pt x="29920" y="804328"/>
                  </a:cubicBezTo>
                  <a:lnTo>
                    <a:pt x="445502" y="804328"/>
                  </a:lnTo>
                  <a:cubicBezTo>
                    <a:pt x="462761" y="804328"/>
                    <a:pt x="476777" y="790494"/>
                    <a:pt x="477047" y="773234"/>
                  </a:cubicBezTo>
                  <a:lnTo>
                    <a:pt x="487187" y="1598"/>
                  </a:lnTo>
                  <a:lnTo>
                    <a:pt x="235908" y="1598"/>
                  </a:lnTo>
                  <a:close/>
                </a:path>
              </a:pathLst>
            </a:custGeom>
            <a:solidFill>
              <a:srgbClr val="363346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C574F3-0462-41BB-84E2-C322C791FBF3}"/>
                </a:ext>
              </a:extLst>
            </p:cNvPr>
            <p:cNvSpPr/>
            <p:nvPr/>
          </p:nvSpPr>
          <p:spPr>
            <a:xfrm>
              <a:off x="14990435" y="12506156"/>
              <a:ext cx="486694" cy="802144"/>
            </a:xfrm>
            <a:custGeom>
              <a:avLst/>
              <a:gdLst>
                <a:gd name="connsiteX0" fmla="*/ 235908 w 486693"/>
                <a:gd name="connsiteY0" fmla="*/ 1598 h 802143"/>
                <a:gd name="connsiteX1" fmla="*/ 232123 w 486693"/>
                <a:gd name="connsiteY1" fmla="*/ 623305 h 802143"/>
                <a:gd name="connsiteX2" fmla="*/ 2069 w 486693"/>
                <a:gd name="connsiteY2" fmla="*/ 771206 h 802143"/>
                <a:gd name="connsiteX3" fmla="*/ 29920 w 486693"/>
                <a:gd name="connsiteY3" fmla="*/ 804328 h 802143"/>
                <a:gd name="connsiteX4" fmla="*/ 445502 w 486693"/>
                <a:gd name="connsiteY4" fmla="*/ 804328 h 802143"/>
                <a:gd name="connsiteX5" fmla="*/ 477047 w 486693"/>
                <a:gd name="connsiteY5" fmla="*/ 773234 h 802143"/>
                <a:gd name="connsiteX6" fmla="*/ 487187 w 486693"/>
                <a:gd name="connsiteY6" fmla="*/ 1598 h 802143"/>
                <a:gd name="connsiteX7" fmla="*/ 235908 w 486693"/>
                <a:gd name="connsiteY7" fmla="*/ 1598 h 80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693" h="802143">
                  <a:moveTo>
                    <a:pt x="235908" y="1598"/>
                  </a:moveTo>
                  <a:lnTo>
                    <a:pt x="232123" y="623305"/>
                  </a:lnTo>
                  <a:cubicBezTo>
                    <a:pt x="232123" y="623305"/>
                    <a:pt x="29063" y="626279"/>
                    <a:pt x="2069" y="771206"/>
                  </a:cubicBezTo>
                  <a:cubicBezTo>
                    <a:pt x="-1130" y="788465"/>
                    <a:pt x="12389" y="804328"/>
                    <a:pt x="29920" y="804328"/>
                  </a:cubicBezTo>
                  <a:lnTo>
                    <a:pt x="445502" y="804328"/>
                  </a:lnTo>
                  <a:cubicBezTo>
                    <a:pt x="462761" y="804328"/>
                    <a:pt x="476777" y="790492"/>
                    <a:pt x="477047" y="773234"/>
                  </a:cubicBezTo>
                  <a:lnTo>
                    <a:pt x="487187" y="1598"/>
                  </a:lnTo>
                  <a:lnTo>
                    <a:pt x="235908" y="1598"/>
                  </a:lnTo>
                  <a:close/>
                </a:path>
              </a:pathLst>
            </a:custGeom>
            <a:solidFill>
              <a:srgbClr val="363346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5268BD-982E-475F-BCC4-FBB942278758}"/>
                </a:ext>
              </a:extLst>
            </p:cNvPr>
            <p:cNvSpPr/>
            <p:nvPr/>
          </p:nvSpPr>
          <p:spPr>
            <a:xfrm>
              <a:off x="14264317" y="10989490"/>
              <a:ext cx="130686" cy="139699"/>
            </a:xfrm>
            <a:custGeom>
              <a:avLst/>
              <a:gdLst>
                <a:gd name="connsiteX0" fmla="*/ 4275 w 130686"/>
                <a:gd name="connsiteY0" fmla="*/ 38534 h 139699"/>
                <a:gd name="connsiteX1" fmla="*/ 34332 w 130686"/>
                <a:gd name="connsiteY1" fmla="*/ 130331 h 139699"/>
                <a:gd name="connsiteX2" fmla="*/ 53035 w 130686"/>
                <a:gd name="connsiteY2" fmla="*/ 132763 h 139699"/>
                <a:gd name="connsiteX3" fmla="*/ 126850 w 130686"/>
                <a:gd name="connsiteY3" fmla="*/ 19517 h 139699"/>
                <a:gd name="connsiteX4" fmla="*/ 117837 w 130686"/>
                <a:gd name="connsiteY4" fmla="*/ 3384 h 139699"/>
                <a:gd name="connsiteX5" fmla="*/ 27033 w 130686"/>
                <a:gd name="connsiteY5" fmla="*/ 5682 h 139699"/>
                <a:gd name="connsiteX6" fmla="*/ 12116 w 130686"/>
                <a:gd name="connsiteY6" fmla="*/ 14019 h 139699"/>
                <a:gd name="connsiteX7" fmla="*/ 6393 w 130686"/>
                <a:gd name="connsiteY7" fmla="*/ 22807 h 139699"/>
                <a:gd name="connsiteX8" fmla="*/ 4275 w 130686"/>
                <a:gd name="connsiteY8" fmla="*/ 38534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86" h="139699">
                  <a:moveTo>
                    <a:pt x="4275" y="38534"/>
                  </a:moveTo>
                  <a:lnTo>
                    <a:pt x="34332" y="130331"/>
                  </a:lnTo>
                  <a:cubicBezTo>
                    <a:pt x="37082" y="138667"/>
                    <a:pt x="48213" y="140154"/>
                    <a:pt x="53035" y="132763"/>
                  </a:cubicBezTo>
                  <a:lnTo>
                    <a:pt x="126850" y="19517"/>
                  </a:lnTo>
                  <a:cubicBezTo>
                    <a:pt x="131446" y="12487"/>
                    <a:pt x="126264" y="3159"/>
                    <a:pt x="117837" y="3384"/>
                  </a:cubicBezTo>
                  <a:lnTo>
                    <a:pt x="27033" y="5682"/>
                  </a:lnTo>
                  <a:cubicBezTo>
                    <a:pt x="20994" y="5817"/>
                    <a:pt x="15406" y="8972"/>
                    <a:pt x="12116" y="14019"/>
                  </a:cubicBezTo>
                  <a:lnTo>
                    <a:pt x="6393" y="22807"/>
                  </a:lnTo>
                  <a:cubicBezTo>
                    <a:pt x="3329" y="27449"/>
                    <a:pt x="2562" y="33262"/>
                    <a:pt x="4275" y="38534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5474E2-AEBA-49D8-9496-6D7AF02B76E7}"/>
                </a:ext>
              </a:extLst>
            </p:cNvPr>
            <p:cNvSpPr/>
            <p:nvPr/>
          </p:nvSpPr>
          <p:spPr>
            <a:xfrm>
              <a:off x="14264315" y="10991116"/>
              <a:ext cx="54077" cy="67596"/>
            </a:xfrm>
            <a:custGeom>
              <a:avLst/>
              <a:gdLst>
                <a:gd name="connsiteX0" fmla="*/ 12073 w 54077"/>
                <a:gd name="connsiteY0" fmla="*/ 12393 h 67596"/>
                <a:gd name="connsiteX1" fmla="*/ 6350 w 54077"/>
                <a:gd name="connsiteY1" fmla="*/ 21180 h 67596"/>
                <a:gd name="connsiteX2" fmla="*/ 4277 w 54077"/>
                <a:gd name="connsiteY2" fmla="*/ 36952 h 67596"/>
                <a:gd name="connsiteX3" fmla="*/ 13965 w 54077"/>
                <a:gd name="connsiteY3" fmla="*/ 66605 h 67596"/>
                <a:gd name="connsiteX4" fmla="*/ 19824 w 54077"/>
                <a:gd name="connsiteY4" fmla="*/ 59124 h 67596"/>
                <a:gd name="connsiteX5" fmla="*/ 48305 w 54077"/>
                <a:gd name="connsiteY5" fmla="*/ 15457 h 67596"/>
                <a:gd name="connsiteX6" fmla="*/ 54208 w 54077"/>
                <a:gd name="connsiteY6" fmla="*/ 3380 h 67596"/>
                <a:gd name="connsiteX7" fmla="*/ 26989 w 54077"/>
                <a:gd name="connsiteY7" fmla="*/ 4055 h 67596"/>
                <a:gd name="connsiteX8" fmla="*/ 12073 w 54077"/>
                <a:gd name="connsiteY8" fmla="*/ 12393 h 67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77" h="67596">
                  <a:moveTo>
                    <a:pt x="12073" y="12393"/>
                  </a:moveTo>
                  <a:lnTo>
                    <a:pt x="6350" y="21180"/>
                  </a:lnTo>
                  <a:cubicBezTo>
                    <a:pt x="3331" y="25867"/>
                    <a:pt x="2564" y="31635"/>
                    <a:pt x="4277" y="36952"/>
                  </a:cubicBezTo>
                  <a:lnTo>
                    <a:pt x="13965" y="66605"/>
                  </a:lnTo>
                  <a:cubicBezTo>
                    <a:pt x="16083" y="64307"/>
                    <a:pt x="18067" y="61828"/>
                    <a:pt x="19824" y="59124"/>
                  </a:cubicBezTo>
                  <a:lnTo>
                    <a:pt x="48305" y="15457"/>
                  </a:lnTo>
                  <a:cubicBezTo>
                    <a:pt x="50829" y="11627"/>
                    <a:pt x="52766" y="7570"/>
                    <a:pt x="54208" y="3380"/>
                  </a:cubicBezTo>
                  <a:lnTo>
                    <a:pt x="26989" y="4055"/>
                  </a:lnTo>
                  <a:cubicBezTo>
                    <a:pt x="20950" y="4191"/>
                    <a:pt x="15363" y="7300"/>
                    <a:pt x="12073" y="12393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B7F989-E323-4ABF-B322-4B7DAD841D49}"/>
                </a:ext>
              </a:extLst>
            </p:cNvPr>
            <p:cNvSpPr/>
            <p:nvPr/>
          </p:nvSpPr>
          <p:spPr>
            <a:xfrm>
              <a:off x="13942818" y="10760167"/>
              <a:ext cx="130686" cy="139699"/>
            </a:xfrm>
            <a:custGeom>
              <a:avLst/>
              <a:gdLst>
                <a:gd name="connsiteX0" fmla="*/ 127672 w 130686"/>
                <a:gd name="connsiteY0" fmla="*/ 102381 h 139699"/>
                <a:gd name="connsiteX1" fmla="*/ 97613 w 130686"/>
                <a:gd name="connsiteY1" fmla="*/ 10585 h 139699"/>
                <a:gd name="connsiteX2" fmla="*/ 78912 w 130686"/>
                <a:gd name="connsiteY2" fmla="*/ 8152 h 139699"/>
                <a:gd name="connsiteX3" fmla="*/ 5097 w 130686"/>
                <a:gd name="connsiteY3" fmla="*/ 121398 h 139699"/>
                <a:gd name="connsiteX4" fmla="*/ 14110 w 130686"/>
                <a:gd name="connsiteY4" fmla="*/ 137532 h 139699"/>
                <a:gd name="connsiteX5" fmla="*/ 104869 w 130686"/>
                <a:gd name="connsiteY5" fmla="*/ 135233 h 139699"/>
                <a:gd name="connsiteX6" fmla="*/ 119831 w 130686"/>
                <a:gd name="connsiteY6" fmla="*/ 126896 h 139699"/>
                <a:gd name="connsiteX7" fmla="*/ 125554 w 130686"/>
                <a:gd name="connsiteY7" fmla="*/ 118109 h 139699"/>
                <a:gd name="connsiteX8" fmla="*/ 127672 w 130686"/>
                <a:gd name="connsiteY8" fmla="*/ 102381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86" h="139699">
                  <a:moveTo>
                    <a:pt x="127672" y="102381"/>
                  </a:moveTo>
                  <a:lnTo>
                    <a:pt x="97613" y="10585"/>
                  </a:lnTo>
                  <a:cubicBezTo>
                    <a:pt x="94865" y="2249"/>
                    <a:pt x="83734" y="761"/>
                    <a:pt x="78912" y="8152"/>
                  </a:cubicBezTo>
                  <a:lnTo>
                    <a:pt x="5097" y="121398"/>
                  </a:lnTo>
                  <a:cubicBezTo>
                    <a:pt x="500" y="128429"/>
                    <a:pt x="5682" y="137757"/>
                    <a:pt x="14110" y="137532"/>
                  </a:cubicBezTo>
                  <a:lnTo>
                    <a:pt x="104869" y="135233"/>
                  </a:lnTo>
                  <a:cubicBezTo>
                    <a:pt x="110908" y="135098"/>
                    <a:pt x="116496" y="131944"/>
                    <a:pt x="119831" y="126896"/>
                  </a:cubicBezTo>
                  <a:lnTo>
                    <a:pt x="125554" y="118109"/>
                  </a:lnTo>
                  <a:cubicBezTo>
                    <a:pt x="128618" y="113467"/>
                    <a:pt x="129384" y="107654"/>
                    <a:pt x="127672" y="102381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4EA961-F45F-4EF7-BA53-E621A216CCD8}"/>
                </a:ext>
              </a:extLst>
            </p:cNvPr>
            <p:cNvSpPr/>
            <p:nvPr/>
          </p:nvSpPr>
          <p:spPr>
            <a:xfrm>
              <a:off x="14017179" y="10829470"/>
              <a:ext cx="54077" cy="67596"/>
            </a:xfrm>
            <a:custGeom>
              <a:avLst/>
              <a:gdLst>
                <a:gd name="connsiteX0" fmla="*/ 45515 w 54077"/>
                <a:gd name="connsiteY0" fmla="*/ 57592 h 67596"/>
                <a:gd name="connsiteX1" fmla="*/ 51239 w 54077"/>
                <a:gd name="connsiteY1" fmla="*/ 48805 h 67596"/>
                <a:gd name="connsiteX2" fmla="*/ 53311 w 54077"/>
                <a:gd name="connsiteY2" fmla="*/ 33032 h 67596"/>
                <a:gd name="connsiteX3" fmla="*/ 43622 w 54077"/>
                <a:gd name="connsiteY3" fmla="*/ 3380 h 67596"/>
                <a:gd name="connsiteX4" fmla="*/ 37764 w 54077"/>
                <a:gd name="connsiteY4" fmla="*/ 10861 h 67596"/>
                <a:gd name="connsiteX5" fmla="*/ 9284 w 54077"/>
                <a:gd name="connsiteY5" fmla="*/ 54528 h 67596"/>
                <a:gd name="connsiteX6" fmla="*/ 3380 w 54077"/>
                <a:gd name="connsiteY6" fmla="*/ 66605 h 67596"/>
                <a:gd name="connsiteX7" fmla="*/ 30599 w 54077"/>
                <a:gd name="connsiteY7" fmla="*/ 65930 h 67596"/>
                <a:gd name="connsiteX8" fmla="*/ 45515 w 54077"/>
                <a:gd name="connsiteY8" fmla="*/ 57592 h 67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77" h="67596">
                  <a:moveTo>
                    <a:pt x="45515" y="57592"/>
                  </a:moveTo>
                  <a:lnTo>
                    <a:pt x="51239" y="48805"/>
                  </a:lnTo>
                  <a:cubicBezTo>
                    <a:pt x="54303" y="44118"/>
                    <a:pt x="55023" y="38350"/>
                    <a:pt x="53311" y="33032"/>
                  </a:cubicBezTo>
                  <a:lnTo>
                    <a:pt x="43622" y="3380"/>
                  </a:lnTo>
                  <a:cubicBezTo>
                    <a:pt x="41504" y="5678"/>
                    <a:pt x="39521" y="8157"/>
                    <a:pt x="37764" y="10861"/>
                  </a:cubicBezTo>
                  <a:lnTo>
                    <a:pt x="9284" y="54528"/>
                  </a:lnTo>
                  <a:cubicBezTo>
                    <a:pt x="6760" y="58359"/>
                    <a:pt x="4822" y="62414"/>
                    <a:pt x="3380" y="66605"/>
                  </a:cubicBezTo>
                  <a:lnTo>
                    <a:pt x="30599" y="65930"/>
                  </a:lnTo>
                  <a:cubicBezTo>
                    <a:pt x="36638" y="65794"/>
                    <a:pt x="42181" y="62640"/>
                    <a:pt x="45515" y="57592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40B1D5-E305-4E79-AB1E-691FE0F5D1BE}"/>
                </a:ext>
              </a:extLst>
            </p:cNvPr>
            <p:cNvSpPr/>
            <p:nvPr/>
          </p:nvSpPr>
          <p:spPr>
            <a:xfrm>
              <a:off x="14039951" y="10830658"/>
              <a:ext cx="256866" cy="225321"/>
            </a:xfrm>
            <a:custGeom>
              <a:avLst/>
              <a:gdLst>
                <a:gd name="connsiteX0" fmla="*/ 131798 w 256866"/>
                <a:gd name="connsiteY0" fmla="*/ 211606 h 225321"/>
                <a:gd name="connsiteX1" fmla="*/ 40046 w 256866"/>
                <a:gd name="connsiteY1" fmla="*/ 151807 h 225321"/>
                <a:gd name="connsiteX2" fmla="*/ 16478 w 256866"/>
                <a:gd name="connsiteY2" fmla="*/ 40047 h 225321"/>
                <a:gd name="connsiteX3" fmla="*/ 16478 w 256866"/>
                <a:gd name="connsiteY3" fmla="*/ 40047 h 225321"/>
                <a:gd name="connsiteX4" fmla="*/ 128238 w 256866"/>
                <a:gd name="connsiteY4" fmla="*/ 16478 h 225321"/>
                <a:gd name="connsiteX5" fmla="*/ 219989 w 256866"/>
                <a:gd name="connsiteY5" fmla="*/ 76279 h 225321"/>
                <a:gd name="connsiteX6" fmla="*/ 243557 w 256866"/>
                <a:gd name="connsiteY6" fmla="*/ 188037 h 225321"/>
                <a:gd name="connsiteX7" fmla="*/ 243557 w 256866"/>
                <a:gd name="connsiteY7" fmla="*/ 188037 h 225321"/>
                <a:gd name="connsiteX8" fmla="*/ 131798 w 256866"/>
                <a:gd name="connsiteY8" fmla="*/ 211606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866" h="225321">
                  <a:moveTo>
                    <a:pt x="131798" y="211606"/>
                  </a:moveTo>
                  <a:lnTo>
                    <a:pt x="40046" y="151807"/>
                  </a:lnTo>
                  <a:cubicBezTo>
                    <a:pt x="2688" y="127471"/>
                    <a:pt x="-7856" y="77405"/>
                    <a:pt x="16478" y="40047"/>
                  </a:cubicBezTo>
                  <a:lnTo>
                    <a:pt x="16478" y="40047"/>
                  </a:lnTo>
                  <a:cubicBezTo>
                    <a:pt x="40813" y="2689"/>
                    <a:pt x="90879" y="-7857"/>
                    <a:pt x="128238" y="16478"/>
                  </a:cubicBezTo>
                  <a:lnTo>
                    <a:pt x="219989" y="76279"/>
                  </a:lnTo>
                  <a:cubicBezTo>
                    <a:pt x="257346" y="100613"/>
                    <a:pt x="267892" y="150680"/>
                    <a:pt x="243557" y="188037"/>
                  </a:cubicBezTo>
                  <a:lnTo>
                    <a:pt x="243557" y="188037"/>
                  </a:lnTo>
                  <a:cubicBezTo>
                    <a:pt x="219222" y="225396"/>
                    <a:pt x="169156" y="235941"/>
                    <a:pt x="131798" y="211606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FEE43F-E65F-4493-954E-2F00BCD2FBEC}"/>
                </a:ext>
              </a:extLst>
            </p:cNvPr>
            <p:cNvSpPr/>
            <p:nvPr/>
          </p:nvSpPr>
          <p:spPr>
            <a:xfrm>
              <a:off x="14155661" y="10944294"/>
              <a:ext cx="144206" cy="103648"/>
            </a:xfrm>
            <a:custGeom>
              <a:avLst/>
              <a:gdLst>
                <a:gd name="connsiteX0" fmla="*/ 136319 w 144205"/>
                <a:gd name="connsiteY0" fmla="*/ 3380 h 103647"/>
                <a:gd name="connsiteX1" fmla="*/ 3380 w 144205"/>
                <a:gd name="connsiteY1" fmla="*/ 89679 h 103647"/>
                <a:gd name="connsiteX2" fmla="*/ 16088 w 144205"/>
                <a:gd name="connsiteY2" fmla="*/ 97970 h 103647"/>
                <a:gd name="connsiteX3" fmla="*/ 24200 w 144205"/>
                <a:gd name="connsiteY3" fmla="*/ 102611 h 103647"/>
                <a:gd name="connsiteX4" fmla="*/ 140826 w 144205"/>
                <a:gd name="connsiteY4" fmla="*/ 26904 h 103647"/>
                <a:gd name="connsiteX5" fmla="*/ 136319 w 144205"/>
                <a:gd name="connsiteY5" fmla="*/ 3380 h 10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205" h="103647">
                  <a:moveTo>
                    <a:pt x="136319" y="3380"/>
                  </a:moveTo>
                  <a:lnTo>
                    <a:pt x="3380" y="89679"/>
                  </a:lnTo>
                  <a:lnTo>
                    <a:pt x="16088" y="97970"/>
                  </a:lnTo>
                  <a:cubicBezTo>
                    <a:pt x="18747" y="99683"/>
                    <a:pt x="21451" y="101215"/>
                    <a:pt x="24200" y="102611"/>
                  </a:cubicBezTo>
                  <a:lnTo>
                    <a:pt x="140826" y="26904"/>
                  </a:lnTo>
                  <a:cubicBezTo>
                    <a:pt x="140510" y="18838"/>
                    <a:pt x="138979" y="10951"/>
                    <a:pt x="136319" y="3380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D10518-CBC6-40A6-BDDC-581883709986}"/>
                </a:ext>
              </a:extLst>
            </p:cNvPr>
            <p:cNvSpPr/>
            <p:nvPr/>
          </p:nvSpPr>
          <p:spPr>
            <a:xfrm>
              <a:off x="14084775" y="10888189"/>
              <a:ext cx="171244" cy="112661"/>
            </a:xfrm>
            <a:custGeom>
              <a:avLst/>
              <a:gdLst>
                <a:gd name="connsiteX0" fmla="*/ 3380 w 171244"/>
                <a:gd name="connsiteY0" fmla="*/ 99592 h 112660"/>
                <a:gd name="connsiteX1" fmla="*/ 23704 w 171244"/>
                <a:gd name="connsiteY1" fmla="*/ 112841 h 112660"/>
                <a:gd name="connsiteX2" fmla="*/ 171920 w 171244"/>
                <a:gd name="connsiteY2" fmla="*/ 16628 h 112660"/>
                <a:gd name="connsiteX3" fmla="*/ 151597 w 171244"/>
                <a:gd name="connsiteY3" fmla="*/ 3380 h 11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44" h="112660">
                  <a:moveTo>
                    <a:pt x="3380" y="99592"/>
                  </a:moveTo>
                  <a:lnTo>
                    <a:pt x="23704" y="112841"/>
                  </a:lnTo>
                  <a:lnTo>
                    <a:pt x="171920" y="16628"/>
                  </a:lnTo>
                  <a:lnTo>
                    <a:pt x="151597" y="3380"/>
                  </a:ln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89BB82-5D9C-43FD-8584-DB2BEAE92F92}"/>
                </a:ext>
              </a:extLst>
            </p:cNvPr>
            <p:cNvSpPr/>
            <p:nvPr/>
          </p:nvSpPr>
          <p:spPr>
            <a:xfrm>
              <a:off x="14041153" y="10844342"/>
              <a:ext cx="148712" cy="108154"/>
            </a:xfrm>
            <a:custGeom>
              <a:avLst/>
              <a:gdLst>
                <a:gd name="connsiteX0" fmla="*/ 3380 w 148712"/>
                <a:gd name="connsiteY0" fmla="*/ 84225 h 108154"/>
                <a:gd name="connsiteX1" fmla="*/ 10455 w 148712"/>
                <a:gd name="connsiteY1" fmla="*/ 106081 h 108154"/>
                <a:gd name="connsiteX2" fmla="*/ 148261 w 148712"/>
                <a:gd name="connsiteY2" fmla="*/ 16628 h 108154"/>
                <a:gd name="connsiteX3" fmla="*/ 127937 w 148712"/>
                <a:gd name="connsiteY3" fmla="*/ 3380 h 108154"/>
                <a:gd name="connsiteX4" fmla="*/ 3380 w 148712"/>
                <a:gd name="connsiteY4" fmla="*/ 84225 h 10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12" h="108154">
                  <a:moveTo>
                    <a:pt x="3380" y="84225"/>
                  </a:moveTo>
                  <a:cubicBezTo>
                    <a:pt x="4687" y="91796"/>
                    <a:pt x="7075" y="99141"/>
                    <a:pt x="10455" y="106081"/>
                  </a:cubicBezTo>
                  <a:lnTo>
                    <a:pt x="148261" y="16628"/>
                  </a:lnTo>
                  <a:lnTo>
                    <a:pt x="127937" y="3380"/>
                  </a:lnTo>
                  <a:lnTo>
                    <a:pt x="3380" y="84225"/>
                  </a:ln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737EC3-22E2-46A3-A3FD-0DD659FEEB09}"/>
                </a:ext>
              </a:extLst>
            </p:cNvPr>
            <p:cNvSpPr/>
            <p:nvPr/>
          </p:nvSpPr>
          <p:spPr>
            <a:xfrm>
              <a:off x="14358654" y="10254444"/>
              <a:ext cx="193776" cy="337982"/>
            </a:xfrm>
            <a:custGeom>
              <a:avLst/>
              <a:gdLst>
                <a:gd name="connsiteX0" fmla="*/ 9531 w 193776"/>
                <a:gd name="connsiteY0" fmla="*/ 337719 h 337981"/>
                <a:gd name="connsiteX1" fmla="*/ 9531 w 193776"/>
                <a:gd name="connsiteY1" fmla="*/ 337719 h 337981"/>
                <a:gd name="connsiteX2" fmla="*/ 4754 w 193776"/>
                <a:gd name="connsiteY2" fmla="*/ 321901 h 337981"/>
                <a:gd name="connsiteX3" fmla="*/ 172663 w 193776"/>
                <a:gd name="connsiteY3" fmla="*/ 9515 h 337981"/>
                <a:gd name="connsiteX4" fmla="*/ 188481 w 193776"/>
                <a:gd name="connsiteY4" fmla="*/ 4785 h 337981"/>
                <a:gd name="connsiteX5" fmla="*/ 188481 w 193776"/>
                <a:gd name="connsiteY5" fmla="*/ 4785 h 337981"/>
                <a:gd name="connsiteX6" fmla="*/ 193257 w 193776"/>
                <a:gd name="connsiteY6" fmla="*/ 20601 h 337981"/>
                <a:gd name="connsiteX7" fmla="*/ 25348 w 193776"/>
                <a:gd name="connsiteY7" fmla="*/ 332987 h 337981"/>
                <a:gd name="connsiteX8" fmla="*/ 9531 w 193776"/>
                <a:gd name="connsiteY8" fmla="*/ 337719 h 337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76" h="337981">
                  <a:moveTo>
                    <a:pt x="9531" y="337719"/>
                  </a:moveTo>
                  <a:lnTo>
                    <a:pt x="9531" y="337719"/>
                  </a:lnTo>
                  <a:cubicBezTo>
                    <a:pt x="3853" y="334655"/>
                    <a:pt x="1734" y="327579"/>
                    <a:pt x="4754" y="321901"/>
                  </a:cubicBezTo>
                  <a:lnTo>
                    <a:pt x="172663" y="9515"/>
                  </a:lnTo>
                  <a:cubicBezTo>
                    <a:pt x="175728" y="3837"/>
                    <a:pt x="182803" y="1719"/>
                    <a:pt x="188481" y="4785"/>
                  </a:cubicBezTo>
                  <a:lnTo>
                    <a:pt x="188481" y="4785"/>
                  </a:lnTo>
                  <a:cubicBezTo>
                    <a:pt x="194159" y="7849"/>
                    <a:pt x="196277" y="14924"/>
                    <a:pt x="193257" y="20601"/>
                  </a:cubicBezTo>
                  <a:lnTo>
                    <a:pt x="25348" y="332987"/>
                  </a:lnTo>
                  <a:cubicBezTo>
                    <a:pt x="22283" y="338620"/>
                    <a:pt x="15208" y="340738"/>
                    <a:pt x="9531" y="337719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0D34B3-322C-44EF-B367-19926C27F5B3}"/>
                </a:ext>
              </a:extLst>
            </p:cNvPr>
            <p:cNvSpPr/>
            <p:nvPr/>
          </p:nvSpPr>
          <p:spPr>
            <a:xfrm>
              <a:off x="14423038" y="10350223"/>
              <a:ext cx="90129" cy="81116"/>
            </a:xfrm>
            <a:custGeom>
              <a:avLst/>
              <a:gdLst>
                <a:gd name="connsiteX0" fmla="*/ 58168 w 90128"/>
                <a:gd name="connsiteY0" fmla="*/ 4316 h 81115"/>
                <a:gd name="connsiteX1" fmla="*/ 7425 w 90128"/>
                <a:gd name="connsiteY1" fmla="*/ 31715 h 81115"/>
                <a:gd name="connsiteX2" fmla="*/ 6885 w 90128"/>
                <a:gd name="connsiteY2" fmla="*/ 43747 h 81115"/>
                <a:gd name="connsiteX3" fmla="*/ 77049 w 90128"/>
                <a:gd name="connsiteY3" fmla="*/ 81196 h 81115"/>
                <a:gd name="connsiteX4" fmla="*/ 86829 w 90128"/>
                <a:gd name="connsiteY4" fmla="*/ 74571 h 81115"/>
                <a:gd name="connsiteX5" fmla="*/ 80340 w 90128"/>
                <a:gd name="connsiteY5" fmla="*/ 16979 h 81115"/>
                <a:gd name="connsiteX6" fmla="*/ 74211 w 90128"/>
                <a:gd name="connsiteY6" fmla="*/ 7921 h 81115"/>
                <a:gd name="connsiteX7" fmla="*/ 68307 w 90128"/>
                <a:gd name="connsiteY7" fmla="*/ 4767 h 81115"/>
                <a:gd name="connsiteX8" fmla="*/ 58168 w 90128"/>
                <a:gd name="connsiteY8" fmla="*/ 4316 h 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128" h="81115">
                  <a:moveTo>
                    <a:pt x="58168" y="4316"/>
                  </a:moveTo>
                  <a:lnTo>
                    <a:pt x="7425" y="31715"/>
                  </a:lnTo>
                  <a:cubicBezTo>
                    <a:pt x="2288" y="33923"/>
                    <a:pt x="1973" y="41088"/>
                    <a:pt x="6885" y="43747"/>
                  </a:cubicBezTo>
                  <a:lnTo>
                    <a:pt x="77049" y="81196"/>
                  </a:lnTo>
                  <a:cubicBezTo>
                    <a:pt x="81781" y="83719"/>
                    <a:pt x="87414" y="79889"/>
                    <a:pt x="86829" y="74571"/>
                  </a:cubicBezTo>
                  <a:lnTo>
                    <a:pt x="80340" y="16979"/>
                  </a:lnTo>
                  <a:cubicBezTo>
                    <a:pt x="79889" y="13148"/>
                    <a:pt x="77636" y="9768"/>
                    <a:pt x="74211" y="7921"/>
                  </a:cubicBezTo>
                  <a:lnTo>
                    <a:pt x="68307" y="4767"/>
                  </a:lnTo>
                  <a:cubicBezTo>
                    <a:pt x="65153" y="3099"/>
                    <a:pt x="61412" y="2919"/>
                    <a:pt x="58168" y="4316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EFC82-5C9C-440A-B108-4B841FA3634A}"/>
                </a:ext>
              </a:extLst>
            </p:cNvPr>
            <p:cNvSpPr/>
            <p:nvPr/>
          </p:nvSpPr>
          <p:spPr>
            <a:xfrm>
              <a:off x="14461872" y="10350223"/>
              <a:ext cx="45064" cy="36051"/>
            </a:xfrm>
            <a:custGeom>
              <a:avLst/>
              <a:gdLst>
                <a:gd name="connsiteX0" fmla="*/ 35331 w 45064"/>
                <a:gd name="connsiteY0" fmla="*/ 7921 h 36051"/>
                <a:gd name="connsiteX1" fmla="*/ 29427 w 45064"/>
                <a:gd name="connsiteY1" fmla="*/ 4767 h 36051"/>
                <a:gd name="connsiteX2" fmla="*/ 19288 w 45064"/>
                <a:gd name="connsiteY2" fmla="*/ 4316 h 36051"/>
                <a:gd name="connsiteX3" fmla="*/ 3380 w 45064"/>
                <a:gd name="connsiteY3" fmla="*/ 14004 h 36051"/>
                <a:gd name="connsiteX4" fmla="*/ 35421 w 45064"/>
                <a:gd name="connsiteY4" fmla="*/ 31129 h 36051"/>
                <a:gd name="connsiteX5" fmla="*/ 43397 w 45064"/>
                <a:gd name="connsiteY5" fmla="*/ 34238 h 36051"/>
                <a:gd name="connsiteX6" fmla="*/ 41460 w 45064"/>
                <a:gd name="connsiteY6" fmla="*/ 16979 h 36051"/>
                <a:gd name="connsiteX7" fmla="*/ 35331 w 45064"/>
                <a:gd name="connsiteY7" fmla="*/ 7921 h 3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64" h="36051">
                  <a:moveTo>
                    <a:pt x="35331" y="7921"/>
                  </a:moveTo>
                  <a:lnTo>
                    <a:pt x="29427" y="4767"/>
                  </a:lnTo>
                  <a:cubicBezTo>
                    <a:pt x="26273" y="3099"/>
                    <a:pt x="22577" y="2919"/>
                    <a:pt x="19288" y="4316"/>
                  </a:cubicBezTo>
                  <a:lnTo>
                    <a:pt x="3380" y="14004"/>
                  </a:lnTo>
                  <a:lnTo>
                    <a:pt x="35421" y="31129"/>
                  </a:lnTo>
                  <a:cubicBezTo>
                    <a:pt x="37990" y="32526"/>
                    <a:pt x="40693" y="33517"/>
                    <a:pt x="43397" y="34238"/>
                  </a:cubicBezTo>
                  <a:lnTo>
                    <a:pt x="41460" y="16979"/>
                  </a:lnTo>
                  <a:cubicBezTo>
                    <a:pt x="41054" y="13103"/>
                    <a:pt x="38756" y="9723"/>
                    <a:pt x="35331" y="7921"/>
                  </a:cubicBezTo>
                  <a:close/>
                </a:path>
              </a:pathLst>
            </a:custGeom>
            <a:solidFill>
              <a:srgbClr val="642A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EA8770-C7CB-40FB-AC20-7D0D8918500B}"/>
                </a:ext>
              </a:extLst>
            </p:cNvPr>
            <p:cNvSpPr/>
            <p:nvPr/>
          </p:nvSpPr>
          <p:spPr>
            <a:xfrm>
              <a:off x="14383915" y="10100082"/>
              <a:ext cx="319956" cy="319956"/>
            </a:xfrm>
            <a:custGeom>
              <a:avLst/>
              <a:gdLst>
                <a:gd name="connsiteX0" fmla="*/ 216700 w 319956"/>
                <a:gd name="connsiteY0" fmla="*/ 59155 h 319956"/>
                <a:gd name="connsiteX1" fmla="*/ 265075 w 319956"/>
                <a:gd name="connsiteY1" fmla="*/ 216701 h 319956"/>
                <a:gd name="connsiteX2" fmla="*/ 107529 w 319956"/>
                <a:gd name="connsiteY2" fmla="*/ 265076 h 319956"/>
                <a:gd name="connsiteX3" fmla="*/ 59154 w 319956"/>
                <a:gd name="connsiteY3" fmla="*/ 107530 h 319956"/>
                <a:gd name="connsiteX4" fmla="*/ 216700 w 319956"/>
                <a:gd name="connsiteY4" fmla="*/ 59155 h 31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56" h="319956">
                  <a:moveTo>
                    <a:pt x="216700" y="59155"/>
                  </a:moveTo>
                  <a:cubicBezTo>
                    <a:pt x="273563" y="89302"/>
                    <a:pt x="295222" y="159838"/>
                    <a:pt x="265075" y="216701"/>
                  </a:cubicBezTo>
                  <a:cubicBezTo>
                    <a:pt x="234928" y="273564"/>
                    <a:pt x="164392" y="295223"/>
                    <a:pt x="107529" y="265076"/>
                  </a:cubicBezTo>
                  <a:cubicBezTo>
                    <a:pt x="50666" y="234929"/>
                    <a:pt x="29007" y="164393"/>
                    <a:pt x="59154" y="107530"/>
                  </a:cubicBezTo>
                  <a:cubicBezTo>
                    <a:pt x="89301" y="50667"/>
                    <a:pt x="159837" y="29008"/>
                    <a:pt x="216700" y="59155"/>
                  </a:cubicBezTo>
                  <a:close/>
                </a:path>
              </a:pathLst>
            </a:custGeom>
            <a:solidFill>
              <a:srgbClr val="913C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008332-A3B9-4ADD-8176-A320CACDD2B4}"/>
                </a:ext>
              </a:extLst>
            </p:cNvPr>
            <p:cNvSpPr/>
            <p:nvPr/>
          </p:nvSpPr>
          <p:spPr>
            <a:xfrm>
              <a:off x="14447407" y="10267339"/>
              <a:ext cx="216308" cy="85622"/>
            </a:xfrm>
            <a:custGeom>
              <a:avLst/>
              <a:gdLst>
                <a:gd name="connsiteX0" fmla="*/ 214687 w 216308"/>
                <a:gd name="connsiteY0" fmla="*/ 3380 h 85622"/>
                <a:gd name="connsiteX1" fmla="*/ 76204 w 216308"/>
                <a:gd name="connsiteY1" fmla="*/ 57998 h 85622"/>
                <a:gd name="connsiteX2" fmla="*/ 3380 w 216308"/>
                <a:gd name="connsiteY2" fmla="*/ 61513 h 85622"/>
                <a:gd name="connsiteX3" fmla="*/ 25372 w 216308"/>
                <a:gd name="connsiteY3" fmla="*/ 84901 h 85622"/>
                <a:gd name="connsiteX4" fmla="*/ 78682 w 216308"/>
                <a:gd name="connsiteY4" fmla="*/ 81025 h 85622"/>
                <a:gd name="connsiteX5" fmla="*/ 206665 w 216308"/>
                <a:gd name="connsiteY5" fmla="*/ 37584 h 85622"/>
                <a:gd name="connsiteX6" fmla="*/ 214687 w 216308"/>
                <a:gd name="connsiteY6" fmla="*/ 3380 h 8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08" h="85622">
                  <a:moveTo>
                    <a:pt x="214687" y="3380"/>
                  </a:moveTo>
                  <a:cubicBezTo>
                    <a:pt x="171740" y="38395"/>
                    <a:pt x="117257" y="52455"/>
                    <a:pt x="76204" y="57998"/>
                  </a:cubicBezTo>
                  <a:cubicBezTo>
                    <a:pt x="47137" y="61918"/>
                    <a:pt x="21135" y="62099"/>
                    <a:pt x="3380" y="61513"/>
                  </a:cubicBezTo>
                  <a:cubicBezTo>
                    <a:pt x="9509" y="70165"/>
                    <a:pt x="16854" y="78052"/>
                    <a:pt x="25372" y="84901"/>
                  </a:cubicBezTo>
                  <a:cubicBezTo>
                    <a:pt x="40783" y="84676"/>
                    <a:pt x="58990" y="83640"/>
                    <a:pt x="78682" y="81025"/>
                  </a:cubicBezTo>
                  <a:cubicBezTo>
                    <a:pt x="128388" y="74401"/>
                    <a:pt x="171695" y="59620"/>
                    <a:pt x="206665" y="37584"/>
                  </a:cubicBezTo>
                  <a:cubicBezTo>
                    <a:pt x="211126" y="26408"/>
                    <a:pt x="213785" y="14917"/>
                    <a:pt x="214687" y="3380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DA0FF-962F-468C-85EC-BF5C721CA4D7}"/>
                </a:ext>
              </a:extLst>
            </p:cNvPr>
            <p:cNvSpPr/>
            <p:nvPr/>
          </p:nvSpPr>
          <p:spPr>
            <a:xfrm>
              <a:off x="14425984" y="10199743"/>
              <a:ext cx="229828" cy="85622"/>
            </a:xfrm>
            <a:custGeom>
              <a:avLst/>
              <a:gdLst>
                <a:gd name="connsiteX0" fmla="*/ 3398 w 229827"/>
                <a:gd name="connsiteY0" fmla="*/ 59441 h 85622"/>
                <a:gd name="connsiteX1" fmla="*/ 5335 w 229827"/>
                <a:gd name="connsiteY1" fmla="*/ 82738 h 85622"/>
                <a:gd name="connsiteX2" fmla="*/ 86992 w 229827"/>
                <a:gd name="connsiteY2" fmla="*/ 79314 h 85622"/>
                <a:gd name="connsiteX3" fmla="*/ 230612 w 229827"/>
                <a:gd name="connsiteY3" fmla="*/ 25101 h 85622"/>
                <a:gd name="connsiteX4" fmla="*/ 220878 w 229827"/>
                <a:gd name="connsiteY4" fmla="*/ 3380 h 85622"/>
                <a:gd name="connsiteX5" fmla="*/ 84513 w 229827"/>
                <a:gd name="connsiteY5" fmla="*/ 56285 h 85622"/>
                <a:gd name="connsiteX6" fmla="*/ 3398 w 229827"/>
                <a:gd name="connsiteY6" fmla="*/ 59441 h 8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827" h="85622">
                  <a:moveTo>
                    <a:pt x="3398" y="59441"/>
                  </a:moveTo>
                  <a:cubicBezTo>
                    <a:pt x="3262" y="67282"/>
                    <a:pt x="3894" y="75078"/>
                    <a:pt x="5335" y="82738"/>
                  </a:cubicBezTo>
                  <a:cubicBezTo>
                    <a:pt x="23857" y="83640"/>
                    <a:pt x="53239" y="83820"/>
                    <a:pt x="86992" y="79314"/>
                  </a:cubicBezTo>
                  <a:cubicBezTo>
                    <a:pt x="144404" y="71698"/>
                    <a:pt x="193254" y="53131"/>
                    <a:pt x="230612" y="25101"/>
                  </a:cubicBezTo>
                  <a:cubicBezTo>
                    <a:pt x="228134" y="17576"/>
                    <a:pt x="224889" y="10320"/>
                    <a:pt x="220878" y="3380"/>
                  </a:cubicBezTo>
                  <a:cubicBezTo>
                    <a:pt x="178292" y="37133"/>
                    <a:pt x="124891" y="50833"/>
                    <a:pt x="84513" y="56285"/>
                  </a:cubicBezTo>
                  <a:cubicBezTo>
                    <a:pt x="50445" y="60882"/>
                    <a:pt x="20658" y="60432"/>
                    <a:pt x="3398" y="59441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9080856-235D-412E-909A-9E9DC6F03963}"/>
                </a:ext>
              </a:extLst>
            </p:cNvPr>
            <p:cNvSpPr/>
            <p:nvPr/>
          </p:nvSpPr>
          <p:spPr>
            <a:xfrm>
              <a:off x="14437448" y="10150488"/>
              <a:ext cx="175751" cy="63090"/>
            </a:xfrm>
            <a:custGeom>
              <a:avLst/>
              <a:gdLst>
                <a:gd name="connsiteX0" fmla="*/ 163629 w 175750"/>
                <a:gd name="connsiteY0" fmla="*/ 8337 h 63089"/>
                <a:gd name="connsiteX1" fmla="*/ 153173 w 175750"/>
                <a:gd name="connsiteY1" fmla="*/ 3380 h 63089"/>
                <a:gd name="connsiteX2" fmla="*/ 17710 w 175750"/>
                <a:gd name="connsiteY2" fmla="*/ 37899 h 63089"/>
                <a:gd name="connsiteX3" fmla="*/ 5813 w 175750"/>
                <a:gd name="connsiteY3" fmla="*/ 55834 h 63089"/>
                <a:gd name="connsiteX4" fmla="*/ 3380 w 175750"/>
                <a:gd name="connsiteY4" fmla="*/ 60656 h 63089"/>
                <a:gd name="connsiteX5" fmla="*/ 65749 w 175750"/>
                <a:gd name="connsiteY5" fmla="*/ 58223 h 63089"/>
                <a:gd name="connsiteX6" fmla="*/ 175480 w 175750"/>
                <a:gd name="connsiteY6" fmla="*/ 15682 h 63089"/>
                <a:gd name="connsiteX7" fmla="*/ 163629 w 175750"/>
                <a:gd name="connsiteY7" fmla="*/ 8337 h 6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50" h="63089">
                  <a:moveTo>
                    <a:pt x="163629" y="8337"/>
                  </a:moveTo>
                  <a:cubicBezTo>
                    <a:pt x="160204" y="6489"/>
                    <a:pt x="156689" y="4822"/>
                    <a:pt x="153173" y="3380"/>
                  </a:cubicBezTo>
                  <a:cubicBezTo>
                    <a:pt x="108515" y="33798"/>
                    <a:pt x="50291" y="38169"/>
                    <a:pt x="17710" y="37899"/>
                  </a:cubicBezTo>
                  <a:cubicBezTo>
                    <a:pt x="13294" y="43397"/>
                    <a:pt x="9284" y="49390"/>
                    <a:pt x="5813" y="55834"/>
                  </a:cubicBezTo>
                  <a:cubicBezTo>
                    <a:pt x="4958" y="57412"/>
                    <a:pt x="4146" y="59035"/>
                    <a:pt x="3380" y="60656"/>
                  </a:cubicBezTo>
                  <a:cubicBezTo>
                    <a:pt x="16989" y="61378"/>
                    <a:pt x="39612" y="61693"/>
                    <a:pt x="65749" y="58223"/>
                  </a:cubicBezTo>
                  <a:cubicBezTo>
                    <a:pt x="109867" y="52365"/>
                    <a:pt x="147270" y="37808"/>
                    <a:pt x="175480" y="15682"/>
                  </a:cubicBezTo>
                  <a:cubicBezTo>
                    <a:pt x="171740" y="12979"/>
                    <a:pt x="167774" y="10545"/>
                    <a:pt x="163629" y="8337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350E4E-6B62-47AC-9DBC-F371E0B2097B}"/>
                </a:ext>
              </a:extLst>
            </p:cNvPr>
            <p:cNvSpPr/>
            <p:nvPr/>
          </p:nvSpPr>
          <p:spPr>
            <a:xfrm>
              <a:off x="18010430" y="11676127"/>
              <a:ext cx="892272" cy="793131"/>
            </a:xfrm>
            <a:custGeom>
              <a:avLst/>
              <a:gdLst>
                <a:gd name="connsiteX0" fmla="*/ 847415 w 892272"/>
                <a:gd name="connsiteY0" fmla="*/ 171571 h 793130"/>
                <a:gd name="connsiteX1" fmla="*/ 632729 w 892272"/>
                <a:gd name="connsiteY1" fmla="*/ 726086 h 793130"/>
                <a:gd name="connsiteX2" fmla="*/ 53654 w 892272"/>
                <a:gd name="connsiteY2" fmla="*/ 590938 h 793130"/>
                <a:gd name="connsiteX3" fmla="*/ 1604 w 892272"/>
                <a:gd name="connsiteY3" fmla="*/ 387474 h 793130"/>
                <a:gd name="connsiteX4" fmla="*/ 719117 w 892272"/>
                <a:gd name="connsiteY4" fmla="*/ 21507 h 793130"/>
                <a:gd name="connsiteX5" fmla="*/ 847415 w 892272"/>
                <a:gd name="connsiteY5" fmla="*/ 171571 h 79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2272" h="793130">
                  <a:moveTo>
                    <a:pt x="847415" y="171571"/>
                  </a:moveTo>
                  <a:cubicBezTo>
                    <a:pt x="963231" y="390763"/>
                    <a:pt x="851921" y="610271"/>
                    <a:pt x="632729" y="726086"/>
                  </a:cubicBezTo>
                  <a:cubicBezTo>
                    <a:pt x="413537" y="841902"/>
                    <a:pt x="169469" y="810131"/>
                    <a:pt x="53654" y="590938"/>
                  </a:cubicBezTo>
                  <a:cubicBezTo>
                    <a:pt x="19314" y="525911"/>
                    <a:pt x="2505" y="456287"/>
                    <a:pt x="1604" y="387474"/>
                  </a:cubicBezTo>
                  <a:cubicBezTo>
                    <a:pt x="-514" y="224341"/>
                    <a:pt x="584601" y="-78806"/>
                    <a:pt x="719117" y="21507"/>
                  </a:cubicBezTo>
                  <a:cubicBezTo>
                    <a:pt x="770941" y="60126"/>
                    <a:pt x="815194" y="110599"/>
                    <a:pt x="847415" y="171571"/>
                  </a:cubicBezTo>
                  <a:close/>
                </a:path>
              </a:pathLst>
            </a:custGeom>
            <a:solidFill>
              <a:srgbClr val="ED6200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99C4A-512A-47C9-B0D6-4869188D2D59}"/>
                </a:ext>
              </a:extLst>
            </p:cNvPr>
            <p:cNvSpPr/>
            <p:nvPr/>
          </p:nvSpPr>
          <p:spPr>
            <a:xfrm>
              <a:off x="18105567" y="11701983"/>
              <a:ext cx="572316" cy="365020"/>
            </a:xfrm>
            <a:custGeom>
              <a:avLst/>
              <a:gdLst>
                <a:gd name="connsiteX0" fmla="*/ 1598 w 572316"/>
                <a:gd name="connsiteY0" fmla="*/ 364546 h 365020"/>
                <a:gd name="connsiteX1" fmla="*/ 14441 w 572316"/>
                <a:gd name="connsiteY1" fmla="*/ 288298 h 365020"/>
                <a:gd name="connsiteX2" fmla="*/ 70321 w 572316"/>
                <a:gd name="connsiteY2" fmla="*/ 296860 h 365020"/>
                <a:gd name="connsiteX3" fmla="*/ 47068 w 572316"/>
                <a:gd name="connsiteY3" fmla="*/ 216736 h 365020"/>
                <a:gd name="connsiteX4" fmla="*/ 100289 w 572316"/>
                <a:gd name="connsiteY4" fmla="*/ 181270 h 365020"/>
                <a:gd name="connsiteX5" fmla="*/ 142694 w 572316"/>
                <a:gd name="connsiteY5" fmla="*/ 194069 h 365020"/>
                <a:gd name="connsiteX6" fmla="*/ 191905 w 572316"/>
                <a:gd name="connsiteY6" fmla="*/ 124039 h 365020"/>
                <a:gd name="connsiteX7" fmla="*/ 280636 w 572316"/>
                <a:gd name="connsiteY7" fmla="*/ 146887 h 365020"/>
                <a:gd name="connsiteX8" fmla="*/ 330837 w 572316"/>
                <a:gd name="connsiteY8" fmla="*/ 159189 h 365020"/>
                <a:gd name="connsiteX9" fmla="*/ 352603 w 572316"/>
                <a:gd name="connsiteY9" fmla="*/ 119848 h 365020"/>
                <a:gd name="connsiteX10" fmla="*/ 393116 w 572316"/>
                <a:gd name="connsiteY10" fmla="*/ 101371 h 365020"/>
                <a:gd name="connsiteX11" fmla="*/ 410692 w 572316"/>
                <a:gd name="connsiteY11" fmla="*/ 134673 h 365020"/>
                <a:gd name="connsiteX12" fmla="*/ 444760 w 572316"/>
                <a:gd name="connsiteY12" fmla="*/ 113719 h 365020"/>
                <a:gd name="connsiteX13" fmla="*/ 407762 w 572316"/>
                <a:gd name="connsiteY13" fmla="*/ 68700 h 365020"/>
                <a:gd name="connsiteX14" fmla="*/ 454630 w 572316"/>
                <a:gd name="connsiteY14" fmla="*/ 20436 h 365020"/>
                <a:gd name="connsiteX15" fmla="*/ 493249 w 572316"/>
                <a:gd name="connsiteY15" fmla="*/ 49953 h 365020"/>
                <a:gd name="connsiteX16" fmla="*/ 526417 w 572316"/>
                <a:gd name="connsiteY16" fmla="*/ 1598 h 365020"/>
                <a:gd name="connsiteX17" fmla="*/ 571255 w 572316"/>
                <a:gd name="connsiteY17" fmla="*/ 56668 h 365020"/>
                <a:gd name="connsiteX18" fmla="*/ 303934 w 572316"/>
                <a:gd name="connsiteY18" fmla="*/ 255085 h 365020"/>
                <a:gd name="connsiteX19" fmla="*/ 1598 w 572316"/>
                <a:gd name="connsiteY19" fmla="*/ 36454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2316" h="365020">
                  <a:moveTo>
                    <a:pt x="1598" y="364546"/>
                  </a:moveTo>
                  <a:lnTo>
                    <a:pt x="14441" y="288298"/>
                  </a:lnTo>
                  <a:lnTo>
                    <a:pt x="70321" y="296860"/>
                  </a:lnTo>
                  <a:lnTo>
                    <a:pt x="47068" y="216736"/>
                  </a:lnTo>
                  <a:lnTo>
                    <a:pt x="100289" y="181270"/>
                  </a:lnTo>
                  <a:lnTo>
                    <a:pt x="142694" y="194069"/>
                  </a:lnTo>
                  <a:cubicBezTo>
                    <a:pt x="142694" y="194069"/>
                    <a:pt x="138999" y="146165"/>
                    <a:pt x="191905" y="124039"/>
                  </a:cubicBezTo>
                  <a:cubicBezTo>
                    <a:pt x="244810" y="101912"/>
                    <a:pt x="272840" y="137062"/>
                    <a:pt x="280636" y="146887"/>
                  </a:cubicBezTo>
                  <a:lnTo>
                    <a:pt x="330837" y="159189"/>
                  </a:lnTo>
                  <a:lnTo>
                    <a:pt x="352603" y="119848"/>
                  </a:lnTo>
                  <a:lnTo>
                    <a:pt x="393116" y="101371"/>
                  </a:lnTo>
                  <a:lnTo>
                    <a:pt x="410692" y="134673"/>
                  </a:lnTo>
                  <a:lnTo>
                    <a:pt x="444760" y="113719"/>
                  </a:lnTo>
                  <a:lnTo>
                    <a:pt x="407762" y="68700"/>
                  </a:lnTo>
                  <a:lnTo>
                    <a:pt x="454630" y="20436"/>
                  </a:lnTo>
                  <a:lnTo>
                    <a:pt x="493249" y="49953"/>
                  </a:lnTo>
                  <a:lnTo>
                    <a:pt x="526417" y="1598"/>
                  </a:lnTo>
                  <a:lnTo>
                    <a:pt x="571255" y="56668"/>
                  </a:lnTo>
                  <a:cubicBezTo>
                    <a:pt x="571255" y="56668"/>
                    <a:pt x="544036" y="128229"/>
                    <a:pt x="303934" y="255085"/>
                  </a:cubicBezTo>
                  <a:cubicBezTo>
                    <a:pt x="63831" y="381941"/>
                    <a:pt x="1598" y="364546"/>
                    <a:pt x="1598" y="364546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A80190-1481-4F25-A85E-D3051E68EB1E}"/>
                </a:ext>
              </a:extLst>
            </p:cNvPr>
            <p:cNvSpPr/>
            <p:nvPr/>
          </p:nvSpPr>
          <p:spPr>
            <a:xfrm>
              <a:off x="18007183" y="11551203"/>
              <a:ext cx="712015" cy="558797"/>
            </a:xfrm>
            <a:custGeom>
              <a:avLst/>
              <a:gdLst>
                <a:gd name="connsiteX0" fmla="*/ 86599 w 712015"/>
                <a:gd name="connsiteY0" fmla="*/ 561608 h 558796"/>
                <a:gd name="connsiteX1" fmla="*/ 56675 w 712015"/>
                <a:gd name="connsiteY1" fmla="*/ 543582 h 558796"/>
                <a:gd name="connsiteX2" fmla="*/ 7465 w 712015"/>
                <a:gd name="connsiteY2" fmla="*/ 297936 h 558796"/>
                <a:gd name="connsiteX3" fmla="*/ 220033 w 712015"/>
                <a:gd name="connsiteY3" fmla="*/ 63783 h 558796"/>
                <a:gd name="connsiteX4" fmla="*/ 533275 w 712015"/>
                <a:gd name="connsiteY4" fmla="*/ 20116 h 558796"/>
                <a:gd name="connsiteX5" fmla="*/ 708485 w 712015"/>
                <a:gd name="connsiteY5" fmla="*/ 199201 h 558796"/>
                <a:gd name="connsiteX6" fmla="*/ 694380 w 712015"/>
                <a:gd name="connsiteY6" fmla="*/ 244896 h 558796"/>
                <a:gd name="connsiteX7" fmla="*/ 648685 w 712015"/>
                <a:gd name="connsiteY7" fmla="*/ 230791 h 558796"/>
                <a:gd name="connsiteX8" fmla="*/ 507949 w 712015"/>
                <a:gd name="connsiteY8" fmla="*/ 82800 h 558796"/>
                <a:gd name="connsiteX9" fmla="*/ 251623 w 712015"/>
                <a:gd name="connsiteY9" fmla="*/ 123538 h 558796"/>
                <a:gd name="connsiteX10" fmla="*/ 73484 w 712015"/>
                <a:gd name="connsiteY10" fmla="*/ 312313 h 558796"/>
                <a:gd name="connsiteX11" fmla="*/ 116430 w 712015"/>
                <a:gd name="connsiteY11" fmla="*/ 511992 h 558796"/>
                <a:gd name="connsiteX12" fmla="*/ 102326 w 712015"/>
                <a:gd name="connsiteY12" fmla="*/ 557687 h 558796"/>
                <a:gd name="connsiteX13" fmla="*/ 86599 w 712015"/>
                <a:gd name="connsiteY13" fmla="*/ 561608 h 55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2015" h="558796">
                  <a:moveTo>
                    <a:pt x="86599" y="561608"/>
                  </a:moveTo>
                  <a:cubicBezTo>
                    <a:pt x="74475" y="561608"/>
                    <a:pt x="62759" y="555073"/>
                    <a:pt x="56675" y="543582"/>
                  </a:cubicBezTo>
                  <a:cubicBezTo>
                    <a:pt x="7736" y="450929"/>
                    <a:pt x="-8352" y="370581"/>
                    <a:pt x="7465" y="297936"/>
                  </a:cubicBezTo>
                  <a:cubicBezTo>
                    <a:pt x="27383" y="206546"/>
                    <a:pt x="98901" y="127774"/>
                    <a:pt x="220033" y="63783"/>
                  </a:cubicBezTo>
                  <a:cubicBezTo>
                    <a:pt x="341166" y="-208"/>
                    <a:pt x="446571" y="-14899"/>
                    <a:pt x="533275" y="20116"/>
                  </a:cubicBezTo>
                  <a:cubicBezTo>
                    <a:pt x="602223" y="47965"/>
                    <a:pt x="659500" y="106549"/>
                    <a:pt x="708485" y="199201"/>
                  </a:cubicBezTo>
                  <a:cubicBezTo>
                    <a:pt x="717182" y="215694"/>
                    <a:pt x="710873" y="236154"/>
                    <a:pt x="694380" y="244896"/>
                  </a:cubicBezTo>
                  <a:cubicBezTo>
                    <a:pt x="677841" y="253594"/>
                    <a:pt x="657427" y="247284"/>
                    <a:pt x="648685" y="230791"/>
                  </a:cubicBezTo>
                  <a:cubicBezTo>
                    <a:pt x="607496" y="152830"/>
                    <a:pt x="561485" y="104431"/>
                    <a:pt x="507949" y="82800"/>
                  </a:cubicBezTo>
                  <a:cubicBezTo>
                    <a:pt x="439631" y="55176"/>
                    <a:pt x="355767" y="68515"/>
                    <a:pt x="251623" y="123538"/>
                  </a:cubicBezTo>
                  <a:cubicBezTo>
                    <a:pt x="147480" y="178561"/>
                    <a:pt x="89212" y="240299"/>
                    <a:pt x="73484" y="312313"/>
                  </a:cubicBezTo>
                  <a:cubicBezTo>
                    <a:pt x="61182" y="368732"/>
                    <a:pt x="75242" y="434030"/>
                    <a:pt x="116430" y="511992"/>
                  </a:cubicBezTo>
                  <a:cubicBezTo>
                    <a:pt x="125128" y="528486"/>
                    <a:pt x="118819" y="548944"/>
                    <a:pt x="102326" y="557687"/>
                  </a:cubicBezTo>
                  <a:cubicBezTo>
                    <a:pt x="97323" y="560346"/>
                    <a:pt x="91916" y="561608"/>
                    <a:pt x="86599" y="561608"/>
                  </a:cubicBezTo>
                  <a:close/>
                </a:path>
              </a:pathLst>
            </a:custGeom>
            <a:solidFill>
              <a:srgbClr val="FD9200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4EAA50-A342-4966-A704-4E596404BA22}"/>
                </a:ext>
              </a:extLst>
            </p:cNvPr>
            <p:cNvSpPr/>
            <p:nvPr/>
          </p:nvSpPr>
          <p:spPr>
            <a:xfrm>
              <a:off x="11175812" y="13086042"/>
              <a:ext cx="2406431" cy="356008"/>
            </a:xfrm>
            <a:custGeom>
              <a:avLst/>
              <a:gdLst>
                <a:gd name="connsiteX0" fmla="*/ 2229080 w 2406431"/>
                <a:gd name="connsiteY0" fmla="*/ 357065 h 356007"/>
                <a:gd name="connsiteX1" fmla="*/ 179332 w 2406431"/>
                <a:gd name="connsiteY1" fmla="*/ 357065 h 356007"/>
                <a:gd name="connsiteX2" fmla="*/ 1598 w 2406431"/>
                <a:gd name="connsiteY2" fmla="*/ 179332 h 356007"/>
                <a:gd name="connsiteX3" fmla="*/ 1598 w 2406431"/>
                <a:gd name="connsiteY3" fmla="*/ 179332 h 356007"/>
                <a:gd name="connsiteX4" fmla="*/ 179332 w 2406431"/>
                <a:gd name="connsiteY4" fmla="*/ 1598 h 356007"/>
                <a:gd name="connsiteX5" fmla="*/ 2229080 w 2406431"/>
                <a:gd name="connsiteY5" fmla="*/ 1598 h 356007"/>
                <a:gd name="connsiteX6" fmla="*/ 2406813 w 2406431"/>
                <a:gd name="connsiteY6" fmla="*/ 179332 h 356007"/>
                <a:gd name="connsiteX7" fmla="*/ 2406813 w 2406431"/>
                <a:gd name="connsiteY7" fmla="*/ 179332 h 356007"/>
                <a:gd name="connsiteX8" fmla="*/ 2229080 w 2406431"/>
                <a:gd name="connsiteY8" fmla="*/ 357065 h 3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6431" h="356007">
                  <a:moveTo>
                    <a:pt x="2229080" y="357065"/>
                  </a:moveTo>
                  <a:lnTo>
                    <a:pt x="179332" y="357065"/>
                  </a:lnTo>
                  <a:cubicBezTo>
                    <a:pt x="81588" y="357065"/>
                    <a:pt x="1598" y="277076"/>
                    <a:pt x="1598" y="179332"/>
                  </a:cubicBezTo>
                  <a:lnTo>
                    <a:pt x="1598" y="179332"/>
                  </a:lnTo>
                  <a:cubicBezTo>
                    <a:pt x="1598" y="81588"/>
                    <a:pt x="81588" y="1598"/>
                    <a:pt x="179332" y="1598"/>
                  </a:cubicBezTo>
                  <a:lnTo>
                    <a:pt x="2229080" y="1598"/>
                  </a:lnTo>
                  <a:cubicBezTo>
                    <a:pt x="2326824" y="1598"/>
                    <a:pt x="2406813" y="81588"/>
                    <a:pt x="2406813" y="179332"/>
                  </a:cubicBezTo>
                  <a:lnTo>
                    <a:pt x="2406813" y="179332"/>
                  </a:lnTo>
                  <a:cubicBezTo>
                    <a:pt x="2406813" y="277121"/>
                    <a:pt x="2326824" y="357065"/>
                    <a:pt x="2229080" y="357065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53662E-C644-4DA7-8B91-18760C7EC8AA}"/>
                </a:ext>
              </a:extLst>
            </p:cNvPr>
            <p:cNvSpPr/>
            <p:nvPr/>
          </p:nvSpPr>
          <p:spPr>
            <a:xfrm>
              <a:off x="16126705" y="13086042"/>
              <a:ext cx="2289264" cy="356008"/>
            </a:xfrm>
            <a:custGeom>
              <a:avLst/>
              <a:gdLst>
                <a:gd name="connsiteX0" fmla="*/ 2112814 w 2289264"/>
                <a:gd name="connsiteY0" fmla="*/ 357065 h 356007"/>
                <a:gd name="connsiteX1" fmla="*/ 179332 w 2289264"/>
                <a:gd name="connsiteY1" fmla="*/ 357065 h 356007"/>
                <a:gd name="connsiteX2" fmla="*/ 1598 w 2289264"/>
                <a:gd name="connsiteY2" fmla="*/ 179332 h 356007"/>
                <a:gd name="connsiteX3" fmla="*/ 1598 w 2289264"/>
                <a:gd name="connsiteY3" fmla="*/ 179332 h 356007"/>
                <a:gd name="connsiteX4" fmla="*/ 179332 w 2289264"/>
                <a:gd name="connsiteY4" fmla="*/ 1598 h 356007"/>
                <a:gd name="connsiteX5" fmla="*/ 2112814 w 2289264"/>
                <a:gd name="connsiteY5" fmla="*/ 1598 h 356007"/>
                <a:gd name="connsiteX6" fmla="*/ 2290547 w 2289264"/>
                <a:gd name="connsiteY6" fmla="*/ 179332 h 356007"/>
                <a:gd name="connsiteX7" fmla="*/ 2290547 w 2289264"/>
                <a:gd name="connsiteY7" fmla="*/ 179332 h 356007"/>
                <a:gd name="connsiteX8" fmla="*/ 2112814 w 2289264"/>
                <a:gd name="connsiteY8" fmla="*/ 357065 h 3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9264" h="356007">
                  <a:moveTo>
                    <a:pt x="2112814" y="357065"/>
                  </a:moveTo>
                  <a:lnTo>
                    <a:pt x="179332" y="357065"/>
                  </a:lnTo>
                  <a:cubicBezTo>
                    <a:pt x="81588" y="357065"/>
                    <a:pt x="1598" y="277076"/>
                    <a:pt x="1598" y="179332"/>
                  </a:cubicBezTo>
                  <a:lnTo>
                    <a:pt x="1598" y="179332"/>
                  </a:lnTo>
                  <a:cubicBezTo>
                    <a:pt x="1598" y="81588"/>
                    <a:pt x="81588" y="1598"/>
                    <a:pt x="179332" y="1598"/>
                  </a:cubicBezTo>
                  <a:lnTo>
                    <a:pt x="2112814" y="1598"/>
                  </a:lnTo>
                  <a:cubicBezTo>
                    <a:pt x="2210558" y="1598"/>
                    <a:pt x="2290547" y="81588"/>
                    <a:pt x="2290547" y="179332"/>
                  </a:cubicBezTo>
                  <a:lnTo>
                    <a:pt x="2290547" y="179332"/>
                  </a:lnTo>
                  <a:cubicBezTo>
                    <a:pt x="2290503" y="277121"/>
                    <a:pt x="2210558" y="357065"/>
                    <a:pt x="2112814" y="357065"/>
                  </a:cubicBezTo>
                  <a:close/>
                </a:path>
              </a:pathLst>
            </a:custGeom>
            <a:solidFill>
              <a:srgbClr val="D3C9C1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FE4542-3FD7-4BCF-B4CA-DE0128E23E8C}"/>
                </a:ext>
              </a:extLst>
            </p:cNvPr>
            <p:cNvSpPr/>
            <p:nvPr/>
          </p:nvSpPr>
          <p:spPr>
            <a:xfrm>
              <a:off x="17520969" y="7194588"/>
              <a:ext cx="261373" cy="202789"/>
            </a:xfrm>
            <a:custGeom>
              <a:avLst/>
              <a:gdLst>
                <a:gd name="connsiteX0" fmla="*/ 102386 w 261372"/>
                <a:gd name="connsiteY0" fmla="*/ 201392 h 202789"/>
                <a:gd name="connsiteX1" fmla="*/ 159482 w 261372"/>
                <a:gd name="connsiteY1" fmla="*/ 201392 h 202789"/>
                <a:gd name="connsiteX2" fmla="*/ 258489 w 261372"/>
                <a:gd name="connsiteY2" fmla="*/ 102386 h 202789"/>
                <a:gd name="connsiteX3" fmla="*/ 159482 w 261372"/>
                <a:gd name="connsiteY3" fmla="*/ 3380 h 202789"/>
                <a:gd name="connsiteX4" fmla="*/ 102386 w 261372"/>
                <a:gd name="connsiteY4" fmla="*/ 3380 h 202789"/>
                <a:gd name="connsiteX5" fmla="*/ 3380 w 261372"/>
                <a:gd name="connsiteY5" fmla="*/ 102386 h 202789"/>
                <a:gd name="connsiteX6" fmla="*/ 102386 w 261372"/>
                <a:gd name="connsiteY6" fmla="*/ 201392 h 2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372" h="202789">
                  <a:moveTo>
                    <a:pt x="102386" y="201392"/>
                  </a:moveTo>
                  <a:lnTo>
                    <a:pt x="159482" y="201392"/>
                  </a:lnTo>
                  <a:cubicBezTo>
                    <a:pt x="213965" y="201392"/>
                    <a:pt x="258489" y="156823"/>
                    <a:pt x="258489" y="102386"/>
                  </a:cubicBezTo>
                  <a:cubicBezTo>
                    <a:pt x="258489" y="47903"/>
                    <a:pt x="213920" y="3380"/>
                    <a:pt x="159482" y="3380"/>
                  </a:cubicBezTo>
                  <a:lnTo>
                    <a:pt x="102386" y="3380"/>
                  </a:lnTo>
                  <a:cubicBezTo>
                    <a:pt x="47904" y="3380"/>
                    <a:pt x="3380" y="47948"/>
                    <a:pt x="3380" y="102386"/>
                  </a:cubicBezTo>
                  <a:cubicBezTo>
                    <a:pt x="3380" y="156823"/>
                    <a:pt x="47948" y="201392"/>
                    <a:pt x="102386" y="201392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81759A-45A3-4D7B-B93D-D314DF590195}"/>
                </a:ext>
              </a:extLst>
            </p:cNvPr>
            <p:cNvSpPr/>
            <p:nvPr/>
          </p:nvSpPr>
          <p:spPr>
            <a:xfrm>
              <a:off x="18537137" y="6790224"/>
              <a:ext cx="166738" cy="166738"/>
            </a:xfrm>
            <a:custGeom>
              <a:avLst/>
              <a:gdLst>
                <a:gd name="connsiteX0" fmla="*/ 99368 w 166737"/>
                <a:gd name="connsiteY0" fmla="*/ 19351 h 166737"/>
                <a:gd name="connsiteX1" fmla="*/ 148816 w 166737"/>
                <a:gd name="connsiteY1" fmla="*/ 99368 h 166737"/>
                <a:gd name="connsiteX2" fmla="*/ 68798 w 166737"/>
                <a:gd name="connsiteY2" fmla="*/ 148815 h 166737"/>
                <a:gd name="connsiteX3" fmla="*/ 19351 w 166737"/>
                <a:gd name="connsiteY3" fmla="*/ 68798 h 166737"/>
                <a:gd name="connsiteX4" fmla="*/ 99368 w 166737"/>
                <a:gd name="connsiteY4" fmla="*/ 19351 h 16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37" h="166737">
                  <a:moveTo>
                    <a:pt x="99368" y="19351"/>
                  </a:moveTo>
                  <a:cubicBezTo>
                    <a:pt x="135119" y="27793"/>
                    <a:pt x="157257" y="63618"/>
                    <a:pt x="148816" y="99368"/>
                  </a:cubicBezTo>
                  <a:cubicBezTo>
                    <a:pt x="140374" y="135118"/>
                    <a:pt x="104549" y="157257"/>
                    <a:pt x="68798" y="148815"/>
                  </a:cubicBezTo>
                  <a:cubicBezTo>
                    <a:pt x="33047" y="140374"/>
                    <a:pt x="10909" y="104548"/>
                    <a:pt x="19351" y="68798"/>
                  </a:cubicBezTo>
                  <a:cubicBezTo>
                    <a:pt x="27793" y="33048"/>
                    <a:pt x="63618" y="10909"/>
                    <a:pt x="99368" y="19351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4AB229-9D10-42B8-94D8-3FD98B69DF71}"/>
                </a:ext>
              </a:extLst>
            </p:cNvPr>
            <p:cNvSpPr/>
            <p:nvPr/>
          </p:nvSpPr>
          <p:spPr>
            <a:xfrm>
              <a:off x="18788165" y="7241444"/>
              <a:ext cx="288411" cy="288411"/>
            </a:xfrm>
            <a:custGeom>
              <a:avLst/>
              <a:gdLst>
                <a:gd name="connsiteX0" fmla="*/ 25247 w 288411"/>
                <a:gd name="connsiteY0" fmla="*/ 175401 h 288411"/>
                <a:gd name="connsiteX1" fmla="*/ 80316 w 288411"/>
                <a:gd name="connsiteY1" fmla="*/ 191489 h 288411"/>
                <a:gd name="connsiteX2" fmla="*/ 100955 w 288411"/>
                <a:gd name="connsiteY2" fmla="*/ 212129 h 288411"/>
                <a:gd name="connsiteX3" fmla="*/ 117042 w 288411"/>
                <a:gd name="connsiteY3" fmla="*/ 267197 h 288411"/>
                <a:gd name="connsiteX4" fmla="*/ 175402 w 288411"/>
                <a:gd name="connsiteY4" fmla="*/ 267197 h 288411"/>
                <a:gd name="connsiteX5" fmla="*/ 191489 w 288411"/>
                <a:gd name="connsiteY5" fmla="*/ 212129 h 288411"/>
                <a:gd name="connsiteX6" fmla="*/ 212128 w 288411"/>
                <a:gd name="connsiteY6" fmla="*/ 191489 h 288411"/>
                <a:gd name="connsiteX7" fmla="*/ 267197 w 288411"/>
                <a:gd name="connsiteY7" fmla="*/ 175401 h 288411"/>
                <a:gd name="connsiteX8" fmla="*/ 267197 w 288411"/>
                <a:gd name="connsiteY8" fmla="*/ 117043 h 288411"/>
                <a:gd name="connsiteX9" fmla="*/ 212128 w 288411"/>
                <a:gd name="connsiteY9" fmla="*/ 100955 h 288411"/>
                <a:gd name="connsiteX10" fmla="*/ 191489 w 288411"/>
                <a:gd name="connsiteY10" fmla="*/ 80316 h 288411"/>
                <a:gd name="connsiteX11" fmla="*/ 175402 w 288411"/>
                <a:gd name="connsiteY11" fmla="*/ 25248 h 288411"/>
                <a:gd name="connsiteX12" fmla="*/ 117042 w 288411"/>
                <a:gd name="connsiteY12" fmla="*/ 25248 h 288411"/>
                <a:gd name="connsiteX13" fmla="*/ 100955 w 288411"/>
                <a:gd name="connsiteY13" fmla="*/ 80316 h 288411"/>
                <a:gd name="connsiteX14" fmla="*/ 80316 w 288411"/>
                <a:gd name="connsiteY14" fmla="*/ 100955 h 288411"/>
                <a:gd name="connsiteX15" fmla="*/ 25247 w 288411"/>
                <a:gd name="connsiteY15" fmla="*/ 117043 h 288411"/>
                <a:gd name="connsiteX16" fmla="*/ 25247 w 288411"/>
                <a:gd name="connsiteY16" fmla="*/ 175401 h 2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11" h="288411">
                  <a:moveTo>
                    <a:pt x="25247" y="175401"/>
                  </a:moveTo>
                  <a:lnTo>
                    <a:pt x="80316" y="191489"/>
                  </a:lnTo>
                  <a:cubicBezTo>
                    <a:pt x="90275" y="194418"/>
                    <a:pt x="98071" y="202169"/>
                    <a:pt x="100955" y="212129"/>
                  </a:cubicBezTo>
                  <a:lnTo>
                    <a:pt x="117042" y="267197"/>
                  </a:lnTo>
                  <a:cubicBezTo>
                    <a:pt x="125560" y="296354"/>
                    <a:pt x="166884" y="296354"/>
                    <a:pt x="175402" y="267197"/>
                  </a:cubicBezTo>
                  <a:lnTo>
                    <a:pt x="191489" y="212129"/>
                  </a:lnTo>
                  <a:cubicBezTo>
                    <a:pt x="194419" y="202169"/>
                    <a:pt x="202169" y="194373"/>
                    <a:pt x="212128" y="191489"/>
                  </a:cubicBezTo>
                  <a:lnTo>
                    <a:pt x="267197" y="175401"/>
                  </a:lnTo>
                  <a:cubicBezTo>
                    <a:pt x="296353" y="166884"/>
                    <a:pt x="296353" y="125560"/>
                    <a:pt x="267197" y="117043"/>
                  </a:cubicBezTo>
                  <a:lnTo>
                    <a:pt x="212128" y="100955"/>
                  </a:lnTo>
                  <a:cubicBezTo>
                    <a:pt x="202169" y="98026"/>
                    <a:pt x="194373" y="90275"/>
                    <a:pt x="191489" y="80316"/>
                  </a:cubicBezTo>
                  <a:lnTo>
                    <a:pt x="175402" y="25248"/>
                  </a:lnTo>
                  <a:cubicBezTo>
                    <a:pt x="166884" y="-3909"/>
                    <a:pt x="125560" y="-3909"/>
                    <a:pt x="117042" y="25248"/>
                  </a:cubicBezTo>
                  <a:lnTo>
                    <a:pt x="100955" y="80316"/>
                  </a:lnTo>
                  <a:cubicBezTo>
                    <a:pt x="98025" y="90275"/>
                    <a:pt x="90275" y="98071"/>
                    <a:pt x="80316" y="100955"/>
                  </a:cubicBezTo>
                  <a:lnTo>
                    <a:pt x="25247" y="117043"/>
                  </a:lnTo>
                  <a:cubicBezTo>
                    <a:pt x="-3909" y="125560"/>
                    <a:pt x="-3909" y="166884"/>
                    <a:pt x="25247" y="175401"/>
                  </a:cubicBezTo>
                  <a:close/>
                </a:path>
              </a:pathLst>
            </a:custGeom>
            <a:solidFill>
              <a:srgbClr val="D3C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6E920E-55E3-48D7-8E33-430DB920CA5C}"/>
                </a:ext>
              </a:extLst>
            </p:cNvPr>
            <p:cNvSpPr/>
            <p:nvPr/>
          </p:nvSpPr>
          <p:spPr>
            <a:xfrm>
              <a:off x="13764999" y="9817559"/>
              <a:ext cx="558797" cy="495707"/>
            </a:xfrm>
            <a:custGeom>
              <a:avLst/>
              <a:gdLst>
                <a:gd name="connsiteX0" fmla="*/ 494670 w 558796"/>
                <a:gd name="connsiteY0" fmla="*/ 474881 h 495706"/>
                <a:gd name="connsiteX1" fmla="*/ 477546 w 558796"/>
                <a:gd name="connsiteY1" fmla="*/ 440002 h 495706"/>
                <a:gd name="connsiteX2" fmla="*/ 301750 w 558796"/>
                <a:gd name="connsiteY2" fmla="*/ 379931 h 495706"/>
                <a:gd name="connsiteX3" fmla="*/ 333115 w 558796"/>
                <a:gd name="connsiteY3" fmla="*/ 353298 h 495706"/>
                <a:gd name="connsiteX4" fmla="*/ 499402 w 558796"/>
                <a:gd name="connsiteY4" fmla="*/ 401517 h 495706"/>
                <a:gd name="connsiteX5" fmla="*/ 533425 w 558796"/>
                <a:gd name="connsiteY5" fmla="*/ 382816 h 495706"/>
                <a:gd name="connsiteX6" fmla="*/ 533425 w 558796"/>
                <a:gd name="connsiteY6" fmla="*/ 382770 h 495706"/>
                <a:gd name="connsiteX7" fmla="*/ 514679 w 558796"/>
                <a:gd name="connsiteY7" fmla="*/ 348747 h 495706"/>
                <a:gd name="connsiteX8" fmla="*/ 362677 w 558796"/>
                <a:gd name="connsiteY8" fmla="*/ 304674 h 495706"/>
                <a:gd name="connsiteX9" fmla="*/ 365066 w 558796"/>
                <a:gd name="connsiteY9" fmla="*/ 297914 h 495706"/>
                <a:gd name="connsiteX10" fmla="*/ 369482 w 558796"/>
                <a:gd name="connsiteY10" fmla="*/ 281195 h 495706"/>
                <a:gd name="connsiteX11" fmla="*/ 523196 w 558796"/>
                <a:gd name="connsiteY11" fmla="*/ 308864 h 495706"/>
                <a:gd name="connsiteX12" fmla="*/ 555101 w 558796"/>
                <a:gd name="connsiteY12" fmla="*/ 286693 h 495706"/>
                <a:gd name="connsiteX13" fmla="*/ 532930 w 558796"/>
                <a:gd name="connsiteY13" fmla="*/ 254788 h 495706"/>
                <a:gd name="connsiteX14" fmla="*/ 370654 w 558796"/>
                <a:gd name="connsiteY14" fmla="*/ 225586 h 495706"/>
                <a:gd name="connsiteX15" fmla="*/ 364569 w 558796"/>
                <a:gd name="connsiteY15" fmla="*/ 200981 h 495706"/>
                <a:gd name="connsiteX16" fmla="*/ 507468 w 558796"/>
                <a:gd name="connsiteY16" fmla="*/ 216889 h 495706"/>
                <a:gd name="connsiteX17" fmla="*/ 537797 w 558796"/>
                <a:gd name="connsiteY17" fmla="*/ 192644 h 495706"/>
                <a:gd name="connsiteX18" fmla="*/ 513552 w 558796"/>
                <a:gd name="connsiteY18" fmla="*/ 162316 h 495706"/>
                <a:gd name="connsiteX19" fmla="*/ 327797 w 558796"/>
                <a:gd name="connsiteY19" fmla="*/ 141632 h 495706"/>
                <a:gd name="connsiteX20" fmla="*/ 315179 w 558796"/>
                <a:gd name="connsiteY20" fmla="*/ 130275 h 495706"/>
                <a:gd name="connsiteX21" fmla="*/ 388769 w 558796"/>
                <a:gd name="connsiteY21" fmla="*/ 63039 h 495706"/>
                <a:gd name="connsiteX22" fmla="*/ 390932 w 558796"/>
                <a:gd name="connsiteY22" fmla="*/ 14550 h 495706"/>
                <a:gd name="connsiteX23" fmla="*/ 342443 w 558796"/>
                <a:gd name="connsiteY23" fmla="*/ 12387 h 495706"/>
                <a:gd name="connsiteX24" fmla="*/ 249341 w 558796"/>
                <a:gd name="connsiteY24" fmla="*/ 97513 h 495706"/>
                <a:gd name="connsiteX25" fmla="*/ 86433 w 558796"/>
                <a:gd name="connsiteY25" fmla="*/ 68312 h 495706"/>
                <a:gd name="connsiteX26" fmla="*/ 3380 w 558796"/>
                <a:gd name="connsiteY26" fmla="*/ 325449 h 495706"/>
                <a:gd name="connsiteX27" fmla="*/ 199860 w 558796"/>
                <a:gd name="connsiteY27" fmla="*/ 403275 h 495706"/>
                <a:gd name="connsiteX28" fmla="*/ 459791 w 558796"/>
                <a:gd name="connsiteY28" fmla="*/ 492096 h 495706"/>
                <a:gd name="connsiteX29" fmla="*/ 494670 w 558796"/>
                <a:gd name="connsiteY29" fmla="*/ 474881 h 49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8796" h="495706">
                  <a:moveTo>
                    <a:pt x="494670" y="474881"/>
                  </a:moveTo>
                  <a:cubicBezTo>
                    <a:pt x="499538" y="460461"/>
                    <a:pt x="491921" y="444914"/>
                    <a:pt x="477546" y="440002"/>
                  </a:cubicBezTo>
                  <a:lnTo>
                    <a:pt x="301750" y="379931"/>
                  </a:lnTo>
                  <a:cubicBezTo>
                    <a:pt x="313287" y="372541"/>
                    <a:pt x="323831" y="363573"/>
                    <a:pt x="333115" y="353298"/>
                  </a:cubicBezTo>
                  <a:lnTo>
                    <a:pt x="499402" y="401517"/>
                  </a:lnTo>
                  <a:cubicBezTo>
                    <a:pt x="513958" y="405753"/>
                    <a:pt x="529189" y="397371"/>
                    <a:pt x="533425" y="382816"/>
                  </a:cubicBezTo>
                  <a:cubicBezTo>
                    <a:pt x="533425" y="382816"/>
                    <a:pt x="533425" y="382770"/>
                    <a:pt x="533425" y="382770"/>
                  </a:cubicBezTo>
                  <a:cubicBezTo>
                    <a:pt x="537662" y="368215"/>
                    <a:pt x="529279" y="352982"/>
                    <a:pt x="514679" y="348747"/>
                  </a:cubicBezTo>
                  <a:lnTo>
                    <a:pt x="362677" y="304674"/>
                  </a:lnTo>
                  <a:cubicBezTo>
                    <a:pt x="363533" y="302466"/>
                    <a:pt x="364300" y="300212"/>
                    <a:pt x="365066" y="297914"/>
                  </a:cubicBezTo>
                  <a:cubicBezTo>
                    <a:pt x="366868" y="292371"/>
                    <a:pt x="368310" y="286783"/>
                    <a:pt x="369482" y="281195"/>
                  </a:cubicBezTo>
                  <a:lnTo>
                    <a:pt x="523196" y="308864"/>
                  </a:lnTo>
                  <a:cubicBezTo>
                    <a:pt x="538112" y="311569"/>
                    <a:pt x="552443" y="301655"/>
                    <a:pt x="555101" y="286693"/>
                  </a:cubicBezTo>
                  <a:cubicBezTo>
                    <a:pt x="557805" y="271777"/>
                    <a:pt x="547846" y="257492"/>
                    <a:pt x="532930" y="254788"/>
                  </a:cubicBezTo>
                  <a:lnTo>
                    <a:pt x="370654" y="225586"/>
                  </a:lnTo>
                  <a:cubicBezTo>
                    <a:pt x="369301" y="217204"/>
                    <a:pt x="367274" y="208957"/>
                    <a:pt x="364569" y="200981"/>
                  </a:cubicBezTo>
                  <a:lnTo>
                    <a:pt x="507468" y="216889"/>
                  </a:lnTo>
                  <a:cubicBezTo>
                    <a:pt x="522565" y="218556"/>
                    <a:pt x="536129" y="207695"/>
                    <a:pt x="537797" y="192644"/>
                  </a:cubicBezTo>
                  <a:cubicBezTo>
                    <a:pt x="539464" y="177548"/>
                    <a:pt x="528604" y="163983"/>
                    <a:pt x="513552" y="162316"/>
                  </a:cubicBezTo>
                  <a:lnTo>
                    <a:pt x="327797" y="141632"/>
                  </a:lnTo>
                  <a:cubicBezTo>
                    <a:pt x="323831" y="137621"/>
                    <a:pt x="319640" y="133835"/>
                    <a:pt x="315179" y="130275"/>
                  </a:cubicBezTo>
                  <a:lnTo>
                    <a:pt x="388769" y="63039"/>
                  </a:lnTo>
                  <a:cubicBezTo>
                    <a:pt x="402784" y="50241"/>
                    <a:pt x="403731" y="28520"/>
                    <a:pt x="390932" y="14550"/>
                  </a:cubicBezTo>
                  <a:cubicBezTo>
                    <a:pt x="378134" y="535"/>
                    <a:pt x="356414" y="-411"/>
                    <a:pt x="342443" y="12387"/>
                  </a:cubicBezTo>
                  <a:lnTo>
                    <a:pt x="249341" y="97513"/>
                  </a:lnTo>
                  <a:lnTo>
                    <a:pt x="86433" y="68312"/>
                  </a:lnTo>
                  <a:lnTo>
                    <a:pt x="3380" y="325449"/>
                  </a:lnTo>
                  <a:cubicBezTo>
                    <a:pt x="12978" y="328558"/>
                    <a:pt x="190216" y="402058"/>
                    <a:pt x="199860" y="403275"/>
                  </a:cubicBezTo>
                  <a:lnTo>
                    <a:pt x="459791" y="492096"/>
                  </a:lnTo>
                  <a:cubicBezTo>
                    <a:pt x="474166" y="496917"/>
                    <a:pt x="489803" y="489257"/>
                    <a:pt x="494670" y="474881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F1D352-4400-4EB1-87CC-0FFFA03CE294}"/>
                </a:ext>
              </a:extLst>
            </p:cNvPr>
            <p:cNvSpPr/>
            <p:nvPr/>
          </p:nvSpPr>
          <p:spPr>
            <a:xfrm>
              <a:off x="13962677" y="9947158"/>
              <a:ext cx="135193" cy="184763"/>
            </a:xfrm>
            <a:custGeom>
              <a:avLst/>
              <a:gdLst>
                <a:gd name="connsiteX0" fmla="*/ 3940 w 135192"/>
                <a:gd name="connsiteY0" fmla="*/ 166648 h 184763"/>
                <a:gd name="connsiteX1" fmla="*/ 19126 w 135192"/>
                <a:gd name="connsiteY1" fmla="*/ 156914 h 184763"/>
                <a:gd name="connsiteX2" fmla="*/ 64101 w 135192"/>
                <a:gd name="connsiteY2" fmla="*/ 144972 h 184763"/>
                <a:gd name="connsiteX3" fmla="*/ 104388 w 135192"/>
                <a:gd name="connsiteY3" fmla="*/ 17170 h 184763"/>
                <a:gd name="connsiteX4" fmla="*/ 118043 w 135192"/>
                <a:gd name="connsiteY4" fmla="*/ 3380 h 184763"/>
                <a:gd name="connsiteX5" fmla="*/ 131831 w 135192"/>
                <a:gd name="connsiteY5" fmla="*/ 17035 h 184763"/>
                <a:gd name="connsiteX6" fmla="*/ 82081 w 135192"/>
                <a:gd name="connsiteY6" fmla="*/ 165702 h 184763"/>
                <a:gd name="connsiteX7" fmla="*/ 15115 w 135192"/>
                <a:gd name="connsiteY7" fmla="*/ 184088 h 184763"/>
                <a:gd name="connsiteX8" fmla="*/ 3534 w 135192"/>
                <a:gd name="connsiteY8" fmla="*/ 168496 h 184763"/>
                <a:gd name="connsiteX9" fmla="*/ 3940 w 135192"/>
                <a:gd name="connsiteY9" fmla="*/ 166648 h 18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192" h="184763">
                  <a:moveTo>
                    <a:pt x="3940" y="166648"/>
                  </a:moveTo>
                  <a:cubicBezTo>
                    <a:pt x="5832" y="160159"/>
                    <a:pt x="12232" y="155922"/>
                    <a:pt x="19126" y="156914"/>
                  </a:cubicBezTo>
                  <a:cubicBezTo>
                    <a:pt x="37107" y="159528"/>
                    <a:pt x="51842" y="155652"/>
                    <a:pt x="64101" y="144972"/>
                  </a:cubicBezTo>
                  <a:cubicBezTo>
                    <a:pt x="97538" y="115950"/>
                    <a:pt x="104523" y="42856"/>
                    <a:pt x="104388" y="17170"/>
                  </a:cubicBezTo>
                  <a:cubicBezTo>
                    <a:pt x="104343" y="9599"/>
                    <a:pt x="110471" y="3425"/>
                    <a:pt x="118043" y="3380"/>
                  </a:cubicBezTo>
                  <a:cubicBezTo>
                    <a:pt x="125613" y="3335"/>
                    <a:pt x="131786" y="9464"/>
                    <a:pt x="131831" y="17035"/>
                  </a:cubicBezTo>
                  <a:cubicBezTo>
                    <a:pt x="131831" y="21316"/>
                    <a:pt x="131786" y="122530"/>
                    <a:pt x="82081" y="165702"/>
                  </a:cubicBezTo>
                  <a:cubicBezTo>
                    <a:pt x="63650" y="181699"/>
                    <a:pt x="41118" y="187873"/>
                    <a:pt x="15115" y="184088"/>
                  </a:cubicBezTo>
                  <a:cubicBezTo>
                    <a:pt x="7590" y="183006"/>
                    <a:pt x="2407" y="176021"/>
                    <a:pt x="3534" y="168496"/>
                  </a:cubicBezTo>
                  <a:cubicBezTo>
                    <a:pt x="3624" y="167865"/>
                    <a:pt x="3759" y="167234"/>
                    <a:pt x="3940" y="166648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BD02DB4-92D4-40A9-A286-0475B56DE235}"/>
                </a:ext>
              </a:extLst>
            </p:cNvPr>
            <p:cNvSpPr/>
            <p:nvPr/>
          </p:nvSpPr>
          <p:spPr>
            <a:xfrm>
              <a:off x="12692741" y="8827626"/>
              <a:ext cx="1234761" cy="1383473"/>
            </a:xfrm>
            <a:custGeom>
              <a:avLst/>
              <a:gdLst>
                <a:gd name="connsiteX0" fmla="*/ 210675 w 1234760"/>
                <a:gd name="connsiteY0" fmla="*/ 3380 h 1383472"/>
                <a:gd name="connsiteX1" fmla="*/ 507197 w 1234760"/>
                <a:gd name="connsiteY1" fmla="*/ 739279 h 1383472"/>
                <a:gd name="connsiteX2" fmla="*/ 1232777 w 1234760"/>
                <a:gd name="connsiteY2" fmla="*/ 1037605 h 1383472"/>
                <a:gd name="connsiteX3" fmla="*/ 1106192 w 1234760"/>
                <a:gd name="connsiteY3" fmla="*/ 1382436 h 1383472"/>
                <a:gd name="connsiteX4" fmla="*/ 307518 w 1234760"/>
                <a:gd name="connsiteY4" fmla="*/ 1100469 h 1383472"/>
                <a:gd name="connsiteX5" fmla="*/ 114057 w 1234760"/>
                <a:gd name="connsiteY5" fmla="*/ 884566 h 1383472"/>
                <a:gd name="connsiteX6" fmla="*/ 3380 w 1234760"/>
                <a:gd name="connsiteY6" fmla="*/ 692908 h 1383472"/>
                <a:gd name="connsiteX7" fmla="*/ 210675 w 1234760"/>
                <a:gd name="connsiteY7" fmla="*/ 3380 h 13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4760" h="1383472">
                  <a:moveTo>
                    <a:pt x="210675" y="3380"/>
                  </a:moveTo>
                  <a:lnTo>
                    <a:pt x="507197" y="739279"/>
                  </a:lnTo>
                  <a:lnTo>
                    <a:pt x="1232777" y="1037605"/>
                  </a:lnTo>
                  <a:lnTo>
                    <a:pt x="1106192" y="1382436"/>
                  </a:lnTo>
                  <a:cubicBezTo>
                    <a:pt x="1106192" y="1382436"/>
                    <a:pt x="346453" y="1112367"/>
                    <a:pt x="307518" y="1100469"/>
                  </a:cubicBezTo>
                  <a:cubicBezTo>
                    <a:pt x="208242" y="1070141"/>
                    <a:pt x="165160" y="1011648"/>
                    <a:pt x="114057" y="884566"/>
                  </a:cubicBezTo>
                  <a:cubicBezTo>
                    <a:pt x="71697" y="779342"/>
                    <a:pt x="3380" y="692908"/>
                    <a:pt x="3380" y="692908"/>
                  </a:cubicBezTo>
                  <a:lnTo>
                    <a:pt x="210675" y="3380"/>
                  </a:ln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E59F58-6B10-43BB-98A6-A430C37F089B}"/>
                </a:ext>
              </a:extLst>
            </p:cNvPr>
            <p:cNvSpPr/>
            <p:nvPr/>
          </p:nvSpPr>
          <p:spPr>
            <a:xfrm>
              <a:off x="12245343" y="8512222"/>
              <a:ext cx="288411" cy="243347"/>
            </a:xfrm>
            <a:custGeom>
              <a:avLst/>
              <a:gdLst>
                <a:gd name="connsiteX0" fmla="*/ 286429 w 288411"/>
                <a:gd name="connsiteY0" fmla="*/ 168540 h 243346"/>
                <a:gd name="connsiteX1" fmla="*/ 288816 w 288411"/>
                <a:gd name="connsiteY1" fmla="*/ 7616 h 243346"/>
                <a:gd name="connsiteX2" fmla="*/ 5949 w 288411"/>
                <a:gd name="connsiteY2" fmla="*/ 3380 h 243346"/>
                <a:gd name="connsiteX3" fmla="*/ 3380 w 288411"/>
                <a:gd name="connsiteY3" fmla="*/ 176202 h 243346"/>
                <a:gd name="connsiteX4" fmla="*/ 286429 w 288411"/>
                <a:gd name="connsiteY4" fmla="*/ 168540 h 2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11" h="243346">
                  <a:moveTo>
                    <a:pt x="286429" y="168540"/>
                  </a:moveTo>
                  <a:lnTo>
                    <a:pt x="288816" y="7616"/>
                  </a:lnTo>
                  <a:lnTo>
                    <a:pt x="5949" y="3380"/>
                  </a:lnTo>
                  <a:cubicBezTo>
                    <a:pt x="5949" y="3380"/>
                    <a:pt x="7300" y="142178"/>
                    <a:pt x="3380" y="176202"/>
                  </a:cubicBezTo>
                  <a:cubicBezTo>
                    <a:pt x="15637" y="245285"/>
                    <a:pt x="219869" y="287916"/>
                    <a:pt x="286429" y="168540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77107B-77E7-4014-9323-0577D4274759}"/>
                </a:ext>
              </a:extLst>
            </p:cNvPr>
            <p:cNvSpPr/>
            <p:nvPr/>
          </p:nvSpPr>
          <p:spPr>
            <a:xfrm>
              <a:off x="11859322" y="8637050"/>
              <a:ext cx="1063516" cy="1793557"/>
            </a:xfrm>
            <a:custGeom>
              <a:avLst/>
              <a:gdLst>
                <a:gd name="connsiteX0" fmla="*/ 926341 w 1063516"/>
                <a:gd name="connsiteY0" fmla="*/ 89002 h 1793557"/>
                <a:gd name="connsiteX1" fmla="*/ 666411 w 1063516"/>
                <a:gd name="connsiteY1" fmla="*/ 7570 h 1793557"/>
                <a:gd name="connsiteX2" fmla="*/ 519681 w 1063516"/>
                <a:gd name="connsiteY2" fmla="*/ 101349 h 1793557"/>
                <a:gd name="connsiteX3" fmla="*/ 382957 w 1063516"/>
                <a:gd name="connsiteY3" fmla="*/ 3380 h 1793557"/>
                <a:gd name="connsiteX4" fmla="*/ 151913 w 1063516"/>
                <a:gd name="connsiteY4" fmla="*/ 75212 h 1793557"/>
                <a:gd name="connsiteX5" fmla="*/ 15548 w 1063516"/>
                <a:gd name="connsiteY5" fmla="*/ 222752 h 1793557"/>
                <a:gd name="connsiteX6" fmla="*/ 3380 w 1063516"/>
                <a:gd name="connsiteY6" fmla="*/ 1768592 h 1793557"/>
                <a:gd name="connsiteX7" fmla="*/ 589937 w 1063516"/>
                <a:gd name="connsiteY7" fmla="*/ 1793152 h 1793557"/>
                <a:gd name="connsiteX8" fmla="*/ 1041616 w 1063516"/>
                <a:gd name="connsiteY8" fmla="*/ 1727944 h 1793557"/>
                <a:gd name="connsiteX9" fmla="*/ 1063292 w 1063516"/>
                <a:gd name="connsiteY9" fmla="*/ 241049 h 1793557"/>
                <a:gd name="connsiteX10" fmla="*/ 926341 w 1063516"/>
                <a:gd name="connsiteY10" fmla="*/ 89002 h 179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3516" h="1793557">
                  <a:moveTo>
                    <a:pt x="926341" y="89002"/>
                  </a:moveTo>
                  <a:lnTo>
                    <a:pt x="666411" y="7570"/>
                  </a:lnTo>
                  <a:cubicBezTo>
                    <a:pt x="666411" y="7570"/>
                    <a:pt x="673351" y="103648"/>
                    <a:pt x="519681" y="101349"/>
                  </a:cubicBezTo>
                  <a:cubicBezTo>
                    <a:pt x="365968" y="99051"/>
                    <a:pt x="382957" y="3380"/>
                    <a:pt x="382957" y="3380"/>
                  </a:cubicBezTo>
                  <a:lnTo>
                    <a:pt x="151913" y="75212"/>
                  </a:lnTo>
                  <a:cubicBezTo>
                    <a:pt x="83369" y="96527"/>
                    <a:pt x="31411" y="152768"/>
                    <a:pt x="15548" y="222752"/>
                  </a:cubicBezTo>
                  <a:lnTo>
                    <a:pt x="3380" y="1768592"/>
                  </a:lnTo>
                  <a:cubicBezTo>
                    <a:pt x="3380" y="1768592"/>
                    <a:pt x="236092" y="1798018"/>
                    <a:pt x="589937" y="1793152"/>
                  </a:cubicBezTo>
                  <a:cubicBezTo>
                    <a:pt x="968792" y="1787924"/>
                    <a:pt x="1041616" y="1727944"/>
                    <a:pt x="1041616" y="1727944"/>
                  </a:cubicBezTo>
                  <a:lnTo>
                    <a:pt x="1063292" y="241049"/>
                  </a:lnTo>
                  <a:cubicBezTo>
                    <a:pt x="1048825" y="169171"/>
                    <a:pt x="996326" y="110903"/>
                    <a:pt x="926341" y="8900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68B893-7171-4A35-828D-A1935252B12C}"/>
                </a:ext>
              </a:extLst>
            </p:cNvPr>
            <p:cNvSpPr/>
            <p:nvPr/>
          </p:nvSpPr>
          <p:spPr>
            <a:xfrm>
              <a:off x="12163866" y="8605099"/>
              <a:ext cx="423604" cy="851714"/>
            </a:xfrm>
            <a:custGeom>
              <a:avLst/>
              <a:gdLst>
                <a:gd name="connsiteX0" fmla="*/ 86028 w 423603"/>
                <a:gd name="connsiteY0" fmla="*/ 3380 h 851714"/>
                <a:gd name="connsiteX1" fmla="*/ 3380 w 423603"/>
                <a:gd name="connsiteY1" fmla="*/ 61557 h 851714"/>
                <a:gd name="connsiteX2" fmla="*/ 292017 w 423603"/>
                <a:gd name="connsiteY2" fmla="*/ 849551 h 851714"/>
                <a:gd name="connsiteX3" fmla="*/ 424595 w 423603"/>
                <a:gd name="connsiteY3" fmla="*/ 55699 h 851714"/>
                <a:gd name="connsiteX4" fmla="*/ 368942 w 423603"/>
                <a:gd name="connsiteY4" fmla="*/ 7616 h 851714"/>
                <a:gd name="connsiteX5" fmla="*/ 368942 w 423603"/>
                <a:gd name="connsiteY5" fmla="*/ 7616 h 851714"/>
                <a:gd name="connsiteX6" fmla="*/ 119781 w 423603"/>
                <a:gd name="connsiteY6" fmla="*/ 37674 h 851714"/>
                <a:gd name="connsiteX7" fmla="*/ 86028 w 423603"/>
                <a:gd name="connsiteY7" fmla="*/ 3380 h 85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603" h="851714">
                  <a:moveTo>
                    <a:pt x="86028" y="3380"/>
                  </a:moveTo>
                  <a:lnTo>
                    <a:pt x="3380" y="61557"/>
                  </a:lnTo>
                  <a:lnTo>
                    <a:pt x="292017" y="849551"/>
                  </a:lnTo>
                  <a:lnTo>
                    <a:pt x="424595" y="55699"/>
                  </a:lnTo>
                  <a:lnTo>
                    <a:pt x="368942" y="7616"/>
                  </a:lnTo>
                  <a:lnTo>
                    <a:pt x="368942" y="7616"/>
                  </a:lnTo>
                  <a:cubicBezTo>
                    <a:pt x="315766" y="96798"/>
                    <a:pt x="192650" y="111669"/>
                    <a:pt x="119781" y="37674"/>
                  </a:cubicBezTo>
                  <a:lnTo>
                    <a:pt x="86028" y="3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B78756B-B5DF-45A9-8DB8-FFDD1FA19E8D}"/>
                </a:ext>
              </a:extLst>
            </p:cNvPr>
            <p:cNvSpPr/>
            <p:nvPr/>
          </p:nvSpPr>
          <p:spPr>
            <a:xfrm>
              <a:off x="11857970" y="10333899"/>
              <a:ext cx="1040984" cy="2663297"/>
            </a:xfrm>
            <a:custGeom>
              <a:avLst/>
              <a:gdLst>
                <a:gd name="connsiteX0" fmla="*/ 1040759 w 1040984"/>
                <a:gd name="connsiteY0" fmla="*/ 31050 h 2663297"/>
                <a:gd name="connsiteX1" fmla="*/ 934271 w 1040984"/>
                <a:gd name="connsiteY1" fmla="*/ 2664334 h 2663297"/>
                <a:gd name="connsiteX2" fmla="*/ 574524 w 1040984"/>
                <a:gd name="connsiteY2" fmla="*/ 2664334 h 2663297"/>
                <a:gd name="connsiteX3" fmla="*/ 563393 w 1040984"/>
                <a:gd name="connsiteY3" fmla="*/ 601518 h 2663297"/>
                <a:gd name="connsiteX4" fmla="*/ 522024 w 1040984"/>
                <a:gd name="connsiteY4" fmla="*/ 548252 h 2663297"/>
                <a:gd name="connsiteX5" fmla="*/ 522024 w 1040984"/>
                <a:gd name="connsiteY5" fmla="*/ 548252 h 2663297"/>
                <a:gd name="connsiteX6" fmla="*/ 480655 w 1040984"/>
                <a:gd name="connsiteY6" fmla="*/ 601833 h 2663297"/>
                <a:gd name="connsiteX7" fmla="*/ 416799 w 1040984"/>
                <a:gd name="connsiteY7" fmla="*/ 2664334 h 2663297"/>
                <a:gd name="connsiteX8" fmla="*/ 64217 w 1040984"/>
                <a:gd name="connsiteY8" fmla="*/ 2664334 h 2663297"/>
                <a:gd name="connsiteX9" fmla="*/ 3380 w 1040984"/>
                <a:gd name="connsiteY9" fmla="*/ 3380 h 2663297"/>
                <a:gd name="connsiteX10" fmla="*/ 1040759 w 1040984"/>
                <a:gd name="connsiteY10" fmla="*/ 31050 h 266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984" h="2663297">
                  <a:moveTo>
                    <a:pt x="1040759" y="31050"/>
                  </a:moveTo>
                  <a:lnTo>
                    <a:pt x="934271" y="2664334"/>
                  </a:lnTo>
                  <a:lnTo>
                    <a:pt x="574524" y="2664334"/>
                  </a:lnTo>
                  <a:lnTo>
                    <a:pt x="563393" y="601518"/>
                  </a:lnTo>
                  <a:cubicBezTo>
                    <a:pt x="562312" y="571686"/>
                    <a:pt x="544106" y="548252"/>
                    <a:pt x="522024" y="548252"/>
                  </a:cubicBezTo>
                  <a:lnTo>
                    <a:pt x="522024" y="548252"/>
                  </a:lnTo>
                  <a:cubicBezTo>
                    <a:pt x="499852" y="548252"/>
                    <a:pt x="481601" y="571866"/>
                    <a:pt x="480655" y="601833"/>
                  </a:cubicBezTo>
                  <a:lnTo>
                    <a:pt x="416799" y="2664334"/>
                  </a:lnTo>
                  <a:lnTo>
                    <a:pt x="64217" y="2664334"/>
                  </a:lnTo>
                  <a:lnTo>
                    <a:pt x="3380" y="3380"/>
                  </a:lnTo>
                  <a:lnTo>
                    <a:pt x="1040759" y="31050"/>
                  </a:ln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B178CD7-DF12-4D2E-A24C-B5C1228C5291}"/>
                </a:ext>
              </a:extLst>
            </p:cNvPr>
            <p:cNvSpPr/>
            <p:nvPr/>
          </p:nvSpPr>
          <p:spPr>
            <a:xfrm>
              <a:off x="11517871" y="12975656"/>
              <a:ext cx="788624" cy="265879"/>
            </a:xfrm>
            <a:custGeom>
              <a:avLst/>
              <a:gdLst>
                <a:gd name="connsiteX0" fmla="*/ 733916 w 788624"/>
                <a:gd name="connsiteY0" fmla="*/ 264888 h 265879"/>
                <a:gd name="connsiteX1" fmla="*/ 31679 w 788624"/>
                <a:gd name="connsiteY1" fmla="*/ 264888 h 265879"/>
                <a:gd name="connsiteX2" fmla="*/ 3380 w 788624"/>
                <a:gd name="connsiteY2" fmla="*/ 236587 h 265879"/>
                <a:gd name="connsiteX3" fmla="*/ 3380 w 788624"/>
                <a:gd name="connsiteY3" fmla="*/ 155427 h 265879"/>
                <a:gd name="connsiteX4" fmla="*/ 155427 w 788624"/>
                <a:gd name="connsiteY4" fmla="*/ 3380 h 265879"/>
                <a:gd name="connsiteX5" fmla="*/ 733916 w 788624"/>
                <a:gd name="connsiteY5" fmla="*/ 3380 h 265879"/>
                <a:gd name="connsiteX6" fmla="*/ 787182 w 788624"/>
                <a:gd name="connsiteY6" fmla="*/ 56646 h 265879"/>
                <a:gd name="connsiteX7" fmla="*/ 787182 w 788624"/>
                <a:gd name="connsiteY7" fmla="*/ 211532 h 265879"/>
                <a:gd name="connsiteX8" fmla="*/ 733916 w 788624"/>
                <a:gd name="connsiteY8" fmla="*/ 264888 h 2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24" h="265879">
                  <a:moveTo>
                    <a:pt x="733916" y="264888"/>
                  </a:moveTo>
                  <a:lnTo>
                    <a:pt x="31679" y="264888"/>
                  </a:lnTo>
                  <a:cubicBezTo>
                    <a:pt x="16132" y="264888"/>
                    <a:pt x="3380" y="252135"/>
                    <a:pt x="3380" y="236587"/>
                  </a:cubicBezTo>
                  <a:lnTo>
                    <a:pt x="3380" y="155427"/>
                  </a:lnTo>
                  <a:cubicBezTo>
                    <a:pt x="3380" y="71788"/>
                    <a:pt x="71787" y="3380"/>
                    <a:pt x="155427" y="3380"/>
                  </a:cubicBezTo>
                  <a:lnTo>
                    <a:pt x="733916" y="3380"/>
                  </a:lnTo>
                  <a:cubicBezTo>
                    <a:pt x="763208" y="3380"/>
                    <a:pt x="787182" y="27354"/>
                    <a:pt x="787182" y="56646"/>
                  </a:cubicBezTo>
                  <a:lnTo>
                    <a:pt x="787182" y="211532"/>
                  </a:lnTo>
                  <a:cubicBezTo>
                    <a:pt x="787227" y="240914"/>
                    <a:pt x="763208" y="264888"/>
                    <a:pt x="733916" y="264888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7BEFB3-410D-46E1-8453-248CA71E6B99}"/>
                </a:ext>
              </a:extLst>
            </p:cNvPr>
            <p:cNvSpPr/>
            <p:nvPr/>
          </p:nvSpPr>
          <p:spPr>
            <a:xfrm>
              <a:off x="12391531" y="12975656"/>
              <a:ext cx="788624" cy="265879"/>
            </a:xfrm>
            <a:custGeom>
              <a:avLst/>
              <a:gdLst>
                <a:gd name="connsiteX0" fmla="*/ 56646 w 788624"/>
                <a:gd name="connsiteY0" fmla="*/ 264888 h 265879"/>
                <a:gd name="connsiteX1" fmla="*/ 758882 w 788624"/>
                <a:gd name="connsiteY1" fmla="*/ 264888 h 265879"/>
                <a:gd name="connsiteX2" fmla="*/ 787182 w 788624"/>
                <a:gd name="connsiteY2" fmla="*/ 236587 h 265879"/>
                <a:gd name="connsiteX3" fmla="*/ 787182 w 788624"/>
                <a:gd name="connsiteY3" fmla="*/ 155427 h 265879"/>
                <a:gd name="connsiteX4" fmla="*/ 635135 w 788624"/>
                <a:gd name="connsiteY4" fmla="*/ 3380 h 265879"/>
                <a:gd name="connsiteX5" fmla="*/ 56646 w 788624"/>
                <a:gd name="connsiteY5" fmla="*/ 3380 h 265879"/>
                <a:gd name="connsiteX6" fmla="*/ 3380 w 788624"/>
                <a:gd name="connsiteY6" fmla="*/ 56646 h 265879"/>
                <a:gd name="connsiteX7" fmla="*/ 3380 w 788624"/>
                <a:gd name="connsiteY7" fmla="*/ 211532 h 265879"/>
                <a:gd name="connsiteX8" fmla="*/ 56646 w 788624"/>
                <a:gd name="connsiteY8" fmla="*/ 264888 h 2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24" h="265879">
                  <a:moveTo>
                    <a:pt x="56646" y="264888"/>
                  </a:moveTo>
                  <a:lnTo>
                    <a:pt x="758882" y="264888"/>
                  </a:lnTo>
                  <a:cubicBezTo>
                    <a:pt x="774430" y="264888"/>
                    <a:pt x="787182" y="252135"/>
                    <a:pt x="787182" y="236587"/>
                  </a:cubicBezTo>
                  <a:lnTo>
                    <a:pt x="787182" y="155427"/>
                  </a:lnTo>
                  <a:cubicBezTo>
                    <a:pt x="787182" y="71788"/>
                    <a:pt x="718775" y="3380"/>
                    <a:pt x="635135" y="3380"/>
                  </a:cubicBezTo>
                  <a:lnTo>
                    <a:pt x="56646" y="3380"/>
                  </a:lnTo>
                  <a:cubicBezTo>
                    <a:pt x="27354" y="3380"/>
                    <a:pt x="3380" y="27354"/>
                    <a:pt x="3380" y="56646"/>
                  </a:cubicBezTo>
                  <a:lnTo>
                    <a:pt x="3380" y="211532"/>
                  </a:lnTo>
                  <a:cubicBezTo>
                    <a:pt x="3380" y="240914"/>
                    <a:pt x="27354" y="264888"/>
                    <a:pt x="56646" y="264888"/>
                  </a:cubicBez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099A1E5-9D02-4152-8C64-B9772C710F19}"/>
                </a:ext>
              </a:extLst>
            </p:cNvPr>
            <p:cNvSpPr/>
            <p:nvPr/>
          </p:nvSpPr>
          <p:spPr>
            <a:xfrm>
              <a:off x="11930743" y="7299815"/>
              <a:ext cx="937336" cy="1284331"/>
            </a:xfrm>
            <a:custGeom>
              <a:avLst/>
              <a:gdLst>
                <a:gd name="connsiteX0" fmla="*/ 440374 w 937336"/>
                <a:gd name="connsiteY0" fmla="*/ 1279824 h 1284331"/>
                <a:gd name="connsiteX1" fmla="*/ 557902 w 937336"/>
                <a:gd name="connsiteY1" fmla="*/ 1281581 h 1284331"/>
                <a:gd name="connsiteX2" fmla="*/ 929050 w 937336"/>
                <a:gd name="connsiteY2" fmla="*/ 921337 h 1284331"/>
                <a:gd name="connsiteX3" fmla="*/ 936802 w 937336"/>
                <a:gd name="connsiteY3" fmla="*/ 401205 h 1284331"/>
                <a:gd name="connsiteX4" fmla="*/ 552854 w 937336"/>
                <a:gd name="connsiteY4" fmla="*/ 5632 h 1284331"/>
                <a:gd name="connsiteX5" fmla="*/ 405584 w 937336"/>
                <a:gd name="connsiteY5" fmla="*/ 3424 h 1284331"/>
                <a:gd name="connsiteX6" fmla="*/ 10010 w 937336"/>
                <a:gd name="connsiteY6" fmla="*/ 387371 h 1284331"/>
                <a:gd name="connsiteX7" fmla="*/ 3431 w 937336"/>
                <a:gd name="connsiteY7" fmla="*/ 829631 h 1284331"/>
                <a:gd name="connsiteX8" fmla="*/ 440374 w 937336"/>
                <a:gd name="connsiteY8" fmla="*/ 1279824 h 128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7336" h="1284331">
                  <a:moveTo>
                    <a:pt x="440374" y="1279824"/>
                  </a:moveTo>
                  <a:lnTo>
                    <a:pt x="557902" y="1281581"/>
                  </a:lnTo>
                  <a:cubicBezTo>
                    <a:pt x="759023" y="1284600"/>
                    <a:pt x="926031" y="1122459"/>
                    <a:pt x="929050" y="921337"/>
                  </a:cubicBezTo>
                  <a:lnTo>
                    <a:pt x="936802" y="401205"/>
                  </a:lnTo>
                  <a:cubicBezTo>
                    <a:pt x="940002" y="186835"/>
                    <a:pt x="767225" y="8831"/>
                    <a:pt x="552854" y="5632"/>
                  </a:cubicBezTo>
                  <a:lnTo>
                    <a:pt x="405584" y="3424"/>
                  </a:lnTo>
                  <a:cubicBezTo>
                    <a:pt x="191213" y="224"/>
                    <a:pt x="13210" y="173000"/>
                    <a:pt x="10010" y="387371"/>
                  </a:cubicBezTo>
                  <a:lnTo>
                    <a:pt x="3431" y="829631"/>
                  </a:lnTo>
                  <a:cubicBezTo>
                    <a:pt x="-265" y="1073609"/>
                    <a:pt x="196397" y="1276173"/>
                    <a:pt x="440374" y="1279824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51CF92-4CD0-4B26-B46B-1D54EEFCA0C0}"/>
                </a:ext>
              </a:extLst>
            </p:cNvPr>
            <p:cNvSpPr/>
            <p:nvPr/>
          </p:nvSpPr>
          <p:spPr>
            <a:xfrm>
              <a:off x="12483833" y="7927241"/>
              <a:ext cx="103648" cy="301931"/>
            </a:xfrm>
            <a:custGeom>
              <a:avLst/>
              <a:gdLst>
                <a:gd name="connsiteX0" fmla="*/ 42080 w 103647"/>
                <a:gd name="connsiteY0" fmla="*/ 302338 h 301930"/>
                <a:gd name="connsiteX1" fmla="*/ 60645 w 103647"/>
                <a:gd name="connsiteY1" fmla="*/ 302608 h 301930"/>
                <a:gd name="connsiteX2" fmla="*/ 102375 w 103647"/>
                <a:gd name="connsiteY2" fmla="*/ 259436 h 301930"/>
                <a:gd name="connsiteX3" fmla="*/ 77770 w 103647"/>
                <a:gd name="connsiteY3" fmla="*/ 32223 h 301930"/>
                <a:gd name="connsiteX4" fmla="*/ 56816 w 103647"/>
                <a:gd name="connsiteY4" fmla="*/ 3381 h 301930"/>
                <a:gd name="connsiteX5" fmla="*/ 56816 w 103647"/>
                <a:gd name="connsiteY5" fmla="*/ 3381 h 301930"/>
                <a:gd name="connsiteX6" fmla="*/ 35004 w 103647"/>
                <a:gd name="connsiteY6" fmla="*/ 31547 h 301930"/>
                <a:gd name="connsiteX7" fmla="*/ 3640 w 103647"/>
                <a:gd name="connsiteY7" fmla="*/ 257949 h 301930"/>
                <a:gd name="connsiteX8" fmla="*/ 42080 w 103647"/>
                <a:gd name="connsiteY8" fmla="*/ 302338 h 30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7" h="301930">
                  <a:moveTo>
                    <a:pt x="42080" y="302338"/>
                  </a:moveTo>
                  <a:lnTo>
                    <a:pt x="60645" y="302608"/>
                  </a:lnTo>
                  <a:cubicBezTo>
                    <a:pt x="86783" y="303014"/>
                    <a:pt x="104403" y="280256"/>
                    <a:pt x="102375" y="259436"/>
                  </a:cubicBezTo>
                  <a:lnTo>
                    <a:pt x="77770" y="32223"/>
                  </a:lnTo>
                  <a:cubicBezTo>
                    <a:pt x="75833" y="9510"/>
                    <a:pt x="66639" y="3562"/>
                    <a:pt x="56816" y="3381"/>
                  </a:cubicBezTo>
                  <a:lnTo>
                    <a:pt x="56816" y="3381"/>
                  </a:lnTo>
                  <a:cubicBezTo>
                    <a:pt x="46946" y="3246"/>
                    <a:pt x="37303" y="11899"/>
                    <a:pt x="35004" y="31547"/>
                  </a:cubicBezTo>
                  <a:lnTo>
                    <a:pt x="3640" y="257949"/>
                  </a:lnTo>
                  <a:cubicBezTo>
                    <a:pt x="1116" y="277913"/>
                    <a:pt x="17204" y="301977"/>
                    <a:pt x="42080" y="302338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83182E-04E0-4F9C-ADF8-5C98554E31FB}"/>
                </a:ext>
              </a:extLst>
            </p:cNvPr>
            <p:cNvSpPr/>
            <p:nvPr/>
          </p:nvSpPr>
          <p:spPr>
            <a:xfrm>
              <a:off x="12646720" y="8086209"/>
              <a:ext cx="184763" cy="130686"/>
            </a:xfrm>
            <a:custGeom>
              <a:avLst/>
              <a:gdLst>
                <a:gd name="connsiteX0" fmla="*/ 93528 w 184763"/>
                <a:gd name="connsiteY0" fmla="*/ 4745 h 130686"/>
                <a:gd name="connsiteX1" fmla="*/ 180887 w 184763"/>
                <a:gd name="connsiteY1" fmla="*/ 67342 h 130686"/>
                <a:gd name="connsiteX2" fmla="*/ 91702 w 184763"/>
                <a:gd name="connsiteY2" fmla="*/ 127309 h 130686"/>
                <a:gd name="connsiteX3" fmla="*/ 4343 w 184763"/>
                <a:gd name="connsiteY3" fmla="*/ 64712 h 130686"/>
                <a:gd name="connsiteX4" fmla="*/ 93528 w 184763"/>
                <a:gd name="connsiteY4" fmla="*/ 4745 h 13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63" h="130686">
                  <a:moveTo>
                    <a:pt x="93528" y="4745"/>
                  </a:moveTo>
                  <a:cubicBezTo>
                    <a:pt x="142279" y="5472"/>
                    <a:pt x="181391" y="33497"/>
                    <a:pt x="180887" y="67342"/>
                  </a:cubicBezTo>
                  <a:cubicBezTo>
                    <a:pt x="180382" y="101187"/>
                    <a:pt x="140453" y="128035"/>
                    <a:pt x="91702" y="127309"/>
                  </a:cubicBezTo>
                  <a:cubicBezTo>
                    <a:pt x="42951" y="126582"/>
                    <a:pt x="3839" y="98557"/>
                    <a:pt x="4343" y="64712"/>
                  </a:cubicBezTo>
                  <a:cubicBezTo>
                    <a:pt x="4847" y="30867"/>
                    <a:pt x="44777" y="4019"/>
                    <a:pt x="93528" y="4745"/>
                  </a:cubicBezTo>
                  <a:close/>
                </a:path>
              </a:pathLst>
            </a:custGeom>
            <a:solidFill>
              <a:srgbClr val="F9A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F34773-94FD-4725-AC34-055AB6B69A83}"/>
                </a:ext>
              </a:extLst>
            </p:cNvPr>
            <p:cNvSpPr/>
            <p:nvPr/>
          </p:nvSpPr>
          <p:spPr>
            <a:xfrm>
              <a:off x="12221093" y="8075760"/>
              <a:ext cx="180257" cy="126180"/>
            </a:xfrm>
            <a:custGeom>
              <a:avLst/>
              <a:gdLst>
                <a:gd name="connsiteX0" fmla="*/ 3384 w 180257"/>
                <a:gd name="connsiteY0" fmla="*/ 63375 h 126179"/>
                <a:gd name="connsiteX1" fmla="*/ 90720 w 180257"/>
                <a:gd name="connsiteY1" fmla="*/ 125969 h 126179"/>
                <a:gd name="connsiteX2" fmla="*/ 179902 w 180257"/>
                <a:gd name="connsiteY2" fmla="*/ 65988 h 126179"/>
                <a:gd name="connsiteX3" fmla="*/ 92567 w 180257"/>
                <a:gd name="connsiteY3" fmla="*/ 3394 h 126179"/>
                <a:gd name="connsiteX4" fmla="*/ 3384 w 180257"/>
                <a:gd name="connsiteY4" fmla="*/ 63375 h 1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57" h="126179">
                  <a:moveTo>
                    <a:pt x="3384" y="63375"/>
                  </a:moveTo>
                  <a:cubicBezTo>
                    <a:pt x="2889" y="97218"/>
                    <a:pt x="42005" y="125248"/>
                    <a:pt x="90720" y="125969"/>
                  </a:cubicBezTo>
                  <a:cubicBezTo>
                    <a:pt x="139434" y="126690"/>
                    <a:pt x="179406" y="99832"/>
                    <a:pt x="179902" y="65988"/>
                  </a:cubicBezTo>
                  <a:cubicBezTo>
                    <a:pt x="180397" y="32145"/>
                    <a:pt x="141282" y="4115"/>
                    <a:pt x="92567" y="3394"/>
                  </a:cubicBezTo>
                  <a:cubicBezTo>
                    <a:pt x="43852" y="2673"/>
                    <a:pt x="3926" y="29531"/>
                    <a:pt x="3384" y="63375"/>
                  </a:cubicBezTo>
                  <a:close/>
                </a:path>
              </a:pathLst>
            </a:custGeom>
            <a:solidFill>
              <a:srgbClr val="F9A7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53E029-0608-4E34-8F10-299BCA5CF995}"/>
                </a:ext>
              </a:extLst>
            </p:cNvPr>
            <p:cNvSpPr/>
            <p:nvPr/>
          </p:nvSpPr>
          <p:spPr>
            <a:xfrm>
              <a:off x="12858487" y="7590072"/>
              <a:ext cx="76609" cy="491200"/>
            </a:xfrm>
            <a:custGeom>
              <a:avLst/>
              <a:gdLst>
                <a:gd name="connsiteX0" fmla="*/ 77601 w 76609"/>
                <a:gd name="connsiteY0" fmla="*/ 3380 h 491200"/>
                <a:gd name="connsiteX1" fmla="*/ 3380 w 76609"/>
                <a:gd name="connsiteY1" fmla="*/ 490209 h 491200"/>
                <a:gd name="connsiteX2" fmla="*/ 3380 w 76609"/>
                <a:gd name="connsiteY2" fmla="*/ 42856 h 4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09" h="491200">
                  <a:moveTo>
                    <a:pt x="77601" y="3380"/>
                  </a:moveTo>
                  <a:lnTo>
                    <a:pt x="3380" y="490209"/>
                  </a:lnTo>
                  <a:lnTo>
                    <a:pt x="3380" y="42856"/>
                  </a:ln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414DCDE-EB73-4782-B335-3253DD54CA25}"/>
                </a:ext>
              </a:extLst>
            </p:cNvPr>
            <p:cNvSpPr/>
            <p:nvPr/>
          </p:nvSpPr>
          <p:spPr>
            <a:xfrm>
              <a:off x="11863412" y="7068742"/>
              <a:ext cx="1167164" cy="1189696"/>
            </a:xfrm>
            <a:custGeom>
              <a:avLst/>
              <a:gdLst>
                <a:gd name="connsiteX0" fmla="*/ 127363 w 1167164"/>
                <a:gd name="connsiteY0" fmla="*/ 993468 h 1189696"/>
                <a:gd name="connsiteX1" fmla="*/ 211452 w 1167164"/>
                <a:gd name="connsiteY1" fmla="*/ 654900 h 1189696"/>
                <a:gd name="connsiteX2" fmla="*/ 310053 w 1167164"/>
                <a:gd name="connsiteY2" fmla="*/ 593613 h 1189696"/>
                <a:gd name="connsiteX3" fmla="*/ 1155053 w 1167164"/>
                <a:gd name="connsiteY3" fmla="*/ 443279 h 1189696"/>
                <a:gd name="connsiteX4" fmla="*/ 879484 w 1167164"/>
                <a:gd name="connsiteY4" fmla="*/ 3542 h 1189696"/>
                <a:gd name="connsiteX5" fmla="*/ 848571 w 1167164"/>
                <a:gd name="connsiteY5" fmla="*/ 59196 h 1189696"/>
                <a:gd name="connsiteX6" fmla="*/ 855510 w 1167164"/>
                <a:gd name="connsiteY6" fmla="*/ 85468 h 1189696"/>
                <a:gd name="connsiteX7" fmla="*/ 449391 w 1167164"/>
                <a:gd name="connsiteY7" fmla="*/ 112056 h 1189696"/>
                <a:gd name="connsiteX8" fmla="*/ 10600 w 1167164"/>
                <a:gd name="connsiteY8" fmla="*/ 459682 h 1189696"/>
                <a:gd name="connsiteX9" fmla="*/ 101270 w 1167164"/>
                <a:gd name="connsiteY9" fmla="*/ 1187695 h 1189696"/>
                <a:gd name="connsiteX10" fmla="*/ 127363 w 1167164"/>
                <a:gd name="connsiteY10" fmla="*/ 993468 h 118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164" h="1189696">
                  <a:moveTo>
                    <a:pt x="127363" y="993468"/>
                  </a:moveTo>
                  <a:lnTo>
                    <a:pt x="211452" y="654900"/>
                  </a:lnTo>
                  <a:cubicBezTo>
                    <a:pt x="222312" y="611143"/>
                    <a:pt x="265980" y="583969"/>
                    <a:pt x="310053" y="593613"/>
                  </a:cubicBezTo>
                  <a:cubicBezTo>
                    <a:pt x="519016" y="639398"/>
                    <a:pt x="1086285" y="762739"/>
                    <a:pt x="1155053" y="443279"/>
                  </a:cubicBezTo>
                  <a:cubicBezTo>
                    <a:pt x="1211608" y="180599"/>
                    <a:pt x="989576" y="13861"/>
                    <a:pt x="879484" y="3542"/>
                  </a:cubicBezTo>
                  <a:cubicBezTo>
                    <a:pt x="849472" y="748"/>
                    <a:pt x="831086" y="34681"/>
                    <a:pt x="848571" y="59196"/>
                  </a:cubicBezTo>
                  <a:cubicBezTo>
                    <a:pt x="854970" y="68164"/>
                    <a:pt x="858259" y="77267"/>
                    <a:pt x="855510" y="85468"/>
                  </a:cubicBezTo>
                  <a:cubicBezTo>
                    <a:pt x="844560" y="118320"/>
                    <a:pt x="610180" y="95383"/>
                    <a:pt x="449391" y="112056"/>
                  </a:cubicBezTo>
                  <a:cubicBezTo>
                    <a:pt x="353044" y="122061"/>
                    <a:pt x="27004" y="166810"/>
                    <a:pt x="10600" y="459682"/>
                  </a:cubicBezTo>
                  <a:cubicBezTo>
                    <a:pt x="-5803" y="752600"/>
                    <a:pt x="-1431" y="1020867"/>
                    <a:pt x="101270" y="1187695"/>
                  </a:cubicBezTo>
                  <a:lnTo>
                    <a:pt x="127363" y="993468"/>
                  </a:ln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FE0F72-AE17-4976-8139-C0F72EE720D4}"/>
                </a:ext>
              </a:extLst>
            </p:cNvPr>
            <p:cNvSpPr/>
            <p:nvPr/>
          </p:nvSpPr>
          <p:spPr>
            <a:xfrm>
              <a:off x="11837952" y="7845892"/>
              <a:ext cx="193776" cy="279398"/>
            </a:xfrm>
            <a:custGeom>
              <a:avLst/>
              <a:gdLst>
                <a:gd name="connsiteX0" fmla="*/ 84325 w 193776"/>
                <a:gd name="connsiteY0" fmla="*/ 277650 h 279398"/>
                <a:gd name="connsiteX1" fmla="*/ 108209 w 193776"/>
                <a:gd name="connsiteY1" fmla="*/ 278011 h 279398"/>
                <a:gd name="connsiteX2" fmla="*/ 191577 w 193776"/>
                <a:gd name="connsiteY2" fmla="*/ 197075 h 279398"/>
                <a:gd name="connsiteX3" fmla="*/ 193200 w 193776"/>
                <a:gd name="connsiteY3" fmla="*/ 87119 h 279398"/>
                <a:gd name="connsiteX4" fmla="*/ 112265 w 193776"/>
                <a:gd name="connsiteY4" fmla="*/ 3750 h 279398"/>
                <a:gd name="connsiteX5" fmla="*/ 88381 w 193776"/>
                <a:gd name="connsiteY5" fmla="*/ 3389 h 279398"/>
                <a:gd name="connsiteX6" fmla="*/ 5012 w 193776"/>
                <a:gd name="connsiteY6" fmla="*/ 84325 h 279398"/>
                <a:gd name="connsiteX7" fmla="*/ 3389 w 193776"/>
                <a:gd name="connsiteY7" fmla="*/ 194281 h 279398"/>
                <a:gd name="connsiteX8" fmla="*/ 84325 w 193776"/>
                <a:gd name="connsiteY8" fmla="*/ 277650 h 27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76" h="279398">
                  <a:moveTo>
                    <a:pt x="84325" y="277650"/>
                  </a:moveTo>
                  <a:lnTo>
                    <a:pt x="108209" y="278011"/>
                  </a:lnTo>
                  <a:cubicBezTo>
                    <a:pt x="153408" y="278687"/>
                    <a:pt x="190902" y="242275"/>
                    <a:pt x="191577" y="197075"/>
                  </a:cubicBezTo>
                  <a:lnTo>
                    <a:pt x="193200" y="87119"/>
                  </a:lnTo>
                  <a:cubicBezTo>
                    <a:pt x="193876" y="41919"/>
                    <a:pt x="157465" y="4425"/>
                    <a:pt x="112265" y="3750"/>
                  </a:cubicBezTo>
                  <a:lnTo>
                    <a:pt x="88381" y="3389"/>
                  </a:lnTo>
                  <a:cubicBezTo>
                    <a:pt x="43181" y="2713"/>
                    <a:pt x="5687" y="39125"/>
                    <a:pt x="5012" y="84325"/>
                  </a:cubicBezTo>
                  <a:lnTo>
                    <a:pt x="3389" y="194281"/>
                  </a:lnTo>
                  <a:cubicBezTo>
                    <a:pt x="2714" y="239481"/>
                    <a:pt x="39126" y="276975"/>
                    <a:pt x="84325" y="277650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47E355-B9C4-47FB-87B9-590741BCCDA0}"/>
                </a:ext>
              </a:extLst>
            </p:cNvPr>
            <p:cNvSpPr/>
            <p:nvPr/>
          </p:nvSpPr>
          <p:spPr>
            <a:xfrm>
              <a:off x="12671085" y="7290234"/>
              <a:ext cx="270386" cy="369527"/>
            </a:xfrm>
            <a:custGeom>
              <a:avLst/>
              <a:gdLst>
                <a:gd name="connsiteX0" fmla="*/ 23503 w 270385"/>
                <a:gd name="connsiteY0" fmla="*/ 370454 h 369526"/>
                <a:gd name="connsiteX1" fmla="*/ 3855 w 270385"/>
                <a:gd name="connsiteY1" fmla="*/ 354681 h 369526"/>
                <a:gd name="connsiteX2" fmla="*/ 19132 w 270385"/>
                <a:gd name="connsiteY2" fmla="*/ 330707 h 369526"/>
                <a:gd name="connsiteX3" fmla="*/ 139589 w 270385"/>
                <a:gd name="connsiteY3" fmla="*/ 270771 h 369526"/>
                <a:gd name="connsiteX4" fmla="*/ 224490 w 270385"/>
                <a:gd name="connsiteY4" fmla="*/ 26884 h 369526"/>
                <a:gd name="connsiteX5" fmla="*/ 240938 w 270385"/>
                <a:gd name="connsiteY5" fmla="*/ 3676 h 369526"/>
                <a:gd name="connsiteX6" fmla="*/ 264146 w 270385"/>
                <a:gd name="connsiteY6" fmla="*/ 20124 h 369526"/>
                <a:gd name="connsiteX7" fmla="*/ 163473 w 270385"/>
                <a:gd name="connsiteY7" fmla="*/ 303173 h 369526"/>
                <a:gd name="connsiteX8" fmla="*/ 27784 w 270385"/>
                <a:gd name="connsiteY8" fmla="*/ 370003 h 369526"/>
                <a:gd name="connsiteX9" fmla="*/ 23503 w 270385"/>
                <a:gd name="connsiteY9" fmla="*/ 370454 h 36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385" h="369526">
                  <a:moveTo>
                    <a:pt x="23503" y="370454"/>
                  </a:moveTo>
                  <a:cubicBezTo>
                    <a:pt x="14265" y="370454"/>
                    <a:pt x="5929" y="364054"/>
                    <a:pt x="3855" y="354681"/>
                  </a:cubicBezTo>
                  <a:cubicBezTo>
                    <a:pt x="1467" y="343820"/>
                    <a:pt x="8317" y="333095"/>
                    <a:pt x="19132" y="330707"/>
                  </a:cubicBezTo>
                  <a:cubicBezTo>
                    <a:pt x="20078" y="330482"/>
                    <a:pt x="83213" y="315881"/>
                    <a:pt x="139589" y="270771"/>
                  </a:cubicBezTo>
                  <a:cubicBezTo>
                    <a:pt x="213449" y="211737"/>
                    <a:pt x="241975" y="129676"/>
                    <a:pt x="224490" y="26884"/>
                  </a:cubicBezTo>
                  <a:cubicBezTo>
                    <a:pt x="222642" y="15933"/>
                    <a:pt x="229988" y="5523"/>
                    <a:pt x="240938" y="3676"/>
                  </a:cubicBezTo>
                  <a:cubicBezTo>
                    <a:pt x="251888" y="1783"/>
                    <a:pt x="262299" y="9173"/>
                    <a:pt x="264146" y="20124"/>
                  </a:cubicBezTo>
                  <a:cubicBezTo>
                    <a:pt x="289382" y="168250"/>
                    <a:pt x="223318" y="255810"/>
                    <a:pt x="163473" y="303173"/>
                  </a:cubicBezTo>
                  <a:cubicBezTo>
                    <a:pt x="99661" y="353690"/>
                    <a:pt x="30714" y="369327"/>
                    <a:pt x="27784" y="370003"/>
                  </a:cubicBezTo>
                  <a:cubicBezTo>
                    <a:pt x="26387" y="370318"/>
                    <a:pt x="24946" y="370454"/>
                    <a:pt x="23503" y="370454"/>
                  </a:cubicBezTo>
                  <a:close/>
                </a:path>
              </a:pathLst>
            </a:custGeom>
            <a:solidFill>
              <a:srgbClr val="5351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AAF1DB-46E6-49A0-A789-73F4FC556D7D}"/>
                </a:ext>
              </a:extLst>
            </p:cNvPr>
            <p:cNvSpPr/>
            <p:nvPr/>
          </p:nvSpPr>
          <p:spPr>
            <a:xfrm>
              <a:off x="12507664" y="7440382"/>
              <a:ext cx="247853" cy="220815"/>
            </a:xfrm>
            <a:custGeom>
              <a:avLst/>
              <a:gdLst>
                <a:gd name="connsiteX0" fmla="*/ 23475 w 247853"/>
                <a:gd name="connsiteY0" fmla="*/ 220306 h 220814"/>
                <a:gd name="connsiteX1" fmla="*/ 3873 w 247853"/>
                <a:gd name="connsiteY1" fmla="*/ 204578 h 220814"/>
                <a:gd name="connsiteX2" fmla="*/ 19104 w 247853"/>
                <a:gd name="connsiteY2" fmla="*/ 180559 h 220814"/>
                <a:gd name="connsiteX3" fmla="*/ 208600 w 247853"/>
                <a:gd name="connsiteY3" fmla="*/ 18733 h 220814"/>
                <a:gd name="connsiteX4" fmla="*/ 232934 w 247853"/>
                <a:gd name="connsiteY4" fmla="*/ 3952 h 220814"/>
                <a:gd name="connsiteX5" fmla="*/ 247715 w 247853"/>
                <a:gd name="connsiteY5" fmla="*/ 28287 h 220814"/>
                <a:gd name="connsiteX6" fmla="*/ 123158 w 247853"/>
                <a:gd name="connsiteY6" fmla="*/ 181190 h 220814"/>
                <a:gd name="connsiteX7" fmla="*/ 27937 w 247853"/>
                <a:gd name="connsiteY7" fmla="*/ 219810 h 220814"/>
                <a:gd name="connsiteX8" fmla="*/ 23475 w 247853"/>
                <a:gd name="connsiteY8" fmla="*/ 220306 h 22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853" h="220814">
                  <a:moveTo>
                    <a:pt x="23475" y="220306"/>
                  </a:moveTo>
                  <a:cubicBezTo>
                    <a:pt x="14282" y="220306"/>
                    <a:pt x="5946" y="213952"/>
                    <a:pt x="3873" y="204578"/>
                  </a:cubicBezTo>
                  <a:cubicBezTo>
                    <a:pt x="1440" y="193718"/>
                    <a:pt x="8244" y="182992"/>
                    <a:pt x="19104" y="180559"/>
                  </a:cubicBezTo>
                  <a:cubicBezTo>
                    <a:pt x="21222" y="180064"/>
                    <a:pt x="178227" y="142886"/>
                    <a:pt x="208600" y="18733"/>
                  </a:cubicBezTo>
                  <a:cubicBezTo>
                    <a:pt x="211258" y="7918"/>
                    <a:pt x="222119" y="1339"/>
                    <a:pt x="232934" y="3952"/>
                  </a:cubicBezTo>
                  <a:cubicBezTo>
                    <a:pt x="243750" y="6611"/>
                    <a:pt x="250329" y="17471"/>
                    <a:pt x="247715" y="28287"/>
                  </a:cubicBezTo>
                  <a:cubicBezTo>
                    <a:pt x="232529" y="90386"/>
                    <a:pt x="189447" y="143246"/>
                    <a:pt x="123158" y="181190"/>
                  </a:cubicBezTo>
                  <a:cubicBezTo>
                    <a:pt x="74173" y="209265"/>
                    <a:pt x="29785" y="219405"/>
                    <a:pt x="27937" y="219810"/>
                  </a:cubicBezTo>
                  <a:cubicBezTo>
                    <a:pt x="26449" y="220170"/>
                    <a:pt x="24963" y="220306"/>
                    <a:pt x="23475" y="220306"/>
                  </a:cubicBezTo>
                  <a:close/>
                </a:path>
              </a:pathLst>
            </a:custGeom>
            <a:solidFill>
              <a:srgbClr val="5351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6CA06E-8ED5-4F06-B3C4-51FA2984D089}"/>
                </a:ext>
              </a:extLst>
            </p:cNvPr>
            <p:cNvSpPr/>
            <p:nvPr/>
          </p:nvSpPr>
          <p:spPr>
            <a:xfrm>
              <a:off x="12245973" y="7931028"/>
              <a:ext cx="130686" cy="121673"/>
            </a:xfrm>
            <a:custGeom>
              <a:avLst/>
              <a:gdLst>
                <a:gd name="connsiteX0" fmla="*/ 130191 w 130686"/>
                <a:gd name="connsiteY0" fmla="*/ 61198 h 121673"/>
                <a:gd name="connsiteX1" fmla="*/ 66785 w 130686"/>
                <a:gd name="connsiteY1" fmla="*/ 119015 h 121673"/>
                <a:gd name="connsiteX2" fmla="*/ 3380 w 130686"/>
                <a:gd name="connsiteY2" fmla="*/ 61198 h 121673"/>
                <a:gd name="connsiteX3" fmla="*/ 66785 w 130686"/>
                <a:gd name="connsiteY3" fmla="*/ 3380 h 121673"/>
                <a:gd name="connsiteX4" fmla="*/ 130191 w 130686"/>
                <a:gd name="connsiteY4" fmla="*/ 61198 h 1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86" h="121673">
                  <a:moveTo>
                    <a:pt x="130191" y="61198"/>
                  </a:moveTo>
                  <a:cubicBezTo>
                    <a:pt x="130191" y="93129"/>
                    <a:pt x="101804" y="119015"/>
                    <a:pt x="66785" y="119015"/>
                  </a:cubicBezTo>
                  <a:cubicBezTo>
                    <a:pt x="31767" y="119015"/>
                    <a:pt x="3380" y="93129"/>
                    <a:pt x="3380" y="61198"/>
                  </a:cubicBezTo>
                  <a:cubicBezTo>
                    <a:pt x="3380" y="29266"/>
                    <a:pt x="31767" y="3380"/>
                    <a:pt x="66785" y="3380"/>
                  </a:cubicBezTo>
                  <a:cubicBezTo>
                    <a:pt x="101804" y="3380"/>
                    <a:pt x="130191" y="29266"/>
                    <a:pt x="130191" y="61198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6C5C718-2FE5-4DA3-969F-C4418A96D609}"/>
                </a:ext>
              </a:extLst>
            </p:cNvPr>
            <p:cNvSpPr/>
            <p:nvPr/>
          </p:nvSpPr>
          <p:spPr>
            <a:xfrm>
              <a:off x="12665341" y="7931028"/>
              <a:ext cx="130686" cy="121673"/>
            </a:xfrm>
            <a:custGeom>
              <a:avLst/>
              <a:gdLst>
                <a:gd name="connsiteX0" fmla="*/ 130190 w 130686"/>
                <a:gd name="connsiteY0" fmla="*/ 61198 h 121673"/>
                <a:gd name="connsiteX1" fmla="*/ 66784 w 130686"/>
                <a:gd name="connsiteY1" fmla="*/ 119015 h 121673"/>
                <a:gd name="connsiteX2" fmla="*/ 3379 w 130686"/>
                <a:gd name="connsiteY2" fmla="*/ 61198 h 121673"/>
                <a:gd name="connsiteX3" fmla="*/ 66784 w 130686"/>
                <a:gd name="connsiteY3" fmla="*/ 3380 h 121673"/>
                <a:gd name="connsiteX4" fmla="*/ 130190 w 130686"/>
                <a:gd name="connsiteY4" fmla="*/ 61198 h 1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86" h="121673">
                  <a:moveTo>
                    <a:pt x="130190" y="61198"/>
                  </a:moveTo>
                  <a:cubicBezTo>
                    <a:pt x="130190" y="93129"/>
                    <a:pt x="101803" y="119015"/>
                    <a:pt x="66784" y="119015"/>
                  </a:cubicBezTo>
                  <a:cubicBezTo>
                    <a:pt x="31766" y="119015"/>
                    <a:pt x="3379" y="93129"/>
                    <a:pt x="3379" y="61198"/>
                  </a:cubicBezTo>
                  <a:cubicBezTo>
                    <a:pt x="3379" y="29266"/>
                    <a:pt x="31766" y="3380"/>
                    <a:pt x="66784" y="3380"/>
                  </a:cubicBezTo>
                  <a:cubicBezTo>
                    <a:pt x="101803" y="3380"/>
                    <a:pt x="130190" y="29266"/>
                    <a:pt x="130190" y="61198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5CFCB8-05DC-454B-96F7-A2961536785E}"/>
                </a:ext>
              </a:extLst>
            </p:cNvPr>
            <p:cNvSpPr/>
            <p:nvPr/>
          </p:nvSpPr>
          <p:spPr>
            <a:xfrm>
              <a:off x="12397631" y="8269761"/>
              <a:ext cx="288411" cy="139699"/>
            </a:xfrm>
            <a:custGeom>
              <a:avLst/>
              <a:gdLst>
                <a:gd name="connsiteX0" fmla="*/ 142793 w 288411"/>
                <a:gd name="connsiteY0" fmla="*/ 139309 h 139699"/>
                <a:gd name="connsiteX1" fmla="*/ 8095 w 288411"/>
                <a:gd name="connsiteY1" fmla="*/ 61573 h 139699"/>
                <a:gd name="connsiteX2" fmla="*/ 20849 w 288411"/>
                <a:gd name="connsiteY2" fmla="*/ 13759 h 139699"/>
                <a:gd name="connsiteX3" fmla="*/ 68662 w 288411"/>
                <a:gd name="connsiteY3" fmla="*/ 26513 h 139699"/>
                <a:gd name="connsiteX4" fmla="*/ 142793 w 288411"/>
                <a:gd name="connsiteY4" fmla="*/ 69324 h 139699"/>
                <a:gd name="connsiteX5" fmla="*/ 219086 w 288411"/>
                <a:gd name="connsiteY5" fmla="*/ 22502 h 139699"/>
                <a:gd name="connsiteX6" fmla="*/ 266133 w 288411"/>
                <a:gd name="connsiteY6" fmla="*/ 7180 h 139699"/>
                <a:gd name="connsiteX7" fmla="*/ 281456 w 288411"/>
                <a:gd name="connsiteY7" fmla="*/ 54228 h 139699"/>
                <a:gd name="connsiteX8" fmla="*/ 142793 w 288411"/>
                <a:gd name="connsiteY8" fmla="*/ 139309 h 13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411" h="139699">
                  <a:moveTo>
                    <a:pt x="142793" y="139309"/>
                  </a:moveTo>
                  <a:cubicBezTo>
                    <a:pt x="87454" y="139309"/>
                    <a:pt x="35855" y="109521"/>
                    <a:pt x="8095" y="61573"/>
                  </a:cubicBezTo>
                  <a:cubicBezTo>
                    <a:pt x="-1593" y="44854"/>
                    <a:pt x="4130" y="23448"/>
                    <a:pt x="20849" y="13759"/>
                  </a:cubicBezTo>
                  <a:cubicBezTo>
                    <a:pt x="37567" y="4071"/>
                    <a:pt x="58973" y="9794"/>
                    <a:pt x="68662" y="26513"/>
                  </a:cubicBezTo>
                  <a:cubicBezTo>
                    <a:pt x="83939" y="52921"/>
                    <a:pt x="112329" y="69324"/>
                    <a:pt x="142793" y="69324"/>
                  </a:cubicBezTo>
                  <a:cubicBezTo>
                    <a:pt x="175149" y="69324"/>
                    <a:pt x="204395" y="51389"/>
                    <a:pt x="219086" y="22502"/>
                  </a:cubicBezTo>
                  <a:cubicBezTo>
                    <a:pt x="227828" y="5287"/>
                    <a:pt x="248919" y="-1562"/>
                    <a:pt x="266133" y="7180"/>
                  </a:cubicBezTo>
                  <a:cubicBezTo>
                    <a:pt x="283348" y="15968"/>
                    <a:pt x="290198" y="37013"/>
                    <a:pt x="281456" y="54228"/>
                  </a:cubicBezTo>
                  <a:cubicBezTo>
                    <a:pt x="254733" y="106727"/>
                    <a:pt x="201602" y="139309"/>
                    <a:pt x="142793" y="139309"/>
                  </a:cubicBezTo>
                  <a:close/>
                </a:path>
              </a:pathLst>
            </a:custGeom>
            <a:solidFill>
              <a:srgbClr val="E452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39F467-08E2-4E12-8A01-4B06009A362F}"/>
                </a:ext>
              </a:extLst>
            </p:cNvPr>
            <p:cNvSpPr/>
            <p:nvPr/>
          </p:nvSpPr>
          <p:spPr>
            <a:xfrm>
              <a:off x="12169632" y="7808005"/>
              <a:ext cx="283905" cy="94635"/>
            </a:xfrm>
            <a:custGeom>
              <a:avLst/>
              <a:gdLst>
                <a:gd name="connsiteX0" fmla="*/ 256734 w 283904"/>
                <a:gd name="connsiteY0" fmla="*/ 94588 h 94634"/>
                <a:gd name="connsiteX1" fmla="*/ 241548 w 283904"/>
                <a:gd name="connsiteY1" fmla="*/ 90081 h 94634"/>
                <a:gd name="connsiteX2" fmla="*/ 47456 w 283904"/>
                <a:gd name="connsiteY2" fmla="*/ 89450 h 94634"/>
                <a:gd name="connsiteX3" fmla="*/ 8474 w 283904"/>
                <a:gd name="connsiteY3" fmla="*/ 82691 h 94634"/>
                <a:gd name="connsiteX4" fmla="*/ 15234 w 283904"/>
                <a:gd name="connsiteY4" fmla="*/ 43710 h 94634"/>
                <a:gd name="connsiteX5" fmla="*/ 271921 w 283904"/>
                <a:gd name="connsiteY5" fmla="*/ 43079 h 94634"/>
                <a:gd name="connsiteX6" fmla="*/ 280212 w 283904"/>
                <a:gd name="connsiteY6" fmla="*/ 81789 h 94634"/>
                <a:gd name="connsiteX7" fmla="*/ 256734 w 283904"/>
                <a:gd name="connsiteY7" fmla="*/ 94588 h 9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904" h="94634">
                  <a:moveTo>
                    <a:pt x="256734" y="94588"/>
                  </a:moveTo>
                  <a:cubicBezTo>
                    <a:pt x="251507" y="94588"/>
                    <a:pt x="246278" y="93145"/>
                    <a:pt x="241548" y="90081"/>
                  </a:cubicBezTo>
                  <a:cubicBezTo>
                    <a:pt x="147272" y="29109"/>
                    <a:pt x="69177" y="74219"/>
                    <a:pt x="47456" y="89450"/>
                  </a:cubicBezTo>
                  <a:cubicBezTo>
                    <a:pt x="34837" y="98328"/>
                    <a:pt x="17353" y="95308"/>
                    <a:pt x="8474" y="82691"/>
                  </a:cubicBezTo>
                  <a:cubicBezTo>
                    <a:pt x="-403" y="70073"/>
                    <a:pt x="2617" y="52588"/>
                    <a:pt x="15234" y="43710"/>
                  </a:cubicBezTo>
                  <a:cubicBezTo>
                    <a:pt x="74855" y="1755"/>
                    <a:pt x="173590" y="-20461"/>
                    <a:pt x="271921" y="43079"/>
                  </a:cubicBezTo>
                  <a:cubicBezTo>
                    <a:pt x="284899" y="51461"/>
                    <a:pt x="288640" y="68811"/>
                    <a:pt x="280212" y="81789"/>
                  </a:cubicBezTo>
                  <a:cubicBezTo>
                    <a:pt x="274895" y="90081"/>
                    <a:pt x="265927" y="94588"/>
                    <a:pt x="256734" y="94588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9846AF-D623-4948-951B-5179EF4D7B74}"/>
                </a:ext>
              </a:extLst>
            </p:cNvPr>
            <p:cNvSpPr/>
            <p:nvPr/>
          </p:nvSpPr>
          <p:spPr>
            <a:xfrm>
              <a:off x="11046092" y="10991988"/>
              <a:ext cx="1410511" cy="1099568"/>
            </a:xfrm>
            <a:custGeom>
              <a:avLst/>
              <a:gdLst>
                <a:gd name="connsiteX0" fmla="*/ 1408032 w 1410511"/>
                <a:gd name="connsiteY0" fmla="*/ 488075 h 1099567"/>
                <a:gd name="connsiteX1" fmla="*/ 705707 w 1410511"/>
                <a:gd name="connsiteY1" fmla="*/ 1098290 h 1099567"/>
                <a:gd name="connsiteX2" fmla="*/ 3380 w 1410511"/>
                <a:gd name="connsiteY2" fmla="*/ 488075 h 1099567"/>
                <a:gd name="connsiteX3" fmla="*/ 80124 w 1410511"/>
                <a:gd name="connsiteY3" fmla="*/ 168569 h 1099567"/>
                <a:gd name="connsiteX4" fmla="*/ 1340257 w 1410511"/>
                <a:gd name="connsiteY4" fmla="*/ 186730 h 1099567"/>
                <a:gd name="connsiteX5" fmla="*/ 1408032 w 1410511"/>
                <a:gd name="connsiteY5" fmla="*/ 488075 h 109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511" h="1099567">
                  <a:moveTo>
                    <a:pt x="1408032" y="488075"/>
                  </a:moveTo>
                  <a:cubicBezTo>
                    <a:pt x="1408032" y="875944"/>
                    <a:pt x="1093620" y="1098290"/>
                    <a:pt x="705707" y="1098290"/>
                  </a:cubicBezTo>
                  <a:cubicBezTo>
                    <a:pt x="317838" y="1098290"/>
                    <a:pt x="3380" y="875944"/>
                    <a:pt x="3380" y="488075"/>
                  </a:cubicBezTo>
                  <a:cubicBezTo>
                    <a:pt x="3380" y="373026"/>
                    <a:pt x="31050" y="264421"/>
                    <a:pt x="80124" y="168569"/>
                  </a:cubicBezTo>
                  <a:cubicBezTo>
                    <a:pt x="196435" y="-58690"/>
                    <a:pt x="1227461" y="-50352"/>
                    <a:pt x="1340257" y="186730"/>
                  </a:cubicBezTo>
                  <a:cubicBezTo>
                    <a:pt x="1383698" y="278030"/>
                    <a:pt x="1408032" y="380192"/>
                    <a:pt x="1408032" y="488075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FE42114-4251-44B0-B289-FD8CAA7A3AB0}"/>
                </a:ext>
              </a:extLst>
            </p:cNvPr>
            <p:cNvSpPr/>
            <p:nvPr/>
          </p:nvSpPr>
          <p:spPr>
            <a:xfrm>
              <a:off x="11211073" y="11074305"/>
              <a:ext cx="1081542" cy="229828"/>
            </a:xfrm>
            <a:custGeom>
              <a:avLst/>
              <a:gdLst>
                <a:gd name="connsiteX0" fmla="*/ 1082579 w 1081542"/>
                <a:gd name="connsiteY0" fmla="*/ 116401 h 229827"/>
                <a:gd name="connsiteX1" fmla="*/ 542979 w 1081542"/>
                <a:gd name="connsiteY1" fmla="*/ 229423 h 229827"/>
                <a:gd name="connsiteX2" fmla="*/ 3380 w 1081542"/>
                <a:gd name="connsiteY2" fmla="*/ 116401 h 229827"/>
                <a:gd name="connsiteX3" fmla="*/ 542979 w 1081542"/>
                <a:gd name="connsiteY3" fmla="*/ 3380 h 229827"/>
                <a:gd name="connsiteX4" fmla="*/ 1082579 w 1081542"/>
                <a:gd name="connsiteY4" fmla="*/ 116401 h 22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542" h="229827">
                  <a:moveTo>
                    <a:pt x="1082579" y="116401"/>
                  </a:moveTo>
                  <a:cubicBezTo>
                    <a:pt x="1082579" y="178821"/>
                    <a:pt x="840992" y="229423"/>
                    <a:pt x="542979" y="229423"/>
                  </a:cubicBezTo>
                  <a:cubicBezTo>
                    <a:pt x="244967" y="229423"/>
                    <a:pt x="3380" y="178821"/>
                    <a:pt x="3380" y="116401"/>
                  </a:cubicBezTo>
                  <a:cubicBezTo>
                    <a:pt x="3380" y="53981"/>
                    <a:pt x="244967" y="3380"/>
                    <a:pt x="542979" y="3380"/>
                  </a:cubicBezTo>
                  <a:cubicBezTo>
                    <a:pt x="840992" y="3380"/>
                    <a:pt x="1082579" y="53981"/>
                    <a:pt x="1082579" y="116401"/>
                  </a:cubicBezTo>
                  <a:close/>
                </a:path>
              </a:pathLst>
            </a:custGeom>
            <a:solidFill>
              <a:srgbClr val="AD4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E45935D-C3DE-4B2B-A4A8-396444F9C833}"/>
                </a:ext>
              </a:extLst>
            </p:cNvPr>
            <p:cNvSpPr/>
            <p:nvPr/>
          </p:nvSpPr>
          <p:spPr>
            <a:xfrm>
              <a:off x="12582917" y="7808005"/>
              <a:ext cx="283905" cy="94635"/>
            </a:xfrm>
            <a:custGeom>
              <a:avLst/>
              <a:gdLst>
                <a:gd name="connsiteX0" fmla="*/ 256733 w 283904"/>
                <a:gd name="connsiteY0" fmla="*/ 94588 h 94634"/>
                <a:gd name="connsiteX1" fmla="*/ 241547 w 283904"/>
                <a:gd name="connsiteY1" fmla="*/ 90081 h 94634"/>
                <a:gd name="connsiteX2" fmla="*/ 47455 w 283904"/>
                <a:gd name="connsiteY2" fmla="*/ 89450 h 94634"/>
                <a:gd name="connsiteX3" fmla="*/ 8475 w 283904"/>
                <a:gd name="connsiteY3" fmla="*/ 82691 h 94634"/>
                <a:gd name="connsiteX4" fmla="*/ 15234 w 283904"/>
                <a:gd name="connsiteY4" fmla="*/ 43710 h 94634"/>
                <a:gd name="connsiteX5" fmla="*/ 271920 w 283904"/>
                <a:gd name="connsiteY5" fmla="*/ 43079 h 94634"/>
                <a:gd name="connsiteX6" fmla="*/ 280211 w 283904"/>
                <a:gd name="connsiteY6" fmla="*/ 81789 h 94634"/>
                <a:gd name="connsiteX7" fmla="*/ 256733 w 283904"/>
                <a:gd name="connsiteY7" fmla="*/ 94588 h 9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904" h="94634">
                  <a:moveTo>
                    <a:pt x="256733" y="94588"/>
                  </a:moveTo>
                  <a:cubicBezTo>
                    <a:pt x="251506" y="94588"/>
                    <a:pt x="246279" y="93145"/>
                    <a:pt x="241547" y="90081"/>
                  </a:cubicBezTo>
                  <a:cubicBezTo>
                    <a:pt x="147272" y="29109"/>
                    <a:pt x="69176" y="74219"/>
                    <a:pt x="47455" y="89450"/>
                  </a:cubicBezTo>
                  <a:cubicBezTo>
                    <a:pt x="34837" y="98328"/>
                    <a:pt x="17352" y="95308"/>
                    <a:pt x="8475" y="82691"/>
                  </a:cubicBezTo>
                  <a:cubicBezTo>
                    <a:pt x="-403" y="70073"/>
                    <a:pt x="2616" y="52588"/>
                    <a:pt x="15234" y="43710"/>
                  </a:cubicBezTo>
                  <a:cubicBezTo>
                    <a:pt x="74854" y="1755"/>
                    <a:pt x="173590" y="-20461"/>
                    <a:pt x="271920" y="43079"/>
                  </a:cubicBezTo>
                  <a:cubicBezTo>
                    <a:pt x="284898" y="51461"/>
                    <a:pt x="288639" y="68811"/>
                    <a:pt x="280211" y="81789"/>
                  </a:cubicBezTo>
                  <a:cubicBezTo>
                    <a:pt x="274939" y="90081"/>
                    <a:pt x="265926" y="94588"/>
                    <a:pt x="256733" y="94588"/>
                  </a:cubicBezTo>
                  <a:close/>
                </a:path>
              </a:pathLst>
            </a:custGeom>
            <a:solidFill>
              <a:srgbClr val="DEA7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46A56A-5E82-4ED6-813D-24DC2A9521AD}"/>
                </a:ext>
              </a:extLst>
            </p:cNvPr>
            <p:cNvSpPr/>
            <p:nvPr/>
          </p:nvSpPr>
          <p:spPr>
            <a:xfrm>
              <a:off x="11252351" y="11036599"/>
              <a:ext cx="1018452" cy="270386"/>
            </a:xfrm>
            <a:custGeom>
              <a:avLst/>
              <a:gdLst>
                <a:gd name="connsiteX0" fmla="*/ 3380 w 1018452"/>
                <a:gd name="connsiteY0" fmla="*/ 197549 h 270385"/>
                <a:gd name="connsiteX1" fmla="*/ 76880 w 1018452"/>
                <a:gd name="connsiteY1" fmla="*/ 101471 h 270385"/>
                <a:gd name="connsiteX2" fmla="*/ 147946 w 1018452"/>
                <a:gd name="connsiteY2" fmla="*/ 154152 h 270385"/>
                <a:gd name="connsiteX3" fmla="*/ 174353 w 1018452"/>
                <a:gd name="connsiteY3" fmla="*/ 26304 h 270385"/>
                <a:gd name="connsiteX4" fmla="*/ 273856 w 1018452"/>
                <a:gd name="connsiteY4" fmla="*/ 16165 h 270385"/>
                <a:gd name="connsiteX5" fmla="*/ 323156 w 1018452"/>
                <a:gd name="connsiteY5" fmla="*/ 64925 h 270385"/>
                <a:gd name="connsiteX6" fmla="*/ 442397 w 1018452"/>
                <a:gd name="connsiteY6" fmla="*/ 4043 h 270385"/>
                <a:gd name="connsiteX7" fmla="*/ 548477 w 1018452"/>
                <a:gd name="connsiteY7" fmla="*/ 100480 h 270385"/>
                <a:gd name="connsiteX8" fmla="*/ 608954 w 1018452"/>
                <a:gd name="connsiteY8" fmla="*/ 154197 h 270385"/>
                <a:gd name="connsiteX9" fmla="*/ 667807 w 1018452"/>
                <a:gd name="connsiteY9" fmla="*/ 115712 h 270385"/>
                <a:gd name="connsiteX10" fmla="*/ 737387 w 1018452"/>
                <a:gd name="connsiteY10" fmla="*/ 119768 h 270385"/>
                <a:gd name="connsiteX11" fmla="*/ 737387 w 1018452"/>
                <a:gd name="connsiteY11" fmla="*/ 178667 h 270385"/>
                <a:gd name="connsiteX12" fmla="*/ 799800 w 1018452"/>
                <a:gd name="connsiteY12" fmla="*/ 174612 h 270385"/>
                <a:gd name="connsiteX13" fmla="*/ 781505 w 1018452"/>
                <a:gd name="connsiteY13" fmla="*/ 85249 h 270385"/>
                <a:gd name="connsiteX14" fmla="*/ 881638 w 1018452"/>
                <a:gd name="connsiteY14" fmla="*/ 52758 h 270385"/>
                <a:gd name="connsiteX15" fmla="*/ 913542 w 1018452"/>
                <a:gd name="connsiteY15" fmla="*/ 121795 h 270385"/>
                <a:gd name="connsiteX16" fmla="*/ 994793 w 1018452"/>
                <a:gd name="connsiteY16" fmla="*/ 79165 h 270385"/>
                <a:gd name="connsiteX17" fmla="*/ 1016560 w 1018452"/>
                <a:gd name="connsiteY17" fmla="*/ 188131 h 270385"/>
                <a:gd name="connsiteX18" fmla="*/ 501701 w 1018452"/>
                <a:gd name="connsiteY18" fmla="*/ 267218 h 270385"/>
                <a:gd name="connsiteX19" fmla="*/ 3380 w 1018452"/>
                <a:gd name="connsiteY19" fmla="*/ 197549 h 27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8452" h="270385">
                  <a:moveTo>
                    <a:pt x="3380" y="197549"/>
                  </a:moveTo>
                  <a:lnTo>
                    <a:pt x="76880" y="101471"/>
                  </a:lnTo>
                  <a:lnTo>
                    <a:pt x="147946" y="154152"/>
                  </a:lnTo>
                  <a:lnTo>
                    <a:pt x="174353" y="26304"/>
                  </a:lnTo>
                  <a:lnTo>
                    <a:pt x="273856" y="16165"/>
                  </a:lnTo>
                  <a:lnTo>
                    <a:pt x="323156" y="64925"/>
                  </a:lnTo>
                  <a:cubicBezTo>
                    <a:pt x="323156" y="64925"/>
                    <a:pt x="353034" y="-4069"/>
                    <a:pt x="442397" y="4043"/>
                  </a:cubicBezTo>
                  <a:cubicBezTo>
                    <a:pt x="531758" y="12110"/>
                    <a:pt x="544873" y="81192"/>
                    <a:pt x="548477" y="100480"/>
                  </a:cubicBezTo>
                  <a:lnTo>
                    <a:pt x="608954" y="154197"/>
                  </a:lnTo>
                  <a:lnTo>
                    <a:pt x="667807" y="115712"/>
                  </a:lnTo>
                  <a:lnTo>
                    <a:pt x="737387" y="119768"/>
                  </a:lnTo>
                  <a:lnTo>
                    <a:pt x="737387" y="178667"/>
                  </a:lnTo>
                  <a:lnTo>
                    <a:pt x="799800" y="174612"/>
                  </a:lnTo>
                  <a:lnTo>
                    <a:pt x="781505" y="85249"/>
                  </a:lnTo>
                  <a:lnTo>
                    <a:pt x="881638" y="52758"/>
                  </a:lnTo>
                  <a:lnTo>
                    <a:pt x="913542" y="121795"/>
                  </a:lnTo>
                  <a:lnTo>
                    <a:pt x="994793" y="79165"/>
                  </a:lnTo>
                  <a:lnTo>
                    <a:pt x="1016560" y="188131"/>
                  </a:lnTo>
                  <a:cubicBezTo>
                    <a:pt x="1016560" y="188131"/>
                    <a:pt x="926567" y="267218"/>
                    <a:pt x="501701" y="267218"/>
                  </a:cubicBezTo>
                  <a:cubicBezTo>
                    <a:pt x="76835" y="267218"/>
                    <a:pt x="3380" y="197549"/>
                    <a:pt x="3380" y="197549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94515A-9700-4EB1-8C76-E3B3746B641D}"/>
                </a:ext>
              </a:extLst>
            </p:cNvPr>
            <p:cNvSpPr/>
            <p:nvPr/>
          </p:nvSpPr>
          <p:spPr>
            <a:xfrm>
              <a:off x="11190794" y="10712935"/>
              <a:ext cx="1117593" cy="563303"/>
            </a:xfrm>
            <a:custGeom>
              <a:avLst/>
              <a:gdLst>
                <a:gd name="connsiteX0" fmla="*/ 1084832 w 1117593"/>
                <a:gd name="connsiteY0" fmla="*/ 562447 h 563303"/>
                <a:gd name="connsiteX1" fmla="*/ 1051034 w 1117593"/>
                <a:gd name="connsiteY1" fmla="*/ 528649 h 563303"/>
                <a:gd name="connsiteX2" fmla="*/ 561005 w 1117593"/>
                <a:gd name="connsiteY2" fmla="*/ 70976 h 563303"/>
                <a:gd name="connsiteX3" fmla="*/ 70976 w 1117593"/>
                <a:gd name="connsiteY3" fmla="*/ 528649 h 563303"/>
                <a:gd name="connsiteX4" fmla="*/ 37178 w 1117593"/>
                <a:gd name="connsiteY4" fmla="*/ 562447 h 563303"/>
                <a:gd name="connsiteX5" fmla="*/ 3380 w 1117593"/>
                <a:gd name="connsiteY5" fmla="*/ 528649 h 563303"/>
                <a:gd name="connsiteX6" fmla="*/ 110362 w 1117593"/>
                <a:gd name="connsiteY6" fmla="*/ 165160 h 563303"/>
                <a:gd name="connsiteX7" fmla="*/ 561005 w 1117593"/>
                <a:gd name="connsiteY7" fmla="*/ 3380 h 563303"/>
                <a:gd name="connsiteX8" fmla="*/ 1011647 w 1117593"/>
                <a:gd name="connsiteY8" fmla="*/ 165160 h 563303"/>
                <a:gd name="connsiteX9" fmla="*/ 1118630 w 1117593"/>
                <a:gd name="connsiteY9" fmla="*/ 528649 h 563303"/>
                <a:gd name="connsiteX10" fmla="*/ 1084832 w 1117593"/>
                <a:gd name="connsiteY10" fmla="*/ 562447 h 56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7593" h="563303">
                  <a:moveTo>
                    <a:pt x="1084832" y="562447"/>
                  </a:moveTo>
                  <a:cubicBezTo>
                    <a:pt x="1066175" y="562447"/>
                    <a:pt x="1051034" y="547305"/>
                    <a:pt x="1051034" y="528649"/>
                  </a:cubicBezTo>
                  <a:cubicBezTo>
                    <a:pt x="1051034" y="315585"/>
                    <a:pt x="995334" y="70976"/>
                    <a:pt x="561005" y="70976"/>
                  </a:cubicBezTo>
                  <a:cubicBezTo>
                    <a:pt x="126675" y="70976"/>
                    <a:pt x="70976" y="315540"/>
                    <a:pt x="70976" y="528649"/>
                  </a:cubicBezTo>
                  <a:cubicBezTo>
                    <a:pt x="70976" y="547305"/>
                    <a:pt x="55834" y="562447"/>
                    <a:pt x="37178" y="562447"/>
                  </a:cubicBezTo>
                  <a:cubicBezTo>
                    <a:pt x="18521" y="562447"/>
                    <a:pt x="3380" y="547305"/>
                    <a:pt x="3380" y="528649"/>
                  </a:cubicBezTo>
                  <a:cubicBezTo>
                    <a:pt x="3380" y="369392"/>
                    <a:pt x="38350" y="250511"/>
                    <a:pt x="110362" y="165160"/>
                  </a:cubicBezTo>
                  <a:cubicBezTo>
                    <a:pt x="202203" y="56285"/>
                    <a:pt x="349609" y="3380"/>
                    <a:pt x="561005" y="3380"/>
                  </a:cubicBezTo>
                  <a:cubicBezTo>
                    <a:pt x="772401" y="3380"/>
                    <a:pt x="919851" y="56285"/>
                    <a:pt x="1011647" y="165160"/>
                  </a:cubicBezTo>
                  <a:cubicBezTo>
                    <a:pt x="1083615" y="250511"/>
                    <a:pt x="1118630" y="369392"/>
                    <a:pt x="1118630" y="528649"/>
                  </a:cubicBezTo>
                  <a:cubicBezTo>
                    <a:pt x="1118630" y="547350"/>
                    <a:pt x="1103533" y="562447"/>
                    <a:pt x="1084832" y="562447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CA7787-6394-4E51-996C-BC8057CA527F}"/>
                </a:ext>
              </a:extLst>
            </p:cNvPr>
            <p:cNvSpPr/>
            <p:nvPr/>
          </p:nvSpPr>
          <p:spPr>
            <a:xfrm>
              <a:off x="11448465" y="8796126"/>
              <a:ext cx="513732" cy="1748493"/>
            </a:xfrm>
            <a:custGeom>
              <a:avLst/>
              <a:gdLst>
                <a:gd name="connsiteX0" fmla="*/ 83962 w 513732"/>
                <a:gd name="connsiteY0" fmla="*/ 1748944 h 1748493"/>
                <a:gd name="connsiteX1" fmla="*/ 3973 w 513732"/>
                <a:gd name="connsiteY1" fmla="*/ 1030485 h 1748493"/>
                <a:gd name="connsiteX2" fmla="*/ 16185 w 513732"/>
                <a:gd name="connsiteY2" fmla="*/ 948738 h 1748493"/>
                <a:gd name="connsiteX3" fmla="*/ 450920 w 513732"/>
                <a:gd name="connsiteY3" fmla="*/ 3380 h 1748493"/>
                <a:gd name="connsiteX4" fmla="*/ 511801 w 513732"/>
                <a:gd name="connsiteY4" fmla="*/ 728104 h 1748493"/>
                <a:gd name="connsiteX5" fmla="*/ 489810 w 513732"/>
                <a:gd name="connsiteY5" fmla="*/ 829543 h 1748493"/>
                <a:gd name="connsiteX6" fmla="*/ 370030 w 513732"/>
                <a:gd name="connsiteY6" fmla="*/ 1043418 h 1748493"/>
                <a:gd name="connsiteX7" fmla="*/ 446594 w 513732"/>
                <a:gd name="connsiteY7" fmla="*/ 1719607 h 1748493"/>
                <a:gd name="connsiteX8" fmla="*/ 83962 w 513732"/>
                <a:gd name="connsiteY8" fmla="*/ 1748944 h 174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3732" h="1748493">
                  <a:moveTo>
                    <a:pt x="83962" y="1748944"/>
                  </a:moveTo>
                  <a:lnTo>
                    <a:pt x="3973" y="1030485"/>
                  </a:lnTo>
                  <a:cubicBezTo>
                    <a:pt x="1719" y="1002680"/>
                    <a:pt x="5910" y="974695"/>
                    <a:pt x="16185" y="948738"/>
                  </a:cubicBezTo>
                  <a:lnTo>
                    <a:pt x="450920" y="3380"/>
                  </a:lnTo>
                  <a:lnTo>
                    <a:pt x="511801" y="728104"/>
                  </a:lnTo>
                  <a:cubicBezTo>
                    <a:pt x="514775" y="763344"/>
                    <a:pt x="507115" y="798674"/>
                    <a:pt x="489810" y="829543"/>
                  </a:cubicBezTo>
                  <a:lnTo>
                    <a:pt x="370030" y="1043418"/>
                  </a:lnTo>
                  <a:lnTo>
                    <a:pt x="446594" y="1719607"/>
                  </a:lnTo>
                  <a:lnTo>
                    <a:pt x="83962" y="1748944"/>
                  </a:lnTo>
                  <a:close/>
                </a:path>
              </a:pathLst>
            </a:custGeom>
            <a:solidFill>
              <a:srgbClr val="3F27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BEC4312-C09C-48DB-8B73-07B87655D476}"/>
                </a:ext>
              </a:extLst>
            </p:cNvPr>
            <p:cNvSpPr/>
            <p:nvPr/>
          </p:nvSpPr>
          <p:spPr>
            <a:xfrm>
              <a:off x="11593987" y="10516951"/>
              <a:ext cx="410085" cy="351501"/>
            </a:xfrm>
            <a:custGeom>
              <a:avLst/>
              <a:gdLst>
                <a:gd name="connsiteX0" fmla="*/ 9416 w 410084"/>
                <a:gd name="connsiteY0" fmla="*/ 22352 h 351501"/>
                <a:gd name="connsiteX1" fmla="*/ 3422 w 410084"/>
                <a:gd name="connsiteY1" fmla="*/ 234334 h 351501"/>
                <a:gd name="connsiteX2" fmla="*/ 88053 w 410084"/>
                <a:gd name="connsiteY2" fmla="*/ 339289 h 351501"/>
                <a:gd name="connsiteX3" fmla="*/ 131404 w 410084"/>
                <a:gd name="connsiteY3" fmla="*/ 347400 h 351501"/>
                <a:gd name="connsiteX4" fmla="*/ 202200 w 410084"/>
                <a:gd name="connsiteY4" fmla="*/ 347851 h 351501"/>
                <a:gd name="connsiteX5" fmla="*/ 265560 w 410084"/>
                <a:gd name="connsiteY5" fmla="*/ 336810 h 351501"/>
                <a:gd name="connsiteX6" fmla="*/ 308281 w 410084"/>
                <a:gd name="connsiteY6" fmla="*/ 278091 h 351501"/>
                <a:gd name="connsiteX7" fmla="*/ 302243 w 410084"/>
                <a:gd name="connsiteY7" fmla="*/ 235190 h 351501"/>
                <a:gd name="connsiteX8" fmla="*/ 325090 w 410084"/>
                <a:gd name="connsiteY8" fmla="*/ 218471 h 351501"/>
                <a:gd name="connsiteX9" fmla="*/ 356140 w 410084"/>
                <a:gd name="connsiteY9" fmla="*/ 233388 h 351501"/>
                <a:gd name="connsiteX10" fmla="*/ 405350 w 410084"/>
                <a:gd name="connsiteY10" fmla="*/ 218065 h 351501"/>
                <a:gd name="connsiteX11" fmla="*/ 405350 w 410084"/>
                <a:gd name="connsiteY11" fmla="*/ 218065 h 351501"/>
                <a:gd name="connsiteX12" fmla="*/ 394219 w 410084"/>
                <a:gd name="connsiteY12" fmla="*/ 168359 h 351501"/>
                <a:gd name="connsiteX13" fmla="*/ 289399 w 410084"/>
                <a:gd name="connsiteY13" fmla="*/ 94815 h 351501"/>
                <a:gd name="connsiteX14" fmla="*/ 259026 w 410084"/>
                <a:gd name="connsiteY14" fmla="*/ 53626 h 351501"/>
                <a:gd name="connsiteX15" fmla="*/ 242893 w 410084"/>
                <a:gd name="connsiteY15" fmla="*/ 3380 h 351501"/>
                <a:gd name="connsiteX16" fmla="*/ 9416 w 410084"/>
                <a:gd name="connsiteY16" fmla="*/ 22352 h 35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0084" h="351501">
                  <a:moveTo>
                    <a:pt x="9416" y="22352"/>
                  </a:moveTo>
                  <a:lnTo>
                    <a:pt x="3422" y="234334"/>
                  </a:lnTo>
                  <a:cubicBezTo>
                    <a:pt x="1979" y="285391"/>
                    <a:pt x="37850" y="329870"/>
                    <a:pt x="88053" y="339289"/>
                  </a:cubicBezTo>
                  <a:lnTo>
                    <a:pt x="131404" y="347400"/>
                  </a:lnTo>
                  <a:cubicBezTo>
                    <a:pt x="154793" y="351772"/>
                    <a:pt x="178766" y="351951"/>
                    <a:pt x="202200" y="347851"/>
                  </a:cubicBezTo>
                  <a:lnTo>
                    <a:pt x="265560" y="336810"/>
                  </a:lnTo>
                  <a:cubicBezTo>
                    <a:pt x="293321" y="331988"/>
                    <a:pt x="312247" y="305986"/>
                    <a:pt x="308281" y="278091"/>
                  </a:cubicBezTo>
                  <a:lnTo>
                    <a:pt x="302243" y="235190"/>
                  </a:lnTo>
                  <a:cubicBezTo>
                    <a:pt x="300440" y="222482"/>
                    <a:pt x="313554" y="212929"/>
                    <a:pt x="325090" y="218471"/>
                  </a:cubicBezTo>
                  <a:lnTo>
                    <a:pt x="356140" y="233388"/>
                  </a:lnTo>
                  <a:cubicBezTo>
                    <a:pt x="374030" y="241995"/>
                    <a:pt x="395481" y="235280"/>
                    <a:pt x="405350" y="218065"/>
                  </a:cubicBezTo>
                  <a:lnTo>
                    <a:pt x="405350" y="218065"/>
                  </a:lnTo>
                  <a:cubicBezTo>
                    <a:pt x="415039" y="201121"/>
                    <a:pt x="410217" y="179580"/>
                    <a:pt x="394219" y="168359"/>
                  </a:cubicBezTo>
                  <a:lnTo>
                    <a:pt x="289399" y="94815"/>
                  </a:lnTo>
                  <a:cubicBezTo>
                    <a:pt x="275069" y="84766"/>
                    <a:pt x="264389" y="70300"/>
                    <a:pt x="259026" y="53626"/>
                  </a:cubicBezTo>
                  <a:lnTo>
                    <a:pt x="242893" y="3380"/>
                  </a:lnTo>
                  <a:lnTo>
                    <a:pt x="9416" y="22352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78BA49-6A98-45E7-B5CC-6BC1ABA52C3A}"/>
                </a:ext>
              </a:extLst>
            </p:cNvPr>
            <p:cNvSpPr/>
            <p:nvPr/>
          </p:nvSpPr>
          <p:spPr>
            <a:xfrm>
              <a:off x="11348239" y="11619300"/>
              <a:ext cx="788624" cy="324463"/>
            </a:xfrm>
            <a:custGeom>
              <a:avLst/>
              <a:gdLst>
                <a:gd name="connsiteX0" fmla="*/ 733295 w 788624"/>
                <a:gd name="connsiteY0" fmla="*/ 25022 h 324462"/>
                <a:gd name="connsiteX1" fmla="*/ 631720 w 788624"/>
                <a:gd name="connsiteY1" fmla="*/ 7762 h 324462"/>
                <a:gd name="connsiteX2" fmla="*/ 631720 w 788624"/>
                <a:gd name="connsiteY2" fmla="*/ 121009 h 324462"/>
                <a:gd name="connsiteX3" fmla="*/ 607386 w 788624"/>
                <a:gd name="connsiteY3" fmla="*/ 145344 h 324462"/>
                <a:gd name="connsiteX4" fmla="*/ 546774 w 788624"/>
                <a:gd name="connsiteY4" fmla="*/ 145344 h 324462"/>
                <a:gd name="connsiteX5" fmla="*/ 522439 w 788624"/>
                <a:gd name="connsiteY5" fmla="*/ 121009 h 324462"/>
                <a:gd name="connsiteX6" fmla="*/ 522439 w 788624"/>
                <a:gd name="connsiteY6" fmla="*/ 68330 h 324462"/>
                <a:gd name="connsiteX7" fmla="*/ 399774 w 788624"/>
                <a:gd name="connsiteY7" fmla="*/ 82615 h 324462"/>
                <a:gd name="connsiteX8" fmla="*/ 256110 w 788624"/>
                <a:gd name="connsiteY8" fmla="*/ 62606 h 324462"/>
                <a:gd name="connsiteX9" fmla="*/ 256110 w 788624"/>
                <a:gd name="connsiteY9" fmla="*/ 121009 h 324462"/>
                <a:gd name="connsiteX10" fmla="*/ 231775 w 788624"/>
                <a:gd name="connsiteY10" fmla="*/ 145344 h 324462"/>
                <a:gd name="connsiteX11" fmla="*/ 171163 w 788624"/>
                <a:gd name="connsiteY11" fmla="*/ 145344 h 324462"/>
                <a:gd name="connsiteX12" fmla="*/ 146829 w 788624"/>
                <a:gd name="connsiteY12" fmla="*/ 121009 h 324462"/>
                <a:gd name="connsiteX13" fmla="*/ 146829 w 788624"/>
                <a:gd name="connsiteY13" fmla="*/ 5330 h 324462"/>
                <a:gd name="connsiteX14" fmla="*/ 47823 w 788624"/>
                <a:gd name="connsiteY14" fmla="*/ 31106 h 324462"/>
                <a:gd name="connsiteX15" fmla="*/ 31103 w 788624"/>
                <a:gd name="connsiteY15" fmla="*/ 202531 h 324462"/>
                <a:gd name="connsiteX16" fmla="*/ 132454 w 788624"/>
                <a:gd name="connsiteY16" fmla="*/ 275174 h 324462"/>
                <a:gd name="connsiteX17" fmla="*/ 339929 w 788624"/>
                <a:gd name="connsiteY17" fmla="*/ 324248 h 324462"/>
                <a:gd name="connsiteX18" fmla="*/ 339929 w 788624"/>
                <a:gd name="connsiteY18" fmla="*/ 273777 h 324462"/>
                <a:gd name="connsiteX19" fmla="*/ 364264 w 788624"/>
                <a:gd name="connsiteY19" fmla="*/ 249442 h 324462"/>
                <a:gd name="connsiteX20" fmla="*/ 424875 w 788624"/>
                <a:gd name="connsiteY20" fmla="*/ 249442 h 324462"/>
                <a:gd name="connsiteX21" fmla="*/ 449210 w 788624"/>
                <a:gd name="connsiteY21" fmla="*/ 273777 h 324462"/>
                <a:gd name="connsiteX22" fmla="*/ 449210 w 788624"/>
                <a:gd name="connsiteY22" fmla="*/ 324835 h 324462"/>
                <a:gd name="connsiteX23" fmla="*/ 664572 w 788624"/>
                <a:gd name="connsiteY23" fmla="*/ 273867 h 324462"/>
                <a:gd name="connsiteX24" fmla="*/ 764119 w 788624"/>
                <a:gd name="connsiteY24" fmla="*/ 194464 h 324462"/>
                <a:gd name="connsiteX25" fmla="*/ 733295 w 788624"/>
                <a:gd name="connsiteY25" fmla="*/ 25022 h 32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88624" h="324462">
                  <a:moveTo>
                    <a:pt x="733295" y="25022"/>
                  </a:moveTo>
                  <a:cubicBezTo>
                    <a:pt x="702472" y="3707"/>
                    <a:pt x="665249" y="-1430"/>
                    <a:pt x="631720" y="7762"/>
                  </a:cubicBezTo>
                  <a:lnTo>
                    <a:pt x="631720" y="121009"/>
                  </a:lnTo>
                  <a:cubicBezTo>
                    <a:pt x="631720" y="134393"/>
                    <a:pt x="620770" y="145344"/>
                    <a:pt x="607386" y="145344"/>
                  </a:cubicBezTo>
                  <a:lnTo>
                    <a:pt x="546774" y="145344"/>
                  </a:lnTo>
                  <a:cubicBezTo>
                    <a:pt x="533391" y="145344"/>
                    <a:pt x="522439" y="134393"/>
                    <a:pt x="522439" y="121009"/>
                  </a:cubicBezTo>
                  <a:lnTo>
                    <a:pt x="522439" y="68330"/>
                  </a:lnTo>
                  <a:cubicBezTo>
                    <a:pt x="495536" y="75945"/>
                    <a:pt x="456014" y="82615"/>
                    <a:pt x="399774" y="82615"/>
                  </a:cubicBezTo>
                  <a:cubicBezTo>
                    <a:pt x="331548" y="82615"/>
                    <a:pt x="285402" y="72701"/>
                    <a:pt x="256110" y="62606"/>
                  </a:cubicBezTo>
                  <a:lnTo>
                    <a:pt x="256110" y="121009"/>
                  </a:lnTo>
                  <a:cubicBezTo>
                    <a:pt x="256110" y="134393"/>
                    <a:pt x="245159" y="145344"/>
                    <a:pt x="231775" y="145344"/>
                  </a:cubicBezTo>
                  <a:lnTo>
                    <a:pt x="171163" y="145344"/>
                  </a:lnTo>
                  <a:cubicBezTo>
                    <a:pt x="157780" y="145344"/>
                    <a:pt x="146829" y="134393"/>
                    <a:pt x="146829" y="121009"/>
                  </a:cubicBezTo>
                  <a:lnTo>
                    <a:pt x="146829" y="5330"/>
                  </a:lnTo>
                  <a:cubicBezTo>
                    <a:pt x="112896" y="-799"/>
                    <a:pt x="76574" y="7448"/>
                    <a:pt x="47823" y="31106"/>
                  </a:cubicBezTo>
                  <a:cubicBezTo>
                    <a:pt x="-4136" y="73827"/>
                    <a:pt x="-11617" y="150572"/>
                    <a:pt x="31103" y="202531"/>
                  </a:cubicBezTo>
                  <a:cubicBezTo>
                    <a:pt x="41288" y="214924"/>
                    <a:pt x="71527" y="246738"/>
                    <a:pt x="132454" y="275174"/>
                  </a:cubicBezTo>
                  <a:cubicBezTo>
                    <a:pt x="190857" y="302393"/>
                    <a:pt x="260436" y="318841"/>
                    <a:pt x="339929" y="324248"/>
                  </a:cubicBezTo>
                  <a:lnTo>
                    <a:pt x="339929" y="273777"/>
                  </a:lnTo>
                  <a:cubicBezTo>
                    <a:pt x="339929" y="260393"/>
                    <a:pt x="350880" y="249442"/>
                    <a:pt x="364264" y="249442"/>
                  </a:cubicBezTo>
                  <a:lnTo>
                    <a:pt x="424875" y="249442"/>
                  </a:lnTo>
                  <a:cubicBezTo>
                    <a:pt x="438259" y="249442"/>
                    <a:pt x="449210" y="260393"/>
                    <a:pt x="449210" y="273777"/>
                  </a:cubicBezTo>
                  <a:lnTo>
                    <a:pt x="449210" y="324835"/>
                  </a:lnTo>
                  <a:cubicBezTo>
                    <a:pt x="533526" y="320103"/>
                    <a:pt x="605853" y="303069"/>
                    <a:pt x="664572" y="273867"/>
                  </a:cubicBezTo>
                  <a:cubicBezTo>
                    <a:pt x="725950" y="243358"/>
                    <a:pt x="754655" y="208164"/>
                    <a:pt x="764119" y="194464"/>
                  </a:cubicBezTo>
                  <a:cubicBezTo>
                    <a:pt x="802424" y="139170"/>
                    <a:pt x="788589" y="63282"/>
                    <a:pt x="733295" y="2502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A47D64-218F-43AC-A2B6-E9ED9D4E83E8}"/>
                </a:ext>
              </a:extLst>
            </p:cNvPr>
            <p:cNvSpPr/>
            <p:nvPr/>
          </p:nvSpPr>
          <p:spPr>
            <a:xfrm>
              <a:off x="11478695" y="11411475"/>
              <a:ext cx="189270" cy="126180"/>
            </a:xfrm>
            <a:custGeom>
              <a:avLst/>
              <a:gdLst>
                <a:gd name="connsiteX0" fmla="*/ 12226 w 189269"/>
                <a:gd name="connsiteY0" fmla="*/ 75573 h 126179"/>
                <a:gd name="connsiteX1" fmla="*/ 75632 w 189269"/>
                <a:gd name="connsiteY1" fmla="*/ 12168 h 126179"/>
                <a:gd name="connsiteX2" fmla="*/ 118038 w 189269"/>
                <a:gd name="connsiteY2" fmla="*/ 12168 h 126179"/>
                <a:gd name="connsiteX3" fmla="*/ 181443 w 189269"/>
                <a:gd name="connsiteY3" fmla="*/ 75573 h 126179"/>
                <a:gd name="connsiteX4" fmla="*/ 160263 w 189269"/>
                <a:gd name="connsiteY4" fmla="*/ 126721 h 126179"/>
                <a:gd name="connsiteX5" fmla="*/ 33407 w 189269"/>
                <a:gd name="connsiteY5" fmla="*/ 126721 h 126179"/>
                <a:gd name="connsiteX6" fmla="*/ 12226 w 189269"/>
                <a:gd name="connsiteY6" fmla="*/ 75573 h 1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69" h="126179">
                  <a:moveTo>
                    <a:pt x="12226" y="75573"/>
                  </a:moveTo>
                  <a:lnTo>
                    <a:pt x="75632" y="12168"/>
                  </a:lnTo>
                  <a:cubicBezTo>
                    <a:pt x="87349" y="451"/>
                    <a:pt x="106321" y="451"/>
                    <a:pt x="118038" y="12168"/>
                  </a:cubicBezTo>
                  <a:lnTo>
                    <a:pt x="181443" y="75573"/>
                  </a:lnTo>
                  <a:cubicBezTo>
                    <a:pt x="200324" y="94455"/>
                    <a:pt x="186941" y="126721"/>
                    <a:pt x="160263" y="126721"/>
                  </a:cubicBezTo>
                  <a:lnTo>
                    <a:pt x="33407" y="126721"/>
                  </a:lnTo>
                  <a:cubicBezTo>
                    <a:pt x="6683" y="126721"/>
                    <a:pt x="-6655" y="94455"/>
                    <a:pt x="12226" y="75573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2B2DE3-BD7C-45C7-8DC1-7BD916F43C86}"/>
                </a:ext>
              </a:extLst>
            </p:cNvPr>
            <p:cNvSpPr/>
            <p:nvPr/>
          </p:nvSpPr>
          <p:spPr>
            <a:xfrm>
              <a:off x="11799472" y="11411475"/>
              <a:ext cx="189270" cy="126180"/>
            </a:xfrm>
            <a:custGeom>
              <a:avLst/>
              <a:gdLst>
                <a:gd name="connsiteX0" fmla="*/ 12217 w 189269"/>
                <a:gd name="connsiteY0" fmla="*/ 75573 h 126179"/>
                <a:gd name="connsiteX1" fmla="*/ 75622 w 189269"/>
                <a:gd name="connsiteY1" fmla="*/ 12168 h 126179"/>
                <a:gd name="connsiteX2" fmla="*/ 118028 w 189269"/>
                <a:gd name="connsiteY2" fmla="*/ 12168 h 126179"/>
                <a:gd name="connsiteX3" fmla="*/ 181434 w 189269"/>
                <a:gd name="connsiteY3" fmla="*/ 75573 h 126179"/>
                <a:gd name="connsiteX4" fmla="*/ 160253 w 189269"/>
                <a:gd name="connsiteY4" fmla="*/ 126721 h 126179"/>
                <a:gd name="connsiteX5" fmla="*/ 33397 w 189269"/>
                <a:gd name="connsiteY5" fmla="*/ 126721 h 126179"/>
                <a:gd name="connsiteX6" fmla="*/ 12217 w 189269"/>
                <a:gd name="connsiteY6" fmla="*/ 75573 h 1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269" h="126179">
                  <a:moveTo>
                    <a:pt x="12217" y="75573"/>
                  </a:moveTo>
                  <a:lnTo>
                    <a:pt x="75622" y="12168"/>
                  </a:lnTo>
                  <a:cubicBezTo>
                    <a:pt x="87339" y="451"/>
                    <a:pt x="106311" y="451"/>
                    <a:pt x="118028" y="12168"/>
                  </a:cubicBezTo>
                  <a:lnTo>
                    <a:pt x="181434" y="75573"/>
                  </a:lnTo>
                  <a:cubicBezTo>
                    <a:pt x="200315" y="94455"/>
                    <a:pt x="186931" y="126721"/>
                    <a:pt x="160253" y="126721"/>
                  </a:cubicBezTo>
                  <a:lnTo>
                    <a:pt x="33397" y="126721"/>
                  </a:lnTo>
                  <a:cubicBezTo>
                    <a:pt x="6720" y="126721"/>
                    <a:pt x="-6666" y="94455"/>
                    <a:pt x="12217" y="75573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8EE658-8AE3-488E-96C1-812FA083B9D2}"/>
                </a:ext>
              </a:extLst>
            </p:cNvPr>
            <p:cNvSpPr/>
            <p:nvPr/>
          </p:nvSpPr>
          <p:spPr>
            <a:xfrm>
              <a:off x="17211215" y="11209609"/>
              <a:ext cx="1031971" cy="491200"/>
            </a:xfrm>
            <a:custGeom>
              <a:avLst/>
              <a:gdLst>
                <a:gd name="connsiteX0" fmla="*/ 867740 w 1031971"/>
                <a:gd name="connsiteY0" fmla="*/ 488610 h 491200"/>
                <a:gd name="connsiteX1" fmla="*/ 550037 w 1031971"/>
                <a:gd name="connsiteY1" fmla="*/ 278386 h 491200"/>
                <a:gd name="connsiteX2" fmla="*/ 145676 w 1031971"/>
                <a:gd name="connsiteY2" fmla="*/ 295104 h 491200"/>
                <a:gd name="connsiteX3" fmla="*/ 3498 w 1031971"/>
                <a:gd name="connsiteY3" fmla="*/ 164238 h 491200"/>
                <a:gd name="connsiteX4" fmla="*/ 134365 w 1031971"/>
                <a:gd name="connsiteY4" fmla="*/ 22060 h 491200"/>
                <a:gd name="connsiteX5" fmla="*/ 582890 w 1031971"/>
                <a:gd name="connsiteY5" fmla="*/ 3494 h 491200"/>
                <a:gd name="connsiteX6" fmla="*/ 663960 w 1031971"/>
                <a:gd name="connsiteY6" fmla="*/ 26071 h 491200"/>
                <a:gd name="connsiteX7" fmla="*/ 1018525 w 1031971"/>
                <a:gd name="connsiteY7" fmla="*/ 260676 h 491200"/>
                <a:gd name="connsiteX8" fmla="*/ 867740 w 1031971"/>
                <a:gd name="connsiteY8" fmla="*/ 488610 h 4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971" h="491200">
                  <a:moveTo>
                    <a:pt x="867740" y="488610"/>
                  </a:moveTo>
                  <a:lnTo>
                    <a:pt x="550037" y="278386"/>
                  </a:lnTo>
                  <a:lnTo>
                    <a:pt x="145676" y="295104"/>
                  </a:lnTo>
                  <a:cubicBezTo>
                    <a:pt x="70329" y="298304"/>
                    <a:pt x="6607" y="239630"/>
                    <a:pt x="3498" y="164238"/>
                  </a:cubicBezTo>
                  <a:cubicBezTo>
                    <a:pt x="389" y="88845"/>
                    <a:pt x="58972" y="25170"/>
                    <a:pt x="134365" y="22060"/>
                  </a:cubicBezTo>
                  <a:lnTo>
                    <a:pt x="582890" y="3494"/>
                  </a:lnTo>
                  <a:cubicBezTo>
                    <a:pt x="611640" y="2322"/>
                    <a:pt x="639986" y="10208"/>
                    <a:pt x="663960" y="26071"/>
                  </a:cubicBezTo>
                  <a:lnTo>
                    <a:pt x="1018525" y="260676"/>
                  </a:lnTo>
                  <a:cubicBezTo>
                    <a:pt x="1081525" y="302360"/>
                    <a:pt x="890993" y="503978"/>
                    <a:pt x="867740" y="488610"/>
                  </a:cubicBez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C069A1-B185-491B-BF59-CA2928C29C12}"/>
                </a:ext>
              </a:extLst>
            </p:cNvPr>
            <p:cNvSpPr/>
            <p:nvPr/>
          </p:nvSpPr>
          <p:spPr>
            <a:xfrm>
              <a:off x="16124931" y="11084448"/>
              <a:ext cx="1149138" cy="446136"/>
            </a:xfrm>
            <a:custGeom>
              <a:avLst/>
              <a:gdLst>
                <a:gd name="connsiteX0" fmla="*/ 1011775 w 1149138"/>
                <a:gd name="connsiteY0" fmla="*/ 447169 h 446136"/>
                <a:gd name="connsiteX1" fmla="*/ 1005602 w 1149138"/>
                <a:gd name="connsiteY1" fmla="*/ 447034 h 446136"/>
                <a:gd name="connsiteX2" fmla="*/ 415891 w 1149138"/>
                <a:gd name="connsiteY2" fmla="*/ 420807 h 446136"/>
                <a:gd name="connsiteX3" fmla="*/ 366004 w 1149138"/>
                <a:gd name="connsiteY3" fmla="*/ 408954 h 446136"/>
                <a:gd name="connsiteX4" fmla="*/ 24958 w 1149138"/>
                <a:gd name="connsiteY4" fmla="*/ 255330 h 446136"/>
                <a:gd name="connsiteX5" fmla="*/ 136898 w 1149138"/>
                <a:gd name="connsiteY5" fmla="*/ 6035 h 446136"/>
                <a:gd name="connsiteX6" fmla="*/ 454105 w 1149138"/>
                <a:gd name="connsiteY6" fmla="*/ 148979 h 446136"/>
                <a:gd name="connsiteX7" fmla="*/ 1017724 w 1149138"/>
                <a:gd name="connsiteY7" fmla="*/ 174035 h 446136"/>
                <a:gd name="connsiteX8" fmla="*/ 1148185 w 1149138"/>
                <a:gd name="connsiteY8" fmla="*/ 316618 h 446136"/>
                <a:gd name="connsiteX9" fmla="*/ 1011775 w 1149138"/>
                <a:gd name="connsiteY9" fmla="*/ 447169 h 44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138" h="446136">
                  <a:moveTo>
                    <a:pt x="1011775" y="447169"/>
                  </a:moveTo>
                  <a:cubicBezTo>
                    <a:pt x="1009748" y="447169"/>
                    <a:pt x="1007675" y="447124"/>
                    <a:pt x="1005602" y="447034"/>
                  </a:cubicBezTo>
                  <a:lnTo>
                    <a:pt x="415891" y="420807"/>
                  </a:lnTo>
                  <a:cubicBezTo>
                    <a:pt x="398676" y="420040"/>
                    <a:pt x="381732" y="416030"/>
                    <a:pt x="366004" y="408954"/>
                  </a:cubicBezTo>
                  <a:lnTo>
                    <a:pt x="24958" y="255330"/>
                  </a:lnTo>
                  <a:cubicBezTo>
                    <a:pt x="-43900" y="224417"/>
                    <a:pt x="68040" y="-24924"/>
                    <a:pt x="136898" y="6035"/>
                  </a:cubicBezTo>
                  <a:lnTo>
                    <a:pt x="454105" y="148979"/>
                  </a:lnTo>
                  <a:lnTo>
                    <a:pt x="1017724" y="174035"/>
                  </a:lnTo>
                  <a:cubicBezTo>
                    <a:pt x="1093117" y="177370"/>
                    <a:pt x="1151520" y="241225"/>
                    <a:pt x="1148185" y="316618"/>
                  </a:cubicBezTo>
                  <a:cubicBezTo>
                    <a:pt x="1144895" y="389938"/>
                    <a:pt x="1084419" y="447169"/>
                    <a:pt x="1011775" y="447169"/>
                  </a:cubicBez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A046BC-902B-4798-9DF1-A03E5169BCE5}"/>
                </a:ext>
              </a:extLst>
            </p:cNvPr>
            <p:cNvSpPr/>
            <p:nvPr/>
          </p:nvSpPr>
          <p:spPr>
            <a:xfrm>
              <a:off x="16006726" y="11049074"/>
              <a:ext cx="256866" cy="292918"/>
            </a:xfrm>
            <a:custGeom>
              <a:avLst/>
              <a:gdLst>
                <a:gd name="connsiteX0" fmla="*/ 84084 w 256866"/>
                <a:gd name="connsiteY0" fmla="*/ 264702 h 292917"/>
                <a:gd name="connsiteX1" fmla="*/ 15406 w 256866"/>
                <a:gd name="connsiteY1" fmla="*/ 84085 h 292917"/>
                <a:gd name="connsiteX2" fmla="*/ 196024 w 256866"/>
                <a:gd name="connsiteY2" fmla="*/ 15407 h 292917"/>
                <a:gd name="connsiteX3" fmla="*/ 255104 w 256866"/>
                <a:gd name="connsiteY3" fmla="*/ 41949 h 292917"/>
                <a:gd name="connsiteX4" fmla="*/ 142037 w 256866"/>
                <a:gd name="connsiteY4" fmla="*/ 290749 h 292917"/>
                <a:gd name="connsiteX5" fmla="*/ 84084 w 256866"/>
                <a:gd name="connsiteY5" fmla="*/ 264702 h 29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866" h="292917">
                  <a:moveTo>
                    <a:pt x="84084" y="264702"/>
                  </a:moveTo>
                  <a:cubicBezTo>
                    <a:pt x="15227" y="233788"/>
                    <a:pt x="-15507" y="152898"/>
                    <a:pt x="15406" y="84085"/>
                  </a:cubicBezTo>
                  <a:cubicBezTo>
                    <a:pt x="46321" y="15227"/>
                    <a:pt x="127166" y="-15508"/>
                    <a:pt x="196024" y="15407"/>
                  </a:cubicBezTo>
                  <a:lnTo>
                    <a:pt x="255104" y="41949"/>
                  </a:lnTo>
                  <a:lnTo>
                    <a:pt x="142037" y="290749"/>
                  </a:lnTo>
                  <a:lnTo>
                    <a:pt x="84084" y="264702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DA40487-7067-4804-8073-9F433D4F6962}"/>
                </a:ext>
              </a:extLst>
            </p:cNvPr>
            <p:cNvSpPr/>
            <p:nvPr/>
          </p:nvSpPr>
          <p:spPr>
            <a:xfrm>
              <a:off x="18064624" y="11460505"/>
              <a:ext cx="270386" cy="288411"/>
            </a:xfrm>
            <a:custGeom>
              <a:avLst/>
              <a:gdLst>
                <a:gd name="connsiteX0" fmla="*/ 208467 w 270385"/>
                <a:gd name="connsiteY0" fmla="*/ 38530 h 288411"/>
                <a:gd name="connsiteX1" fmla="*/ 246727 w 270385"/>
                <a:gd name="connsiteY1" fmla="*/ 227935 h 288411"/>
                <a:gd name="connsiteX2" fmla="*/ 57323 w 270385"/>
                <a:gd name="connsiteY2" fmla="*/ 266240 h 288411"/>
                <a:gd name="connsiteX3" fmla="*/ 3380 w 270385"/>
                <a:gd name="connsiteY3" fmla="*/ 230414 h 288411"/>
                <a:gd name="connsiteX4" fmla="*/ 155562 w 270385"/>
                <a:gd name="connsiteY4" fmla="*/ 3380 h 288411"/>
                <a:gd name="connsiteX5" fmla="*/ 208467 w 270385"/>
                <a:gd name="connsiteY5" fmla="*/ 38530 h 2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385" h="288411">
                  <a:moveTo>
                    <a:pt x="208467" y="38530"/>
                  </a:moveTo>
                  <a:cubicBezTo>
                    <a:pt x="271333" y="80260"/>
                    <a:pt x="288501" y="165071"/>
                    <a:pt x="246727" y="227935"/>
                  </a:cubicBezTo>
                  <a:cubicBezTo>
                    <a:pt x="204998" y="290800"/>
                    <a:pt x="120187" y="307970"/>
                    <a:pt x="57323" y="266240"/>
                  </a:cubicBezTo>
                  <a:lnTo>
                    <a:pt x="3380" y="230414"/>
                  </a:lnTo>
                  <a:lnTo>
                    <a:pt x="155562" y="3380"/>
                  </a:lnTo>
                  <a:lnTo>
                    <a:pt x="208467" y="38530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13762-B235-4A24-A8F1-6A05B681B97C}"/>
                </a:ext>
              </a:extLst>
            </p:cNvPr>
            <p:cNvSpPr/>
            <p:nvPr/>
          </p:nvSpPr>
          <p:spPr>
            <a:xfrm>
              <a:off x="16791425" y="11223603"/>
              <a:ext cx="784118" cy="1131113"/>
            </a:xfrm>
            <a:custGeom>
              <a:avLst/>
              <a:gdLst>
                <a:gd name="connsiteX0" fmla="*/ 783441 w 784118"/>
                <a:gd name="connsiteY0" fmla="*/ 853201 h 1131112"/>
                <a:gd name="connsiteX1" fmla="*/ 185123 w 784118"/>
                <a:gd name="connsiteY1" fmla="*/ 1128860 h 1131112"/>
                <a:gd name="connsiteX2" fmla="*/ 3380 w 784118"/>
                <a:gd name="connsiteY2" fmla="*/ 36546 h 1131112"/>
                <a:gd name="connsiteX3" fmla="*/ 664788 w 784118"/>
                <a:gd name="connsiteY3" fmla="*/ 3380 h 113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118" h="1131112">
                  <a:moveTo>
                    <a:pt x="783441" y="853201"/>
                  </a:moveTo>
                  <a:lnTo>
                    <a:pt x="185123" y="1128860"/>
                  </a:lnTo>
                  <a:lnTo>
                    <a:pt x="3380" y="36546"/>
                  </a:lnTo>
                  <a:lnTo>
                    <a:pt x="664788" y="3380"/>
                  </a:ln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562B07-6090-4E56-99EA-44F12992FC8F}"/>
                </a:ext>
              </a:extLst>
            </p:cNvPr>
            <p:cNvSpPr/>
            <p:nvPr/>
          </p:nvSpPr>
          <p:spPr>
            <a:xfrm>
              <a:off x="16519415" y="11924301"/>
              <a:ext cx="1059010" cy="1203216"/>
            </a:xfrm>
            <a:custGeom>
              <a:avLst/>
              <a:gdLst>
                <a:gd name="connsiteX0" fmla="*/ 180888 w 1059009"/>
                <a:gd name="connsiteY0" fmla="*/ 1202636 h 1203215"/>
                <a:gd name="connsiteX1" fmla="*/ 82063 w 1059009"/>
                <a:gd name="connsiteY1" fmla="*/ 1172488 h 1203215"/>
                <a:gd name="connsiteX2" fmla="*/ 33528 w 1059009"/>
                <a:gd name="connsiteY2" fmla="*/ 925987 h 1203215"/>
                <a:gd name="connsiteX3" fmla="*/ 320588 w 1059009"/>
                <a:gd name="connsiteY3" fmla="*/ 495127 h 1203215"/>
                <a:gd name="connsiteX4" fmla="*/ 342174 w 1059009"/>
                <a:gd name="connsiteY4" fmla="*/ 468809 h 1203215"/>
                <a:gd name="connsiteX5" fmla="*/ 753295 w 1059009"/>
                <a:gd name="connsiteY5" fmla="*/ 55705 h 1203215"/>
                <a:gd name="connsiteX6" fmla="*/ 1004528 w 1059009"/>
                <a:gd name="connsiteY6" fmla="*/ 55120 h 1203215"/>
                <a:gd name="connsiteX7" fmla="*/ 1005114 w 1059009"/>
                <a:gd name="connsiteY7" fmla="*/ 306353 h 1203215"/>
                <a:gd name="connsiteX8" fmla="*/ 606070 w 1059009"/>
                <a:gd name="connsiteY8" fmla="*/ 707335 h 1203215"/>
                <a:gd name="connsiteX9" fmla="*/ 328564 w 1059009"/>
                <a:gd name="connsiteY9" fmla="*/ 1123954 h 1203215"/>
                <a:gd name="connsiteX10" fmla="*/ 180888 w 1059009"/>
                <a:gd name="connsiteY10" fmla="*/ 1202636 h 120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9009" h="1203215">
                  <a:moveTo>
                    <a:pt x="180888" y="1202636"/>
                  </a:moveTo>
                  <a:cubicBezTo>
                    <a:pt x="146866" y="1202636"/>
                    <a:pt x="112481" y="1192857"/>
                    <a:pt x="82063" y="1172488"/>
                  </a:cubicBezTo>
                  <a:cubicBezTo>
                    <a:pt x="587" y="1117825"/>
                    <a:pt x="-21134" y="1007462"/>
                    <a:pt x="33528" y="925987"/>
                  </a:cubicBezTo>
                  <a:lnTo>
                    <a:pt x="320588" y="495127"/>
                  </a:lnTo>
                  <a:cubicBezTo>
                    <a:pt x="326942" y="485663"/>
                    <a:pt x="334152" y="476876"/>
                    <a:pt x="342174" y="468809"/>
                  </a:cubicBezTo>
                  <a:lnTo>
                    <a:pt x="753295" y="55705"/>
                  </a:lnTo>
                  <a:cubicBezTo>
                    <a:pt x="822514" y="-13828"/>
                    <a:pt x="934994" y="-14099"/>
                    <a:pt x="1004528" y="55120"/>
                  </a:cubicBezTo>
                  <a:cubicBezTo>
                    <a:pt x="1074063" y="124338"/>
                    <a:pt x="1074332" y="236818"/>
                    <a:pt x="1005114" y="306353"/>
                  </a:cubicBezTo>
                  <a:lnTo>
                    <a:pt x="606070" y="707335"/>
                  </a:lnTo>
                  <a:lnTo>
                    <a:pt x="328564" y="1123954"/>
                  </a:lnTo>
                  <a:cubicBezTo>
                    <a:pt x="294316" y="1175012"/>
                    <a:pt x="238121" y="1202636"/>
                    <a:pt x="180888" y="1202636"/>
                  </a:cubicBez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BB5FFF4-4C68-48AB-91E8-8F43D98F5F01}"/>
                </a:ext>
              </a:extLst>
            </p:cNvPr>
            <p:cNvSpPr/>
            <p:nvPr/>
          </p:nvSpPr>
          <p:spPr>
            <a:xfrm>
              <a:off x="17112817" y="11964679"/>
              <a:ext cx="1022959" cy="968881"/>
            </a:xfrm>
            <a:custGeom>
              <a:avLst/>
              <a:gdLst>
                <a:gd name="connsiteX0" fmla="*/ 425007 w 1022958"/>
                <a:gd name="connsiteY0" fmla="*/ 967130 h 968881"/>
                <a:gd name="connsiteX1" fmla="*/ 260207 w 1022958"/>
                <a:gd name="connsiteY1" fmla="*/ 855596 h 968881"/>
                <a:gd name="connsiteX2" fmla="*/ 16184 w 1022958"/>
                <a:gd name="connsiteY2" fmla="*/ 247183 h 968881"/>
                <a:gd name="connsiteX3" fmla="*/ 114920 w 1022958"/>
                <a:gd name="connsiteY3" fmla="*/ 16184 h 968881"/>
                <a:gd name="connsiteX4" fmla="*/ 345919 w 1022958"/>
                <a:gd name="connsiteY4" fmla="*/ 114920 h 968881"/>
                <a:gd name="connsiteX5" fmla="*/ 542264 w 1022958"/>
                <a:gd name="connsiteY5" fmla="*/ 604453 h 968881"/>
                <a:gd name="connsiteX6" fmla="*/ 936170 w 1022958"/>
                <a:gd name="connsiteY6" fmla="*/ 580749 h 968881"/>
                <a:gd name="connsiteX7" fmla="*/ 957531 w 1022958"/>
                <a:gd name="connsiteY7" fmla="*/ 935404 h 968881"/>
                <a:gd name="connsiteX8" fmla="*/ 435778 w 1022958"/>
                <a:gd name="connsiteY8" fmla="*/ 966815 h 968881"/>
                <a:gd name="connsiteX9" fmla="*/ 425007 w 1022958"/>
                <a:gd name="connsiteY9" fmla="*/ 967130 h 96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2958" h="968881">
                  <a:moveTo>
                    <a:pt x="425007" y="967130"/>
                  </a:moveTo>
                  <a:cubicBezTo>
                    <a:pt x="352814" y="967130"/>
                    <a:pt x="287335" y="923282"/>
                    <a:pt x="260207" y="855596"/>
                  </a:cubicBezTo>
                  <a:lnTo>
                    <a:pt x="16184" y="247183"/>
                  </a:lnTo>
                  <a:cubicBezTo>
                    <a:pt x="-20318" y="156108"/>
                    <a:pt x="23890" y="52686"/>
                    <a:pt x="114920" y="16184"/>
                  </a:cubicBezTo>
                  <a:cubicBezTo>
                    <a:pt x="205994" y="-20318"/>
                    <a:pt x="309418" y="23890"/>
                    <a:pt x="345919" y="114920"/>
                  </a:cubicBezTo>
                  <a:lnTo>
                    <a:pt x="542264" y="604453"/>
                  </a:lnTo>
                  <a:lnTo>
                    <a:pt x="936170" y="580749"/>
                  </a:lnTo>
                  <a:cubicBezTo>
                    <a:pt x="1034140" y="574845"/>
                    <a:pt x="1055455" y="929502"/>
                    <a:pt x="957531" y="935404"/>
                  </a:cubicBezTo>
                  <a:lnTo>
                    <a:pt x="435778" y="966815"/>
                  </a:lnTo>
                  <a:cubicBezTo>
                    <a:pt x="432127" y="967039"/>
                    <a:pt x="428567" y="967130"/>
                    <a:pt x="425007" y="967130"/>
                  </a:cubicBez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974A675-B4E2-430E-BDF1-2C750AD1CB86}"/>
                </a:ext>
              </a:extLst>
            </p:cNvPr>
            <p:cNvSpPr/>
            <p:nvPr/>
          </p:nvSpPr>
          <p:spPr>
            <a:xfrm>
              <a:off x="16727163" y="10403658"/>
              <a:ext cx="766092" cy="869740"/>
            </a:xfrm>
            <a:custGeom>
              <a:avLst/>
              <a:gdLst>
                <a:gd name="connsiteX0" fmla="*/ 384037 w 766092"/>
                <a:gd name="connsiteY0" fmla="*/ 867893 h 869740"/>
                <a:gd name="connsiteX1" fmla="*/ 384037 w 766092"/>
                <a:gd name="connsiteY1" fmla="*/ 867893 h 869740"/>
                <a:gd name="connsiteX2" fmla="*/ 3380 w 766092"/>
                <a:gd name="connsiteY2" fmla="*/ 487235 h 869740"/>
                <a:gd name="connsiteX3" fmla="*/ 3380 w 766092"/>
                <a:gd name="connsiteY3" fmla="*/ 384037 h 869740"/>
                <a:gd name="connsiteX4" fmla="*/ 384037 w 766092"/>
                <a:gd name="connsiteY4" fmla="*/ 3380 h 869740"/>
                <a:gd name="connsiteX5" fmla="*/ 384037 w 766092"/>
                <a:gd name="connsiteY5" fmla="*/ 3380 h 869740"/>
                <a:gd name="connsiteX6" fmla="*/ 764695 w 766092"/>
                <a:gd name="connsiteY6" fmla="*/ 384037 h 869740"/>
                <a:gd name="connsiteX7" fmla="*/ 764695 w 766092"/>
                <a:gd name="connsiteY7" fmla="*/ 487235 h 869740"/>
                <a:gd name="connsiteX8" fmla="*/ 384037 w 766092"/>
                <a:gd name="connsiteY8" fmla="*/ 867893 h 86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092" h="869740">
                  <a:moveTo>
                    <a:pt x="384037" y="867893"/>
                  </a:moveTo>
                  <a:lnTo>
                    <a:pt x="384037" y="867893"/>
                  </a:lnTo>
                  <a:cubicBezTo>
                    <a:pt x="173812" y="867893"/>
                    <a:pt x="3380" y="697460"/>
                    <a:pt x="3380" y="487235"/>
                  </a:cubicBezTo>
                  <a:lnTo>
                    <a:pt x="3380" y="384037"/>
                  </a:lnTo>
                  <a:cubicBezTo>
                    <a:pt x="3380" y="173813"/>
                    <a:pt x="173812" y="3380"/>
                    <a:pt x="384037" y="3380"/>
                  </a:cubicBezTo>
                  <a:lnTo>
                    <a:pt x="384037" y="3380"/>
                  </a:lnTo>
                  <a:cubicBezTo>
                    <a:pt x="594262" y="3380"/>
                    <a:pt x="764695" y="173813"/>
                    <a:pt x="764695" y="384037"/>
                  </a:cubicBezTo>
                  <a:lnTo>
                    <a:pt x="764695" y="487235"/>
                  </a:lnTo>
                  <a:cubicBezTo>
                    <a:pt x="764695" y="697460"/>
                    <a:pt x="594262" y="867893"/>
                    <a:pt x="384037" y="867893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F8B1567-F598-4E6E-8FF0-DF48EF17474D}"/>
                </a:ext>
              </a:extLst>
            </p:cNvPr>
            <p:cNvSpPr/>
            <p:nvPr/>
          </p:nvSpPr>
          <p:spPr>
            <a:xfrm>
              <a:off x="16541809" y="10266396"/>
              <a:ext cx="1027465" cy="811157"/>
            </a:xfrm>
            <a:custGeom>
              <a:avLst/>
              <a:gdLst>
                <a:gd name="connsiteX0" fmla="*/ 188734 w 1027464"/>
                <a:gd name="connsiteY0" fmla="*/ 624452 h 811156"/>
                <a:gd name="connsiteX1" fmla="*/ 20283 w 1027464"/>
                <a:gd name="connsiteY1" fmla="*/ 318421 h 811156"/>
                <a:gd name="connsiteX2" fmla="*/ 46195 w 1027464"/>
                <a:gd name="connsiteY2" fmla="*/ 291742 h 811156"/>
                <a:gd name="connsiteX3" fmla="*/ 135197 w 1027464"/>
                <a:gd name="connsiteY3" fmla="*/ 307244 h 811156"/>
                <a:gd name="connsiteX4" fmla="*/ 15822 w 1027464"/>
                <a:gd name="connsiteY4" fmla="*/ 200893 h 811156"/>
                <a:gd name="connsiteX5" fmla="*/ 23663 w 1027464"/>
                <a:gd name="connsiteY5" fmla="*/ 140147 h 811156"/>
                <a:gd name="connsiteX6" fmla="*/ 816433 w 1027464"/>
                <a:gd name="connsiteY6" fmla="*/ 140506 h 811156"/>
                <a:gd name="connsiteX7" fmla="*/ 1019043 w 1027464"/>
                <a:gd name="connsiteY7" fmla="*/ 342936 h 811156"/>
                <a:gd name="connsiteX8" fmla="*/ 902416 w 1027464"/>
                <a:gd name="connsiteY8" fmla="*/ 810882 h 811156"/>
                <a:gd name="connsiteX9" fmla="*/ 801563 w 1027464"/>
                <a:gd name="connsiteY9" fmla="*/ 531755 h 811156"/>
                <a:gd name="connsiteX10" fmla="*/ 229606 w 1027464"/>
                <a:gd name="connsiteY10" fmla="*/ 408098 h 811156"/>
                <a:gd name="connsiteX11" fmla="*/ 188734 w 1027464"/>
                <a:gd name="connsiteY11" fmla="*/ 624452 h 81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7464" h="811156">
                  <a:moveTo>
                    <a:pt x="188734" y="624452"/>
                  </a:moveTo>
                  <a:cubicBezTo>
                    <a:pt x="188734" y="624452"/>
                    <a:pt x="65528" y="542300"/>
                    <a:pt x="20283" y="318421"/>
                  </a:cubicBezTo>
                  <a:cubicBezTo>
                    <a:pt x="17129" y="302918"/>
                    <a:pt x="30603" y="289039"/>
                    <a:pt x="46195" y="291742"/>
                  </a:cubicBezTo>
                  <a:lnTo>
                    <a:pt x="135197" y="307244"/>
                  </a:lnTo>
                  <a:lnTo>
                    <a:pt x="15822" y="200893"/>
                  </a:lnTo>
                  <a:cubicBezTo>
                    <a:pt x="-3691" y="183543"/>
                    <a:pt x="365" y="151998"/>
                    <a:pt x="23663" y="140147"/>
                  </a:cubicBezTo>
                  <a:cubicBezTo>
                    <a:pt x="169176" y="66195"/>
                    <a:pt x="611661" y="-126814"/>
                    <a:pt x="816433" y="140506"/>
                  </a:cubicBezTo>
                  <a:cubicBezTo>
                    <a:pt x="816433" y="140506"/>
                    <a:pt x="989526" y="152584"/>
                    <a:pt x="1019043" y="342936"/>
                  </a:cubicBezTo>
                  <a:cubicBezTo>
                    <a:pt x="1040808" y="483310"/>
                    <a:pt x="995789" y="689660"/>
                    <a:pt x="902416" y="810882"/>
                  </a:cubicBezTo>
                  <a:cubicBezTo>
                    <a:pt x="902416" y="810882"/>
                    <a:pt x="792099" y="764962"/>
                    <a:pt x="801563" y="531755"/>
                  </a:cubicBezTo>
                  <a:cubicBezTo>
                    <a:pt x="529014" y="572763"/>
                    <a:pt x="229606" y="408098"/>
                    <a:pt x="229606" y="408098"/>
                  </a:cubicBezTo>
                  <a:cubicBezTo>
                    <a:pt x="229606" y="408098"/>
                    <a:pt x="192114" y="475334"/>
                    <a:pt x="188734" y="624452"/>
                  </a:cubicBezTo>
                  <a:close/>
                </a:path>
              </a:pathLst>
            </a:custGeom>
            <a:solidFill>
              <a:srgbClr val="4F32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34379A2-E478-4B08-B840-298A47415B34}"/>
                </a:ext>
              </a:extLst>
            </p:cNvPr>
            <p:cNvSpPr/>
            <p:nvPr/>
          </p:nvSpPr>
          <p:spPr>
            <a:xfrm>
              <a:off x="16265974" y="12827234"/>
              <a:ext cx="581329" cy="383046"/>
            </a:xfrm>
            <a:custGeom>
              <a:avLst/>
              <a:gdLst>
                <a:gd name="connsiteX0" fmla="*/ 582005 w 581328"/>
                <a:gd name="connsiteY0" fmla="*/ 220975 h 383046"/>
                <a:gd name="connsiteX1" fmla="*/ 314730 w 581328"/>
                <a:gd name="connsiteY1" fmla="*/ 41664 h 383046"/>
                <a:gd name="connsiteX2" fmla="*/ 95672 w 581328"/>
                <a:gd name="connsiteY2" fmla="*/ 23548 h 383046"/>
                <a:gd name="connsiteX3" fmla="*/ 25507 w 581328"/>
                <a:gd name="connsiteY3" fmla="*/ 55409 h 383046"/>
                <a:gd name="connsiteX4" fmla="*/ 23795 w 581328"/>
                <a:gd name="connsiteY4" fmla="*/ 123276 h 383046"/>
                <a:gd name="connsiteX5" fmla="*/ 415583 w 581328"/>
                <a:gd name="connsiteY5" fmla="*/ 372526 h 383046"/>
                <a:gd name="connsiteX6" fmla="*/ 483270 w 581328"/>
                <a:gd name="connsiteY6" fmla="*/ 359367 h 383046"/>
                <a:gd name="connsiteX7" fmla="*/ 582005 w 581328"/>
                <a:gd name="connsiteY7" fmla="*/ 220975 h 38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328" h="383046">
                  <a:moveTo>
                    <a:pt x="582005" y="220975"/>
                  </a:moveTo>
                  <a:lnTo>
                    <a:pt x="314730" y="41664"/>
                  </a:lnTo>
                  <a:cubicBezTo>
                    <a:pt x="249792" y="-1913"/>
                    <a:pt x="166919" y="-8762"/>
                    <a:pt x="95672" y="23548"/>
                  </a:cubicBezTo>
                  <a:lnTo>
                    <a:pt x="25507" y="55409"/>
                  </a:lnTo>
                  <a:cubicBezTo>
                    <a:pt x="-3199" y="68432"/>
                    <a:pt x="-4190" y="108811"/>
                    <a:pt x="23795" y="123276"/>
                  </a:cubicBezTo>
                  <a:lnTo>
                    <a:pt x="415583" y="372526"/>
                  </a:lnTo>
                  <a:cubicBezTo>
                    <a:pt x="438070" y="386812"/>
                    <a:pt x="467813" y="381043"/>
                    <a:pt x="483270" y="359367"/>
                  </a:cubicBezTo>
                  <a:lnTo>
                    <a:pt x="582005" y="220975"/>
                  </a:ln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2CA155-9357-4CBA-AFAA-AC0B2C1C6351}"/>
                </a:ext>
              </a:extLst>
            </p:cNvPr>
            <p:cNvSpPr/>
            <p:nvPr/>
          </p:nvSpPr>
          <p:spPr>
            <a:xfrm>
              <a:off x="17917896" y="12523914"/>
              <a:ext cx="328969" cy="549784"/>
            </a:xfrm>
            <a:custGeom>
              <a:avLst/>
              <a:gdLst>
                <a:gd name="connsiteX0" fmla="*/ 3380 w 328969"/>
                <a:gd name="connsiteY0" fmla="*/ 27868 h 549783"/>
                <a:gd name="connsiteX1" fmla="*/ 57997 w 328969"/>
                <a:gd name="connsiteY1" fmla="*/ 345030 h 549783"/>
                <a:gd name="connsiteX2" fmla="*/ 196030 w 328969"/>
                <a:gd name="connsiteY2" fmla="*/ 516093 h 549783"/>
                <a:gd name="connsiteX3" fmla="*/ 275658 w 328969"/>
                <a:gd name="connsiteY3" fmla="*/ 544935 h 549783"/>
                <a:gd name="connsiteX4" fmla="*/ 325949 w 328969"/>
                <a:gd name="connsiteY4" fmla="*/ 499330 h 549783"/>
                <a:gd name="connsiteX5" fmla="*/ 236046 w 328969"/>
                <a:gd name="connsiteY5" fmla="*/ 43775 h 549783"/>
                <a:gd name="connsiteX6" fmla="*/ 179806 w 328969"/>
                <a:gd name="connsiteY6" fmla="*/ 3893 h 549783"/>
                <a:gd name="connsiteX7" fmla="*/ 3380 w 328969"/>
                <a:gd name="connsiteY7" fmla="*/ 27868 h 5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8969" h="549783">
                  <a:moveTo>
                    <a:pt x="3380" y="27868"/>
                  </a:moveTo>
                  <a:lnTo>
                    <a:pt x="57997" y="345030"/>
                  </a:lnTo>
                  <a:cubicBezTo>
                    <a:pt x="71246" y="422090"/>
                    <a:pt x="123476" y="486847"/>
                    <a:pt x="196030" y="516093"/>
                  </a:cubicBezTo>
                  <a:lnTo>
                    <a:pt x="275658" y="544935"/>
                  </a:lnTo>
                  <a:cubicBezTo>
                    <a:pt x="304904" y="556741"/>
                    <a:pt x="334828" y="529567"/>
                    <a:pt x="325949" y="499330"/>
                  </a:cubicBezTo>
                  <a:lnTo>
                    <a:pt x="236046" y="43775"/>
                  </a:lnTo>
                  <a:cubicBezTo>
                    <a:pt x="230909" y="17638"/>
                    <a:pt x="206169" y="108"/>
                    <a:pt x="179806" y="3893"/>
                  </a:cubicBezTo>
                  <a:lnTo>
                    <a:pt x="3380" y="27868"/>
                  </a:ln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DC1AEAC-6B5E-4A6B-B8F4-86BB4BCE5FB2}"/>
                </a:ext>
              </a:extLst>
            </p:cNvPr>
            <p:cNvSpPr/>
            <p:nvPr/>
          </p:nvSpPr>
          <p:spPr>
            <a:xfrm>
              <a:off x="17167925" y="10780231"/>
              <a:ext cx="193776" cy="67596"/>
            </a:xfrm>
            <a:custGeom>
              <a:avLst/>
              <a:gdLst>
                <a:gd name="connsiteX0" fmla="*/ 24211 w 193776"/>
                <a:gd name="connsiteY0" fmla="*/ 67806 h 67596"/>
                <a:gd name="connsiteX1" fmla="*/ 3481 w 193776"/>
                <a:gd name="connsiteY1" fmla="*/ 48970 h 67596"/>
                <a:gd name="connsiteX2" fmla="*/ 22228 w 193776"/>
                <a:gd name="connsiteY2" fmla="*/ 26167 h 67596"/>
                <a:gd name="connsiteX3" fmla="*/ 168236 w 193776"/>
                <a:gd name="connsiteY3" fmla="*/ 3725 h 67596"/>
                <a:gd name="connsiteX4" fmla="*/ 192570 w 193776"/>
                <a:gd name="connsiteY4" fmla="*/ 20443 h 67596"/>
                <a:gd name="connsiteX5" fmla="*/ 175852 w 193776"/>
                <a:gd name="connsiteY5" fmla="*/ 44778 h 67596"/>
                <a:gd name="connsiteX6" fmla="*/ 26284 w 193776"/>
                <a:gd name="connsiteY6" fmla="*/ 67716 h 67596"/>
                <a:gd name="connsiteX7" fmla="*/ 24211 w 193776"/>
                <a:gd name="connsiteY7" fmla="*/ 67806 h 67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776" h="67596">
                  <a:moveTo>
                    <a:pt x="24211" y="67806"/>
                  </a:moveTo>
                  <a:cubicBezTo>
                    <a:pt x="13575" y="67806"/>
                    <a:pt x="4517" y="59739"/>
                    <a:pt x="3481" y="48970"/>
                  </a:cubicBezTo>
                  <a:cubicBezTo>
                    <a:pt x="2354" y="37523"/>
                    <a:pt x="10782" y="27293"/>
                    <a:pt x="22228" y="26167"/>
                  </a:cubicBezTo>
                  <a:cubicBezTo>
                    <a:pt x="22768" y="26122"/>
                    <a:pt x="76035" y="20804"/>
                    <a:pt x="168236" y="3725"/>
                  </a:cubicBezTo>
                  <a:cubicBezTo>
                    <a:pt x="179592" y="1652"/>
                    <a:pt x="190452" y="9132"/>
                    <a:pt x="192570" y="20443"/>
                  </a:cubicBezTo>
                  <a:cubicBezTo>
                    <a:pt x="194689" y="31800"/>
                    <a:pt x="187163" y="42660"/>
                    <a:pt x="175852" y="44778"/>
                  </a:cubicBezTo>
                  <a:cubicBezTo>
                    <a:pt x="81668" y="62218"/>
                    <a:pt x="28492" y="67490"/>
                    <a:pt x="26284" y="67716"/>
                  </a:cubicBezTo>
                  <a:cubicBezTo>
                    <a:pt x="25563" y="67761"/>
                    <a:pt x="24886" y="67806"/>
                    <a:pt x="24211" y="678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817CE66-F997-467F-85DE-5D0EC7B12EEF}"/>
                </a:ext>
              </a:extLst>
            </p:cNvPr>
            <p:cNvSpPr/>
            <p:nvPr/>
          </p:nvSpPr>
          <p:spPr>
            <a:xfrm>
              <a:off x="16696778" y="10683533"/>
              <a:ext cx="495707" cy="599355"/>
            </a:xfrm>
            <a:custGeom>
              <a:avLst/>
              <a:gdLst>
                <a:gd name="connsiteX0" fmla="*/ 21597 w 495706"/>
                <a:gd name="connsiteY0" fmla="*/ 300463 h 599354"/>
                <a:gd name="connsiteX1" fmla="*/ 137998 w 495706"/>
                <a:gd name="connsiteY1" fmla="*/ 489552 h 599354"/>
                <a:gd name="connsiteX2" fmla="*/ 130832 w 495706"/>
                <a:gd name="connsiteY2" fmla="*/ 544396 h 599354"/>
                <a:gd name="connsiteX3" fmla="*/ 271524 w 495706"/>
                <a:gd name="connsiteY3" fmla="*/ 598067 h 599354"/>
                <a:gd name="connsiteX4" fmla="*/ 412169 w 495706"/>
                <a:gd name="connsiteY4" fmla="*/ 534031 h 599354"/>
                <a:gd name="connsiteX5" fmla="*/ 400903 w 495706"/>
                <a:gd name="connsiteY5" fmla="*/ 479548 h 599354"/>
                <a:gd name="connsiteX6" fmla="*/ 457369 w 495706"/>
                <a:gd name="connsiteY6" fmla="*/ 313666 h 599354"/>
                <a:gd name="connsiteX7" fmla="*/ 404238 w 495706"/>
                <a:gd name="connsiteY7" fmla="*/ 16378 h 599354"/>
                <a:gd name="connsiteX8" fmla="*/ 47734 w 495706"/>
                <a:gd name="connsiteY8" fmla="*/ 37828 h 599354"/>
                <a:gd name="connsiteX9" fmla="*/ 21597 w 495706"/>
                <a:gd name="connsiteY9" fmla="*/ 300463 h 59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6" h="599354">
                  <a:moveTo>
                    <a:pt x="21597" y="300463"/>
                  </a:moveTo>
                  <a:cubicBezTo>
                    <a:pt x="21597" y="300463"/>
                    <a:pt x="152238" y="412448"/>
                    <a:pt x="137998" y="489552"/>
                  </a:cubicBezTo>
                  <a:cubicBezTo>
                    <a:pt x="130832" y="528353"/>
                    <a:pt x="130832" y="544396"/>
                    <a:pt x="130832" y="544396"/>
                  </a:cubicBezTo>
                  <a:cubicBezTo>
                    <a:pt x="130832" y="544396"/>
                    <a:pt x="180359" y="599690"/>
                    <a:pt x="271524" y="598067"/>
                  </a:cubicBezTo>
                  <a:cubicBezTo>
                    <a:pt x="362689" y="596445"/>
                    <a:pt x="412169" y="534031"/>
                    <a:pt x="412169" y="534031"/>
                  </a:cubicBezTo>
                  <a:lnTo>
                    <a:pt x="400903" y="479548"/>
                  </a:lnTo>
                  <a:cubicBezTo>
                    <a:pt x="400903" y="479548"/>
                    <a:pt x="387789" y="363013"/>
                    <a:pt x="457369" y="313666"/>
                  </a:cubicBezTo>
                  <a:cubicBezTo>
                    <a:pt x="526948" y="264321"/>
                    <a:pt x="496124" y="44994"/>
                    <a:pt x="404238" y="16378"/>
                  </a:cubicBezTo>
                  <a:cubicBezTo>
                    <a:pt x="312351" y="-12238"/>
                    <a:pt x="73962" y="11602"/>
                    <a:pt x="47734" y="37828"/>
                  </a:cubicBezTo>
                  <a:cubicBezTo>
                    <a:pt x="21508" y="64011"/>
                    <a:pt x="-21259" y="176852"/>
                    <a:pt x="21597" y="300463"/>
                  </a:cubicBezTo>
                  <a:close/>
                </a:path>
              </a:pathLst>
            </a:custGeom>
            <a:solidFill>
              <a:srgbClr val="BCB0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064EC45-FA17-4603-8CE6-481096DC9A5D}"/>
                </a:ext>
              </a:extLst>
            </p:cNvPr>
            <p:cNvSpPr/>
            <p:nvPr/>
          </p:nvSpPr>
          <p:spPr>
            <a:xfrm>
              <a:off x="16824276" y="11205802"/>
              <a:ext cx="283905" cy="90129"/>
            </a:xfrm>
            <a:custGeom>
              <a:avLst/>
              <a:gdLst>
                <a:gd name="connsiteX0" fmla="*/ 45425 w 283904"/>
                <a:gd name="connsiteY0" fmla="*/ 18657 h 90128"/>
                <a:gd name="connsiteX1" fmla="*/ 45064 w 283904"/>
                <a:gd name="connsiteY1" fmla="*/ 24020 h 90128"/>
                <a:gd name="connsiteX2" fmla="*/ 64442 w 283904"/>
                <a:gd name="connsiteY2" fmla="*/ 46191 h 90128"/>
                <a:gd name="connsiteX3" fmla="*/ 65884 w 283904"/>
                <a:gd name="connsiteY3" fmla="*/ 46236 h 90128"/>
                <a:gd name="connsiteX4" fmla="*/ 86660 w 283904"/>
                <a:gd name="connsiteY4" fmla="*/ 26814 h 90128"/>
                <a:gd name="connsiteX5" fmla="*/ 87019 w 283904"/>
                <a:gd name="connsiteY5" fmla="*/ 21721 h 90128"/>
                <a:gd name="connsiteX6" fmla="*/ 122800 w 283904"/>
                <a:gd name="connsiteY6" fmla="*/ 22803 h 90128"/>
                <a:gd name="connsiteX7" fmla="*/ 122981 w 283904"/>
                <a:gd name="connsiteY7" fmla="*/ 26453 h 90128"/>
                <a:gd name="connsiteX8" fmla="*/ 143756 w 283904"/>
                <a:gd name="connsiteY8" fmla="*/ 46326 h 90128"/>
                <a:gd name="connsiteX9" fmla="*/ 144747 w 283904"/>
                <a:gd name="connsiteY9" fmla="*/ 46281 h 90128"/>
                <a:gd name="connsiteX10" fmla="*/ 164620 w 283904"/>
                <a:gd name="connsiteY10" fmla="*/ 24516 h 90128"/>
                <a:gd name="connsiteX11" fmla="*/ 164485 w 283904"/>
                <a:gd name="connsiteY11" fmla="*/ 21992 h 90128"/>
                <a:gd name="connsiteX12" fmla="*/ 200221 w 283904"/>
                <a:gd name="connsiteY12" fmla="*/ 19017 h 90128"/>
                <a:gd name="connsiteX13" fmla="*/ 201077 w 283904"/>
                <a:gd name="connsiteY13" fmla="*/ 24290 h 90128"/>
                <a:gd name="connsiteX14" fmla="*/ 221627 w 283904"/>
                <a:gd name="connsiteY14" fmla="*/ 41865 h 90128"/>
                <a:gd name="connsiteX15" fmla="*/ 224916 w 283904"/>
                <a:gd name="connsiteY15" fmla="*/ 41594 h 90128"/>
                <a:gd name="connsiteX16" fmla="*/ 242220 w 283904"/>
                <a:gd name="connsiteY16" fmla="*/ 17756 h 90128"/>
                <a:gd name="connsiteX17" fmla="*/ 241455 w 283904"/>
                <a:gd name="connsiteY17" fmla="*/ 12799 h 90128"/>
                <a:gd name="connsiteX18" fmla="*/ 283004 w 283904"/>
                <a:gd name="connsiteY18" fmla="*/ 3380 h 90128"/>
                <a:gd name="connsiteX19" fmla="*/ 284717 w 283904"/>
                <a:gd name="connsiteY19" fmla="*/ 11762 h 90128"/>
                <a:gd name="connsiteX20" fmla="*/ 235236 w 283904"/>
                <a:gd name="connsiteY20" fmla="*/ 74221 h 90128"/>
                <a:gd name="connsiteX21" fmla="*/ 56466 w 283904"/>
                <a:gd name="connsiteY21" fmla="*/ 80801 h 90128"/>
                <a:gd name="connsiteX22" fmla="*/ 3380 w 283904"/>
                <a:gd name="connsiteY22" fmla="*/ 22127 h 90128"/>
                <a:gd name="connsiteX23" fmla="*/ 4506 w 283904"/>
                <a:gd name="connsiteY23" fmla="*/ 13564 h 90128"/>
                <a:gd name="connsiteX24" fmla="*/ 45425 w 283904"/>
                <a:gd name="connsiteY24" fmla="*/ 18657 h 9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3904" h="90128">
                  <a:moveTo>
                    <a:pt x="45425" y="18657"/>
                  </a:moveTo>
                  <a:lnTo>
                    <a:pt x="45064" y="24020"/>
                  </a:lnTo>
                  <a:cubicBezTo>
                    <a:pt x="44299" y="35511"/>
                    <a:pt x="52950" y="45425"/>
                    <a:pt x="64442" y="46191"/>
                  </a:cubicBezTo>
                  <a:cubicBezTo>
                    <a:pt x="64938" y="46236"/>
                    <a:pt x="65388" y="46236"/>
                    <a:pt x="65884" y="46236"/>
                  </a:cubicBezTo>
                  <a:cubicBezTo>
                    <a:pt x="76745" y="46236"/>
                    <a:pt x="85893" y="37810"/>
                    <a:pt x="86660" y="26814"/>
                  </a:cubicBezTo>
                  <a:lnTo>
                    <a:pt x="87019" y="21721"/>
                  </a:lnTo>
                  <a:cubicBezTo>
                    <a:pt x="98511" y="22308"/>
                    <a:pt x="110498" y="22667"/>
                    <a:pt x="122800" y="22803"/>
                  </a:cubicBezTo>
                  <a:lnTo>
                    <a:pt x="122981" y="26453"/>
                  </a:lnTo>
                  <a:cubicBezTo>
                    <a:pt x="123477" y="37629"/>
                    <a:pt x="132715" y="46326"/>
                    <a:pt x="143756" y="46326"/>
                  </a:cubicBezTo>
                  <a:cubicBezTo>
                    <a:pt x="144071" y="46326"/>
                    <a:pt x="144386" y="46326"/>
                    <a:pt x="144747" y="46281"/>
                  </a:cubicBezTo>
                  <a:cubicBezTo>
                    <a:pt x="156239" y="45741"/>
                    <a:pt x="165116" y="36006"/>
                    <a:pt x="164620" y="24516"/>
                  </a:cubicBezTo>
                  <a:lnTo>
                    <a:pt x="164485" y="21992"/>
                  </a:lnTo>
                  <a:cubicBezTo>
                    <a:pt x="176788" y="21315"/>
                    <a:pt x="188730" y="20324"/>
                    <a:pt x="200221" y="19017"/>
                  </a:cubicBezTo>
                  <a:lnTo>
                    <a:pt x="201077" y="24290"/>
                  </a:lnTo>
                  <a:cubicBezTo>
                    <a:pt x="202700" y="34565"/>
                    <a:pt x="211578" y="41865"/>
                    <a:pt x="221627" y="41865"/>
                  </a:cubicBezTo>
                  <a:cubicBezTo>
                    <a:pt x="222708" y="41865"/>
                    <a:pt x="223790" y="41775"/>
                    <a:pt x="224916" y="41594"/>
                  </a:cubicBezTo>
                  <a:cubicBezTo>
                    <a:pt x="236273" y="39792"/>
                    <a:pt x="244024" y="29111"/>
                    <a:pt x="242220" y="17756"/>
                  </a:cubicBezTo>
                  <a:lnTo>
                    <a:pt x="241455" y="12799"/>
                  </a:lnTo>
                  <a:cubicBezTo>
                    <a:pt x="256236" y="10049"/>
                    <a:pt x="270116" y="6850"/>
                    <a:pt x="283004" y="3380"/>
                  </a:cubicBezTo>
                  <a:lnTo>
                    <a:pt x="284717" y="11762"/>
                  </a:lnTo>
                  <a:cubicBezTo>
                    <a:pt x="285663" y="36998"/>
                    <a:pt x="271467" y="64758"/>
                    <a:pt x="235236" y="74221"/>
                  </a:cubicBezTo>
                  <a:cubicBezTo>
                    <a:pt x="184359" y="87516"/>
                    <a:pt x="104054" y="93869"/>
                    <a:pt x="56466" y="80801"/>
                  </a:cubicBezTo>
                  <a:cubicBezTo>
                    <a:pt x="21676" y="71247"/>
                    <a:pt x="4327" y="47363"/>
                    <a:pt x="3380" y="22127"/>
                  </a:cubicBezTo>
                  <a:lnTo>
                    <a:pt x="4506" y="13564"/>
                  </a:lnTo>
                  <a:cubicBezTo>
                    <a:pt x="17215" y="15458"/>
                    <a:pt x="30869" y="17215"/>
                    <a:pt x="45425" y="186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C0479C4-A6B0-4A04-8899-A6FC735DA939}"/>
                </a:ext>
              </a:extLst>
            </p:cNvPr>
            <p:cNvSpPr/>
            <p:nvPr/>
          </p:nvSpPr>
          <p:spPr>
            <a:xfrm>
              <a:off x="16661973" y="10583037"/>
              <a:ext cx="594848" cy="603861"/>
            </a:xfrm>
            <a:custGeom>
              <a:avLst/>
              <a:gdLst>
                <a:gd name="connsiteX0" fmla="*/ 72310 w 594848"/>
                <a:gd name="connsiteY0" fmla="*/ 529617 h 603861"/>
                <a:gd name="connsiteX1" fmla="*/ 144818 w 594848"/>
                <a:gd name="connsiteY1" fmla="*/ 548409 h 603861"/>
                <a:gd name="connsiteX2" fmla="*/ 172803 w 594848"/>
                <a:gd name="connsiteY2" fmla="*/ 590003 h 603861"/>
                <a:gd name="connsiteX3" fmla="*/ 172173 w 594848"/>
                <a:gd name="connsiteY3" fmla="*/ 594870 h 603861"/>
                <a:gd name="connsiteX4" fmla="*/ 210522 w 594848"/>
                <a:gd name="connsiteY4" fmla="*/ 599738 h 603861"/>
                <a:gd name="connsiteX5" fmla="*/ 210792 w 594848"/>
                <a:gd name="connsiteY5" fmla="*/ 595546 h 603861"/>
                <a:gd name="connsiteX6" fmla="*/ 232964 w 594848"/>
                <a:gd name="connsiteY6" fmla="*/ 576169 h 603861"/>
                <a:gd name="connsiteX7" fmla="*/ 252342 w 594848"/>
                <a:gd name="connsiteY7" fmla="*/ 598340 h 603861"/>
                <a:gd name="connsiteX8" fmla="*/ 252026 w 594848"/>
                <a:gd name="connsiteY8" fmla="*/ 602847 h 603861"/>
                <a:gd name="connsiteX9" fmla="*/ 283120 w 594848"/>
                <a:gd name="connsiteY9" fmla="*/ 603838 h 603861"/>
                <a:gd name="connsiteX10" fmla="*/ 282850 w 594848"/>
                <a:gd name="connsiteY10" fmla="*/ 597844 h 603861"/>
                <a:gd name="connsiteX11" fmla="*/ 302724 w 594848"/>
                <a:gd name="connsiteY11" fmla="*/ 576079 h 603861"/>
                <a:gd name="connsiteX12" fmla="*/ 324489 w 594848"/>
                <a:gd name="connsiteY12" fmla="*/ 595952 h 603861"/>
                <a:gd name="connsiteX13" fmla="*/ 324805 w 594848"/>
                <a:gd name="connsiteY13" fmla="*/ 603072 h 603861"/>
                <a:gd name="connsiteX14" fmla="*/ 355900 w 594848"/>
                <a:gd name="connsiteY14" fmla="*/ 600458 h 603861"/>
                <a:gd name="connsiteX15" fmla="*/ 355223 w 594848"/>
                <a:gd name="connsiteY15" fmla="*/ 596268 h 603861"/>
                <a:gd name="connsiteX16" fmla="*/ 372528 w 594848"/>
                <a:gd name="connsiteY16" fmla="*/ 572428 h 603861"/>
                <a:gd name="connsiteX17" fmla="*/ 396367 w 594848"/>
                <a:gd name="connsiteY17" fmla="*/ 589734 h 603861"/>
                <a:gd name="connsiteX18" fmla="*/ 397088 w 594848"/>
                <a:gd name="connsiteY18" fmla="*/ 594240 h 603861"/>
                <a:gd name="connsiteX19" fmla="*/ 436745 w 594848"/>
                <a:gd name="connsiteY19" fmla="*/ 585092 h 603861"/>
                <a:gd name="connsiteX20" fmla="*/ 435708 w 594848"/>
                <a:gd name="connsiteY20" fmla="*/ 579954 h 603861"/>
                <a:gd name="connsiteX21" fmla="*/ 460178 w 594848"/>
                <a:gd name="connsiteY21" fmla="*/ 536512 h 603861"/>
                <a:gd name="connsiteX22" fmla="*/ 530434 w 594848"/>
                <a:gd name="connsiteY22" fmla="*/ 512043 h 603861"/>
                <a:gd name="connsiteX23" fmla="*/ 587575 w 594848"/>
                <a:gd name="connsiteY23" fmla="*/ 394605 h 603861"/>
                <a:gd name="connsiteX24" fmla="*/ 549991 w 594848"/>
                <a:gd name="connsiteY24" fmla="*/ 221603 h 603861"/>
                <a:gd name="connsiteX25" fmla="*/ 280011 w 594848"/>
                <a:gd name="connsiteY25" fmla="*/ 3582 h 603861"/>
                <a:gd name="connsiteX26" fmla="*/ 26931 w 594848"/>
                <a:gd name="connsiteY26" fmla="*/ 243008 h 603861"/>
                <a:gd name="connsiteX27" fmla="*/ 5615 w 594848"/>
                <a:gd name="connsiteY27" fmla="*/ 417273 h 603861"/>
                <a:gd name="connsiteX28" fmla="*/ 72310 w 594848"/>
                <a:gd name="connsiteY28" fmla="*/ 529617 h 603861"/>
                <a:gd name="connsiteX29" fmla="*/ 298667 w 594848"/>
                <a:gd name="connsiteY29" fmla="*/ 302989 h 603861"/>
                <a:gd name="connsiteX30" fmla="*/ 395421 w 594848"/>
                <a:gd name="connsiteY30" fmla="*/ 191816 h 603861"/>
                <a:gd name="connsiteX31" fmla="*/ 492174 w 594848"/>
                <a:gd name="connsiteY31" fmla="*/ 302989 h 603861"/>
                <a:gd name="connsiteX32" fmla="*/ 395421 w 594848"/>
                <a:gd name="connsiteY32" fmla="*/ 414162 h 603861"/>
                <a:gd name="connsiteX33" fmla="*/ 298667 w 594848"/>
                <a:gd name="connsiteY33" fmla="*/ 302989 h 603861"/>
                <a:gd name="connsiteX34" fmla="*/ 221247 w 594848"/>
                <a:gd name="connsiteY34" fmla="*/ 484959 h 603861"/>
                <a:gd name="connsiteX35" fmla="*/ 246213 w 594848"/>
                <a:gd name="connsiteY35" fmla="*/ 410287 h 603861"/>
                <a:gd name="connsiteX36" fmla="*/ 272981 w 594848"/>
                <a:gd name="connsiteY36" fmla="*/ 410558 h 603861"/>
                <a:gd name="connsiteX37" fmla="*/ 297947 w 594848"/>
                <a:gd name="connsiteY37" fmla="*/ 484824 h 603861"/>
                <a:gd name="connsiteX38" fmla="*/ 284563 w 594848"/>
                <a:gd name="connsiteY38" fmla="*/ 504157 h 603861"/>
                <a:gd name="connsiteX39" fmla="*/ 234676 w 594848"/>
                <a:gd name="connsiteY39" fmla="*/ 504157 h 603861"/>
                <a:gd name="connsiteX40" fmla="*/ 221247 w 594848"/>
                <a:gd name="connsiteY40" fmla="*/ 484959 h 603861"/>
                <a:gd name="connsiteX41" fmla="*/ 51265 w 594848"/>
                <a:gd name="connsiteY41" fmla="*/ 302989 h 603861"/>
                <a:gd name="connsiteX42" fmla="*/ 124675 w 594848"/>
                <a:gd name="connsiteY42" fmla="*/ 191816 h 603861"/>
                <a:gd name="connsiteX43" fmla="*/ 198085 w 594848"/>
                <a:gd name="connsiteY43" fmla="*/ 302989 h 603861"/>
                <a:gd name="connsiteX44" fmla="*/ 124675 w 594848"/>
                <a:gd name="connsiteY44" fmla="*/ 414162 h 603861"/>
                <a:gd name="connsiteX45" fmla="*/ 51265 w 594848"/>
                <a:gd name="connsiteY45" fmla="*/ 302989 h 60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4848" h="603861">
                  <a:moveTo>
                    <a:pt x="72310" y="529617"/>
                  </a:moveTo>
                  <a:cubicBezTo>
                    <a:pt x="84522" y="532591"/>
                    <a:pt x="118771" y="541559"/>
                    <a:pt x="144818" y="548409"/>
                  </a:cubicBezTo>
                  <a:cubicBezTo>
                    <a:pt x="163295" y="553276"/>
                    <a:pt x="175282" y="571076"/>
                    <a:pt x="172803" y="590003"/>
                  </a:cubicBezTo>
                  <a:lnTo>
                    <a:pt x="172173" y="594870"/>
                  </a:lnTo>
                  <a:cubicBezTo>
                    <a:pt x="184159" y="596718"/>
                    <a:pt x="196913" y="598386"/>
                    <a:pt x="210522" y="599738"/>
                  </a:cubicBezTo>
                  <a:lnTo>
                    <a:pt x="210792" y="595546"/>
                  </a:lnTo>
                  <a:cubicBezTo>
                    <a:pt x="211559" y="584055"/>
                    <a:pt x="221518" y="575402"/>
                    <a:pt x="232964" y="576169"/>
                  </a:cubicBezTo>
                  <a:cubicBezTo>
                    <a:pt x="244456" y="576935"/>
                    <a:pt x="253108" y="586894"/>
                    <a:pt x="252342" y="598340"/>
                  </a:cubicBezTo>
                  <a:lnTo>
                    <a:pt x="252026" y="602847"/>
                  </a:lnTo>
                  <a:cubicBezTo>
                    <a:pt x="262076" y="603343"/>
                    <a:pt x="272396" y="603703"/>
                    <a:pt x="283120" y="603838"/>
                  </a:cubicBezTo>
                  <a:lnTo>
                    <a:pt x="282850" y="597844"/>
                  </a:lnTo>
                  <a:cubicBezTo>
                    <a:pt x="282309" y="586354"/>
                    <a:pt x="291232" y="576619"/>
                    <a:pt x="302724" y="576079"/>
                  </a:cubicBezTo>
                  <a:cubicBezTo>
                    <a:pt x="314215" y="575493"/>
                    <a:pt x="323949" y="584460"/>
                    <a:pt x="324489" y="595952"/>
                  </a:cubicBezTo>
                  <a:lnTo>
                    <a:pt x="324805" y="603072"/>
                  </a:lnTo>
                  <a:cubicBezTo>
                    <a:pt x="335486" y="602486"/>
                    <a:pt x="345895" y="601585"/>
                    <a:pt x="355900" y="600458"/>
                  </a:cubicBezTo>
                  <a:lnTo>
                    <a:pt x="355223" y="596268"/>
                  </a:lnTo>
                  <a:cubicBezTo>
                    <a:pt x="353421" y="584911"/>
                    <a:pt x="361172" y="574231"/>
                    <a:pt x="372528" y="572428"/>
                  </a:cubicBezTo>
                  <a:cubicBezTo>
                    <a:pt x="383884" y="570626"/>
                    <a:pt x="394564" y="578377"/>
                    <a:pt x="396367" y="589734"/>
                  </a:cubicBezTo>
                  <a:lnTo>
                    <a:pt x="397088" y="594240"/>
                  </a:lnTo>
                  <a:cubicBezTo>
                    <a:pt x="411238" y="591536"/>
                    <a:pt x="424487" y="588427"/>
                    <a:pt x="436745" y="585092"/>
                  </a:cubicBezTo>
                  <a:lnTo>
                    <a:pt x="435708" y="579954"/>
                  </a:lnTo>
                  <a:cubicBezTo>
                    <a:pt x="431877" y="561388"/>
                    <a:pt x="442288" y="542821"/>
                    <a:pt x="460178" y="536512"/>
                  </a:cubicBezTo>
                  <a:cubicBezTo>
                    <a:pt x="483251" y="528356"/>
                    <a:pt x="513489" y="517766"/>
                    <a:pt x="530434" y="512043"/>
                  </a:cubicBezTo>
                  <a:cubicBezTo>
                    <a:pt x="573064" y="497712"/>
                    <a:pt x="608845" y="446203"/>
                    <a:pt x="587575" y="394605"/>
                  </a:cubicBezTo>
                  <a:cubicBezTo>
                    <a:pt x="587575" y="394605"/>
                    <a:pt x="554497" y="343231"/>
                    <a:pt x="549991" y="221603"/>
                  </a:cubicBezTo>
                  <a:cubicBezTo>
                    <a:pt x="545484" y="100020"/>
                    <a:pt x="424487" y="-1780"/>
                    <a:pt x="280011" y="3582"/>
                  </a:cubicBezTo>
                  <a:cubicBezTo>
                    <a:pt x="135535" y="8900"/>
                    <a:pt x="22244" y="116514"/>
                    <a:pt x="26931" y="243008"/>
                  </a:cubicBezTo>
                  <a:cubicBezTo>
                    <a:pt x="30175" y="330434"/>
                    <a:pt x="5615" y="417273"/>
                    <a:pt x="5615" y="417273"/>
                  </a:cubicBezTo>
                  <a:cubicBezTo>
                    <a:pt x="-6958" y="476306"/>
                    <a:pt x="35989" y="520740"/>
                    <a:pt x="72310" y="529617"/>
                  </a:cubicBezTo>
                  <a:close/>
                  <a:moveTo>
                    <a:pt x="298667" y="302989"/>
                  </a:moveTo>
                  <a:cubicBezTo>
                    <a:pt x="298667" y="241612"/>
                    <a:pt x="341975" y="191816"/>
                    <a:pt x="395421" y="191816"/>
                  </a:cubicBezTo>
                  <a:cubicBezTo>
                    <a:pt x="448867" y="191816"/>
                    <a:pt x="492174" y="241567"/>
                    <a:pt x="492174" y="302989"/>
                  </a:cubicBezTo>
                  <a:cubicBezTo>
                    <a:pt x="492174" y="364367"/>
                    <a:pt x="448867" y="414162"/>
                    <a:pt x="395421" y="414162"/>
                  </a:cubicBezTo>
                  <a:cubicBezTo>
                    <a:pt x="341975" y="414162"/>
                    <a:pt x="298667" y="364367"/>
                    <a:pt x="298667" y="302989"/>
                  </a:cubicBezTo>
                  <a:close/>
                  <a:moveTo>
                    <a:pt x="221247" y="484959"/>
                  </a:moveTo>
                  <a:lnTo>
                    <a:pt x="246213" y="410287"/>
                  </a:lnTo>
                  <a:cubicBezTo>
                    <a:pt x="250539" y="397489"/>
                    <a:pt x="268610" y="397759"/>
                    <a:pt x="272981" y="410558"/>
                  </a:cubicBezTo>
                  <a:lnTo>
                    <a:pt x="297947" y="484824"/>
                  </a:lnTo>
                  <a:cubicBezTo>
                    <a:pt x="301056" y="493972"/>
                    <a:pt x="294251" y="504157"/>
                    <a:pt x="284563" y="504157"/>
                  </a:cubicBezTo>
                  <a:lnTo>
                    <a:pt x="234676" y="504157"/>
                  </a:lnTo>
                  <a:cubicBezTo>
                    <a:pt x="224943" y="504111"/>
                    <a:pt x="218138" y="494107"/>
                    <a:pt x="221247" y="484959"/>
                  </a:cubicBezTo>
                  <a:close/>
                  <a:moveTo>
                    <a:pt x="51265" y="302989"/>
                  </a:moveTo>
                  <a:cubicBezTo>
                    <a:pt x="51265" y="241612"/>
                    <a:pt x="84117" y="191816"/>
                    <a:pt x="124675" y="191816"/>
                  </a:cubicBezTo>
                  <a:cubicBezTo>
                    <a:pt x="165233" y="191816"/>
                    <a:pt x="198085" y="241567"/>
                    <a:pt x="198085" y="302989"/>
                  </a:cubicBezTo>
                  <a:cubicBezTo>
                    <a:pt x="198085" y="364367"/>
                    <a:pt x="165233" y="414162"/>
                    <a:pt x="124675" y="414162"/>
                  </a:cubicBezTo>
                  <a:cubicBezTo>
                    <a:pt x="84117" y="414162"/>
                    <a:pt x="51265" y="364367"/>
                    <a:pt x="51265" y="3029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F5DE877-3B40-481D-A76A-A3C14B10EA20}"/>
                </a:ext>
              </a:extLst>
            </p:cNvPr>
            <p:cNvSpPr/>
            <p:nvPr/>
          </p:nvSpPr>
          <p:spPr>
            <a:xfrm>
              <a:off x="17291367" y="10763992"/>
              <a:ext cx="153218" cy="216308"/>
            </a:xfrm>
            <a:custGeom>
              <a:avLst/>
              <a:gdLst>
                <a:gd name="connsiteX0" fmla="*/ 78456 w 153218"/>
                <a:gd name="connsiteY0" fmla="*/ 217346 h 216308"/>
                <a:gd name="connsiteX1" fmla="*/ 78456 w 153218"/>
                <a:gd name="connsiteY1" fmla="*/ 217346 h 216308"/>
                <a:gd name="connsiteX2" fmla="*/ 3380 w 153218"/>
                <a:gd name="connsiteY2" fmla="*/ 142268 h 216308"/>
                <a:gd name="connsiteX3" fmla="*/ 3380 w 153218"/>
                <a:gd name="connsiteY3" fmla="*/ 78458 h 216308"/>
                <a:gd name="connsiteX4" fmla="*/ 78456 w 153218"/>
                <a:gd name="connsiteY4" fmla="*/ 3380 h 216308"/>
                <a:gd name="connsiteX5" fmla="*/ 78456 w 153218"/>
                <a:gd name="connsiteY5" fmla="*/ 3380 h 216308"/>
                <a:gd name="connsiteX6" fmla="*/ 153534 w 153218"/>
                <a:gd name="connsiteY6" fmla="*/ 78458 h 216308"/>
                <a:gd name="connsiteX7" fmla="*/ 153534 w 153218"/>
                <a:gd name="connsiteY7" fmla="*/ 142268 h 216308"/>
                <a:gd name="connsiteX8" fmla="*/ 78456 w 153218"/>
                <a:gd name="connsiteY8" fmla="*/ 217346 h 21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18" h="216308">
                  <a:moveTo>
                    <a:pt x="78456" y="217346"/>
                  </a:moveTo>
                  <a:lnTo>
                    <a:pt x="78456" y="217346"/>
                  </a:lnTo>
                  <a:cubicBezTo>
                    <a:pt x="37178" y="217346"/>
                    <a:pt x="3380" y="183548"/>
                    <a:pt x="3380" y="142268"/>
                  </a:cubicBezTo>
                  <a:lnTo>
                    <a:pt x="3380" y="78458"/>
                  </a:lnTo>
                  <a:cubicBezTo>
                    <a:pt x="3380" y="37178"/>
                    <a:pt x="37178" y="3380"/>
                    <a:pt x="78456" y="3380"/>
                  </a:cubicBezTo>
                  <a:lnTo>
                    <a:pt x="78456" y="3380"/>
                  </a:lnTo>
                  <a:cubicBezTo>
                    <a:pt x="119736" y="3380"/>
                    <a:pt x="153534" y="37178"/>
                    <a:pt x="153534" y="78458"/>
                  </a:cubicBezTo>
                  <a:lnTo>
                    <a:pt x="153534" y="142268"/>
                  </a:lnTo>
                  <a:cubicBezTo>
                    <a:pt x="153534" y="183548"/>
                    <a:pt x="119736" y="217346"/>
                    <a:pt x="78456" y="217346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1B4B525-A42E-4556-8DE8-C15383249E3B}"/>
                </a:ext>
              </a:extLst>
            </p:cNvPr>
            <p:cNvSpPr/>
            <p:nvPr/>
          </p:nvSpPr>
          <p:spPr>
            <a:xfrm>
              <a:off x="17008904" y="11336811"/>
              <a:ext cx="166738" cy="896779"/>
            </a:xfrm>
            <a:custGeom>
              <a:avLst/>
              <a:gdLst>
                <a:gd name="connsiteX0" fmla="*/ 120007 w 166737"/>
                <a:gd name="connsiteY0" fmla="*/ 897133 h 896778"/>
                <a:gd name="connsiteX1" fmla="*/ 75168 w 166737"/>
                <a:gd name="connsiteY1" fmla="*/ 856079 h 896778"/>
                <a:gd name="connsiteX2" fmla="*/ 3560 w 166737"/>
                <a:gd name="connsiteY2" fmla="*/ 52448 h 896778"/>
                <a:gd name="connsiteX3" fmla="*/ 44434 w 166737"/>
                <a:gd name="connsiteY3" fmla="*/ 3554 h 896778"/>
                <a:gd name="connsiteX4" fmla="*/ 93329 w 166737"/>
                <a:gd name="connsiteY4" fmla="*/ 44427 h 896778"/>
                <a:gd name="connsiteX5" fmla="*/ 164936 w 166737"/>
                <a:gd name="connsiteY5" fmla="*/ 848058 h 896778"/>
                <a:gd name="connsiteX6" fmla="*/ 124062 w 166737"/>
                <a:gd name="connsiteY6" fmla="*/ 896953 h 896778"/>
                <a:gd name="connsiteX7" fmla="*/ 120007 w 166737"/>
                <a:gd name="connsiteY7" fmla="*/ 897133 h 89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737" h="896778">
                  <a:moveTo>
                    <a:pt x="120007" y="897133"/>
                  </a:moveTo>
                  <a:cubicBezTo>
                    <a:pt x="96935" y="897133"/>
                    <a:pt x="77241" y="879512"/>
                    <a:pt x="75168" y="856079"/>
                  </a:cubicBezTo>
                  <a:lnTo>
                    <a:pt x="3560" y="52448"/>
                  </a:lnTo>
                  <a:cubicBezTo>
                    <a:pt x="1352" y="27663"/>
                    <a:pt x="19649" y="5762"/>
                    <a:pt x="44434" y="3554"/>
                  </a:cubicBezTo>
                  <a:cubicBezTo>
                    <a:pt x="69310" y="1391"/>
                    <a:pt x="91121" y="19642"/>
                    <a:pt x="93329" y="44427"/>
                  </a:cubicBezTo>
                  <a:lnTo>
                    <a:pt x="164936" y="848058"/>
                  </a:lnTo>
                  <a:cubicBezTo>
                    <a:pt x="167144" y="872843"/>
                    <a:pt x="148848" y="894745"/>
                    <a:pt x="124062" y="896953"/>
                  </a:cubicBezTo>
                  <a:cubicBezTo>
                    <a:pt x="122711" y="897088"/>
                    <a:pt x="121359" y="897133"/>
                    <a:pt x="120007" y="8971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E4C58A3-8C75-4701-A1E5-40D496415184}"/>
                </a:ext>
              </a:extLst>
            </p:cNvPr>
            <p:cNvSpPr/>
            <p:nvPr/>
          </p:nvSpPr>
          <p:spPr>
            <a:xfrm>
              <a:off x="16888679" y="11440497"/>
              <a:ext cx="536265" cy="157725"/>
            </a:xfrm>
            <a:custGeom>
              <a:avLst/>
              <a:gdLst>
                <a:gd name="connsiteX0" fmla="*/ 37127 w 536264"/>
                <a:gd name="connsiteY0" fmla="*/ 156283 h 157724"/>
                <a:gd name="connsiteX1" fmla="*/ 3915 w 536264"/>
                <a:gd name="connsiteY1" fmla="*/ 128478 h 157724"/>
                <a:gd name="connsiteX2" fmla="*/ 31179 w 536264"/>
                <a:gd name="connsiteY2" fmla="*/ 89227 h 157724"/>
                <a:gd name="connsiteX3" fmla="*/ 151591 w 536264"/>
                <a:gd name="connsiteY3" fmla="*/ 13158 h 157724"/>
                <a:gd name="connsiteX4" fmla="*/ 175340 w 536264"/>
                <a:gd name="connsiteY4" fmla="*/ 3380 h 157724"/>
                <a:gd name="connsiteX5" fmla="*/ 175700 w 536264"/>
                <a:gd name="connsiteY5" fmla="*/ 3380 h 157724"/>
                <a:gd name="connsiteX6" fmla="*/ 199629 w 536264"/>
                <a:gd name="connsiteY6" fmla="*/ 13700 h 157724"/>
                <a:gd name="connsiteX7" fmla="*/ 491600 w 536264"/>
                <a:gd name="connsiteY7" fmla="*/ 63856 h 157724"/>
                <a:gd name="connsiteX8" fmla="*/ 534411 w 536264"/>
                <a:gd name="connsiteY8" fmla="*/ 85171 h 157724"/>
                <a:gd name="connsiteX9" fmla="*/ 513096 w 536264"/>
                <a:gd name="connsiteY9" fmla="*/ 127982 h 157724"/>
                <a:gd name="connsiteX10" fmla="*/ 176015 w 536264"/>
                <a:gd name="connsiteY10" fmla="*/ 82107 h 157724"/>
                <a:gd name="connsiteX11" fmla="*/ 150239 w 536264"/>
                <a:gd name="connsiteY11" fmla="*/ 102702 h 157724"/>
                <a:gd name="connsiteX12" fmla="*/ 43121 w 536264"/>
                <a:gd name="connsiteY12" fmla="*/ 155833 h 157724"/>
                <a:gd name="connsiteX13" fmla="*/ 37127 w 536264"/>
                <a:gd name="connsiteY13" fmla="*/ 156283 h 15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264" h="157724">
                  <a:moveTo>
                    <a:pt x="37127" y="156283"/>
                  </a:moveTo>
                  <a:cubicBezTo>
                    <a:pt x="21085" y="156283"/>
                    <a:pt x="6844" y="144836"/>
                    <a:pt x="3915" y="128478"/>
                  </a:cubicBezTo>
                  <a:cubicBezTo>
                    <a:pt x="626" y="110092"/>
                    <a:pt x="12838" y="92517"/>
                    <a:pt x="31179" y="89227"/>
                  </a:cubicBezTo>
                  <a:cubicBezTo>
                    <a:pt x="74711" y="81386"/>
                    <a:pt x="132843" y="31635"/>
                    <a:pt x="151591" y="13158"/>
                  </a:cubicBezTo>
                  <a:cubicBezTo>
                    <a:pt x="157899" y="6895"/>
                    <a:pt x="166462" y="3380"/>
                    <a:pt x="175340" y="3380"/>
                  </a:cubicBezTo>
                  <a:cubicBezTo>
                    <a:pt x="175475" y="3380"/>
                    <a:pt x="175609" y="3380"/>
                    <a:pt x="175700" y="3380"/>
                  </a:cubicBezTo>
                  <a:cubicBezTo>
                    <a:pt x="184712" y="3470"/>
                    <a:pt x="193320" y="7166"/>
                    <a:pt x="199629" y="13700"/>
                  </a:cubicBezTo>
                  <a:cubicBezTo>
                    <a:pt x="204000" y="18116"/>
                    <a:pt x="311524" y="124242"/>
                    <a:pt x="491600" y="63856"/>
                  </a:cubicBezTo>
                  <a:cubicBezTo>
                    <a:pt x="509310" y="57908"/>
                    <a:pt x="528463" y="67461"/>
                    <a:pt x="534411" y="85171"/>
                  </a:cubicBezTo>
                  <a:cubicBezTo>
                    <a:pt x="540360" y="102882"/>
                    <a:pt x="530806" y="122034"/>
                    <a:pt x="513096" y="127982"/>
                  </a:cubicBezTo>
                  <a:cubicBezTo>
                    <a:pt x="343699" y="184809"/>
                    <a:pt x="225090" y="118969"/>
                    <a:pt x="176015" y="82107"/>
                  </a:cubicBezTo>
                  <a:cubicBezTo>
                    <a:pt x="168715" y="88326"/>
                    <a:pt x="159972" y="95401"/>
                    <a:pt x="150239" y="102702"/>
                  </a:cubicBezTo>
                  <a:cubicBezTo>
                    <a:pt x="110672" y="132264"/>
                    <a:pt x="74621" y="150154"/>
                    <a:pt x="43121" y="155833"/>
                  </a:cubicBezTo>
                  <a:cubicBezTo>
                    <a:pt x="41138" y="156102"/>
                    <a:pt x="39111" y="156283"/>
                    <a:pt x="37127" y="1562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295D912-0777-454D-9907-63E3B008BCF0}"/>
                </a:ext>
              </a:extLst>
            </p:cNvPr>
            <p:cNvSpPr/>
            <p:nvPr/>
          </p:nvSpPr>
          <p:spPr>
            <a:xfrm>
              <a:off x="16910579" y="11648334"/>
              <a:ext cx="536265" cy="157725"/>
            </a:xfrm>
            <a:custGeom>
              <a:avLst/>
              <a:gdLst>
                <a:gd name="connsiteX0" fmla="*/ 37128 w 536264"/>
                <a:gd name="connsiteY0" fmla="*/ 156283 h 157724"/>
                <a:gd name="connsiteX1" fmla="*/ 3915 w 536264"/>
                <a:gd name="connsiteY1" fmla="*/ 128477 h 157724"/>
                <a:gd name="connsiteX2" fmla="*/ 31179 w 536264"/>
                <a:gd name="connsiteY2" fmla="*/ 89226 h 157724"/>
                <a:gd name="connsiteX3" fmla="*/ 151591 w 536264"/>
                <a:gd name="connsiteY3" fmla="*/ 13158 h 157724"/>
                <a:gd name="connsiteX4" fmla="*/ 175340 w 536264"/>
                <a:gd name="connsiteY4" fmla="*/ 3380 h 157724"/>
                <a:gd name="connsiteX5" fmla="*/ 175701 w 536264"/>
                <a:gd name="connsiteY5" fmla="*/ 3380 h 157724"/>
                <a:gd name="connsiteX6" fmla="*/ 199630 w 536264"/>
                <a:gd name="connsiteY6" fmla="*/ 13699 h 157724"/>
                <a:gd name="connsiteX7" fmla="*/ 491600 w 536264"/>
                <a:gd name="connsiteY7" fmla="*/ 63856 h 157724"/>
                <a:gd name="connsiteX8" fmla="*/ 534411 w 536264"/>
                <a:gd name="connsiteY8" fmla="*/ 85171 h 157724"/>
                <a:gd name="connsiteX9" fmla="*/ 513096 w 536264"/>
                <a:gd name="connsiteY9" fmla="*/ 127982 h 157724"/>
                <a:gd name="connsiteX10" fmla="*/ 176016 w 536264"/>
                <a:gd name="connsiteY10" fmla="*/ 82107 h 157724"/>
                <a:gd name="connsiteX11" fmla="*/ 150239 w 536264"/>
                <a:gd name="connsiteY11" fmla="*/ 102701 h 157724"/>
                <a:gd name="connsiteX12" fmla="*/ 43122 w 536264"/>
                <a:gd name="connsiteY12" fmla="*/ 155831 h 157724"/>
                <a:gd name="connsiteX13" fmla="*/ 37128 w 536264"/>
                <a:gd name="connsiteY13" fmla="*/ 156283 h 15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264" h="157724">
                  <a:moveTo>
                    <a:pt x="37128" y="156283"/>
                  </a:moveTo>
                  <a:cubicBezTo>
                    <a:pt x="21085" y="156283"/>
                    <a:pt x="6845" y="144836"/>
                    <a:pt x="3915" y="128477"/>
                  </a:cubicBezTo>
                  <a:cubicBezTo>
                    <a:pt x="626" y="110092"/>
                    <a:pt x="12838" y="92516"/>
                    <a:pt x="31179" y="89226"/>
                  </a:cubicBezTo>
                  <a:cubicBezTo>
                    <a:pt x="74712" y="81385"/>
                    <a:pt x="132844" y="31634"/>
                    <a:pt x="151591" y="13158"/>
                  </a:cubicBezTo>
                  <a:cubicBezTo>
                    <a:pt x="157900" y="6894"/>
                    <a:pt x="166462" y="3380"/>
                    <a:pt x="175340" y="3380"/>
                  </a:cubicBezTo>
                  <a:cubicBezTo>
                    <a:pt x="175475" y="3380"/>
                    <a:pt x="175610" y="3380"/>
                    <a:pt x="175701" y="3380"/>
                  </a:cubicBezTo>
                  <a:cubicBezTo>
                    <a:pt x="184713" y="3469"/>
                    <a:pt x="193320" y="7210"/>
                    <a:pt x="199630" y="13699"/>
                  </a:cubicBezTo>
                  <a:cubicBezTo>
                    <a:pt x="204001" y="18115"/>
                    <a:pt x="311479" y="124241"/>
                    <a:pt x="491600" y="63856"/>
                  </a:cubicBezTo>
                  <a:cubicBezTo>
                    <a:pt x="509311" y="57907"/>
                    <a:pt x="528464" y="67461"/>
                    <a:pt x="534411" y="85171"/>
                  </a:cubicBezTo>
                  <a:cubicBezTo>
                    <a:pt x="540360" y="102881"/>
                    <a:pt x="530807" y="122033"/>
                    <a:pt x="513096" y="127982"/>
                  </a:cubicBezTo>
                  <a:cubicBezTo>
                    <a:pt x="343700" y="184807"/>
                    <a:pt x="225091" y="118969"/>
                    <a:pt x="176016" y="82107"/>
                  </a:cubicBezTo>
                  <a:cubicBezTo>
                    <a:pt x="168715" y="88325"/>
                    <a:pt x="159973" y="95401"/>
                    <a:pt x="150239" y="102701"/>
                  </a:cubicBezTo>
                  <a:cubicBezTo>
                    <a:pt x="110673" y="132263"/>
                    <a:pt x="74622" y="150153"/>
                    <a:pt x="43122" y="155831"/>
                  </a:cubicBezTo>
                  <a:cubicBezTo>
                    <a:pt x="41138" y="156102"/>
                    <a:pt x="39111" y="156283"/>
                    <a:pt x="37128" y="1562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2C4D134-D2A7-4F1B-A3DB-42BB56EDCB63}"/>
                </a:ext>
              </a:extLst>
            </p:cNvPr>
            <p:cNvSpPr/>
            <p:nvPr/>
          </p:nvSpPr>
          <p:spPr>
            <a:xfrm>
              <a:off x="16939871" y="11846120"/>
              <a:ext cx="536265" cy="157725"/>
            </a:xfrm>
            <a:custGeom>
              <a:avLst/>
              <a:gdLst>
                <a:gd name="connsiteX0" fmla="*/ 37128 w 536264"/>
                <a:gd name="connsiteY0" fmla="*/ 156283 h 157724"/>
                <a:gd name="connsiteX1" fmla="*/ 3915 w 536264"/>
                <a:gd name="connsiteY1" fmla="*/ 128478 h 157724"/>
                <a:gd name="connsiteX2" fmla="*/ 31179 w 536264"/>
                <a:gd name="connsiteY2" fmla="*/ 89227 h 157724"/>
                <a:gd name="connsiteX3" fmla="*/ 151546 w 536264"/>
                <a:gd name="connsiteY3" fmla="*/ 13158 h 157724"/>
                <a:gd name="connsiteX4" fmla="*/ 175295 w 536264"/>
                <a:gd name="connsiteY4" fmla="*/ 3380 h 157724"/>
                <a:gd name="connsiteX5" fmla="*/ 175701 w 536264"/>
                <a:gd name="connsiteY5" fmla="*/ 3380 h 157724"/>
                <a:gd name="connsiteX6" fmla="*/ 199630 w 536264"/>
                <a:gd name="connsiteY6" fmla="*/ 13700 h 157724"/>
                <a:gd name="connsiteX7" fmla="*/ 491600 w 536264"/>
                <a:gd name="connsiteY7" fmla="*/ 63856 h 157724"/>
                <a:gd name="connsiteX8" fmla="*/ 534411 w 536264"/>
                <a:gd name="connsiteY8" fmla="*/ 85171 h 157724"/>
                <a:gd name="connsiteX9" fmla="*/ 513096 w 536264"/>
                <a:gd name="connsiteY9" fmla="*/ 127982 h 157724"/>
                <a:gd name="connsiteX10" fmla="*/ 176016 w 536264"/>
                <a:gd name="connsiteY10" fmla="*/ 82107 h 157724"/>
                <a:gd name="connsiteX11" fmla="*/ 150239 w 536264"/>
                <a:gd name="connsiteY11" fmla="*/ 102702 h 157724"/>
                <a:gd name="connsiteX12" fmla="*/ 43122 w 536264"/>
                <a:gd name="connsiteY12" fmla="*/ 155833 h 157724"/>
                <a:gd name="connsiteX13" fmla="*/ 37128 w 536264"/>
                <a:gd name="connsiteY13" fmla="*/ 156283 h 15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264" h="157724">
                  <a:moveTo>
                    <a:pt x="37128" y="156283"/>
                  </a:moveTo>
                  <a:cubicBezTo>
                    <a:pt x="21085" y="156283"/>
                    <a:pt x="6845" y="144836"/>
                    <a:pt x="3915" y="128478"/>
                  </a:cubicBezTo>
                  <a:cubicBezTo>
                    <a:pt x="626" y="110092"/>
                    <a:pt x="12838" y="92517"/>
                    <a:pt x="31179" y="89227"/>
                  </a:cubicBezTo>
                  <a:cubicBezTo>
                    <a:pt x="74712" y="81386"/>
                    <a:pt x="132844" y="31635"/>
                    <a:pt x="151546" y="13158"/>
                  </a:cubicBezTo>
                  <a:cubicBezTo>
                    <a:pt x="157855" y="6895"/>
                    <a:pt x="166417" y="3380"/>
                    <a:pt x="175295" y="3380"/>
                  </a:cubicBezTo>
                  <a:cubicBezTo>
                    <a:pt x="175430" y="3380"/>
                    <a:pt x="175565" y="3380"/>
                    <a:pt x="175701" y="3380"/>
                  </a:cubicBezTo>
                  <a:cubicBezTo>
                    <a:pt x="184713" y="3470"/>
                    <a:pt x="193320" y="7211"/>
                    <a:pt x="199630" y="13700"/>
                  </a:cubicBezTo>
                  <a:cubicBezTo>
                    <a:pt x="204001" y="18116"/>
                    <a:pt x="311524" y="124242"/>
                    <a:pt x="491600" y="63856"/>
                  </a:cubicBezTo>
                  <a:cubicBezTo>
                    <a:pt x="509311" y="57908"/>
                    <a:pt x="528464" y="67461"/>
                    <a:pt x="534411" y="85171"/>
                  </a:cubicBezTo>
                  <a:cubicBezTo>
                    <a:pt x="540360" y="102882"/>
                    <a:pt x="530807" y="122034"/>
                    <a:pt x="513096" y="127982"/>
                  </a:cubicBezTo>
                  <a:cubicBezTo>
                    <a:pt x="343700" y="184809"/>
                    <a:pt x="225091" y="118969"/>
                    <a:pt x="176016" y="82107"/>
                  </a:cubicBezTo>
                  <a:cubicBezTo>
                    <a:pt x="168715" y="88326"/>
                    <a:pt x="159973" y="95401"/>
                    <a:pt x="150239" y="102702"/>
                  </a:cubicBezTo>
                  <a:cubicBezTo>
                    <a:pt x="110673" y="132264"/>
                    <a:pt x="74622" y="150154"/>
                    <a:pt x="43122" y="155833"/>
                  </a:cubicBezTo>
                  <a:cubicBezTo>
                    <a:pt x="41138" y="156102"/>
                    <a:pt x="39111" y="156283"/>
                    <a:pt x="37128" y="15628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159682B-AEB2-4C53-A0C6-44588F9557B6}"/>
                </a:ext>
              </a:extLst>
            </p:cNvPr>
            <p:cNvSpPr/>
            <p:nvPr/>
          </p:nvSpPr>
          <p:spPr>
            <a:xfrm>
              <a:off x="16987229" y="12021600"/>
              <a:ext cx="270386" cy="261373"/>
            </a:xfrm>
            <a:custGeom>
              <a:avLst/>
              <a:gdLst>
                <a:gd name="connsiteX0" fmla="*/ 3380 w 270385"/>
                <a:gd name="connsiteY0" fmla="*/ 241905 h 261372"/>
                <a:gd name="connsiteX1" fmla="*/ 234244 w 270385"/>
                <a:gd name="connsiteY1" fmla="*/ 3380 h 261372"/>
                <a:gd name="connsiteX2" fmla="*/ 268673 w 270385"/>
                <a:gd name="connsiteY2" fmla="*/ 241905 h 261372"/>
                <a:gd name="connsiteX3" fmla="*/ 3380 w 270385"/>
                <a:gd name="connsiteY3" fmla="*/ 241905 h 2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385" h="261372">
                  <a:moveTo>
                    <a:pt x="3380" y="241905"/>
                  </a:moveTo>
                  <a:lnTo>
                    <a:pt x="234244" y="3380"/>
                  </a:lnTo>
                  <a:lnTo>
                    <a:pt x="268673" y="241905"/>
                  </a:lnTo>
                  <a:cubicBezTo>
                    <a:pt x="268673" y="241905"/>
                    <a:pt x="56330" y="288051"/>
                    <a:pt x="3380" y="241905"/>
                  </a:cubicBezTo>
                  <a:close/>
                </a:path>
              </a:pathLst>
            </a:custGeom>
            <a:solidFill>
              <a:srgbClr val="3633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FA19F9A-0651-4BB9-B316-005E43342F2E}"/>
                </a:ext>
              </a:extLst>
            </p:cNvPr>
            <p:cNvSpPr/>
            <p:nvPr/>
          </p:nvSpPr>
          <p:spPr>
            <a:xfrm>
              <a:off x="14302282" y="10612247"/>
              <a:ext cx="959869" cy="869740"/>
            </a:xfrm>
            <a:custGeom>
              <a:avLst/>
              <a:gdLst>
                <a:gd name="connsiteX0" fmla="*/ 750654 w 959868"/>
                <a:gd name="connsiteY0" fmla="*/ 850602 h 869740"/>
                <a:gd name="connsiteX1" fmla="*/ 745471 w 959868"/>
                <a:gd name="connsiteY1" fmla="*/ 847267 h 869740"/>
                <a:gd name="connsiteX2" fmla="*/ 255983 w 959868"/>
                <a:gd name="connsiteY2" fmla="*/ 517352 h 869740"/>
                <a:gd name="connsiteX3" fmla="*/ 219571 w 959868"/>
                <a:gd name="connsiteY3" fmla="*/ 481210 h 869740"/>
                <a:gd name="connsiteX4" fmla="*/ 8715 w 959868"/>
                <a:gd name="connsiteY4" fmla="*/ 172249 h 869740"/>
                <a:gd name="connsiteX5" fmla="*/ 234262 w 959868"/>
                <a:gd name="connsiteY5" fmla="*/ 17904 h 869740"/>
                <a:gd name="connsiteX6" fmla="*/ 430382 w 959868"/>
                <a:gd name="connsiteY6" fmla="*/ 305279 h 869740"/>
                <a:gd name="connsiteX7" fmla="*/ 898239 w 959868"/>
                <a:gd name="connsiteY7" fmla="*/ 620594 h 869740"/>
                <a:gd name="connsiteX8" fmla="*/ 935192 w 959868"/>
                <a:gd name="connsiteY8" fmla="*/ 810270 h 869740"/>
                <a:gd name="connsiteX9" fmla="*/ 750654 w 959868"/>
                <a:gd name="connsiteY9" fmla="*/ 850602 h 86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9868" h="869740">
                  <a:moveTo>
                    <a:pt x="750654" y="850602"/>
                  </a:moveTo>
                  <a:cubicBezTo>
                    <a:pt x="748896" y="849520"/>
                    <a:pt x="747184" y="848439"/>
                    <a:pt x="745471" y="847267"/>
                  </a:cubicBezTo>
                  <a:lnTo>
                    <a:pt x="255983" y="517352"/>
                  </a:lnTo>
                  <a:cubicBezTo>
                    <a:pt x="241697" y="507709"/>
                    <a:pt x="229305" y="495450"/>
                    <a:pt x="219571" y="481210"/>
                  </a:cubicBezTo>
                  <a:lnTo>
                    <a:pt x="8715" y="172249"/>
                  </a:lnTo>
                  <a:cubicBezTo>
                    <a:pt x="-33915" y="109971"/>
                    <a:pt x="191631" y="-44374"/>
                    <a:pt x="234262" y="17904"/>
                  </a:cubicBezTo>
                  <a:lnTo>
                    <a:pt x="430382" y="305279"/>
                  </a:lnTo>
                  <a:lnTo>
                    <a:pt x="898239" y="620594"/>
                  </a:lnTo>
                  <a:cubicBezTo>
                    <a:pt x="960833" y="662774"/>
                    <a:pt x="977371" y="747720"/>
                    <a:pt x="935192" y="810270"/>
                  </a:cubicBezTo>
                  <a:cubicBezTo>
                    <a:pt x="894092" y="871196"/>
                    <a:pt x="812662" y="888502"/>
                    <a:pt x="750654" y="850602"/>
                  </a:cubicBezTo>
                  <a:close/>
                </a:path>
              </a:pathLst>
            </a:custGeom>
            <a:solidFill>
              <a:srgbClr val="D15A0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C65E710-95B8-4681-9EC5-817409E05E7A}"/>
                </a:ext>
              </a:extLst>
            </p:cNvPr>
            <p:cNvSpPr/>
            <p:nvPr/>
          </p:nvSpPr>
          <p:spPr>
            <a:xfrm>
              <a:off x="14246862" y="10514315"/>
              <a:ext cx="288411" cy="270386"/>
            </a:xfrm>
            <a:custGeom>
              <a:avLst/>
              <a:gdLst>
                <a:gd name="connsiteX0" fmla="*/ 27273 w 288411"/>
                <a:gd name="connsiteY0" fmla="*/ 217231 h 270385"/>
                <a:gd name="connsiteX1" fmla="*/ 62874 w 288411"/>
                <a:gd name="connsiteY1" fmla="*/ 27285 h 270385"/>
                <a:gd name="connsiteX2" fmla="*/ 252820 w 288411"/>
                <a:gd name="connsiteY2" fmla="*/ 62886 h 270385"/>
                <a:gd name="connsiteX3" fmla="*/ 289412 w 288411"/>
                <a:gd name="connsiteY3" fmla="*/ 116332 h 270385"/>
                <a:gd name="connsiteX4" fmla="*/ 63189 w 288411"/>
                <a:gd name="connsiteY4" fmla="*/ 269641 h 270385"/>
                <a:gd name="connsiteX5" fmla="*/ 27273 w 288411"/>
                <a:gd name="connsiteY5" fmla="*/ 217231 h 27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411" h="270385">
                  <a:moveTo>
                    <a:pt x="27273" y="217231"/>
                  </a:moveTo>
                  <a:cubicBezTo>
                    <a:pt x="-15357" y="154953"/>
                    <a:pt x="595" y="69916"/>
                    <a:pt x="62874" y="27285"/>
                  </a:cubicBezTo>
                  <a:cubicBezTo>
                    <a:pt x="125153" y="-15345"/>
                    <a:pt x="210189" y="562"/>
                    <a:pt x="252820" y="62886"/>
                  </a:cubicBezTo>
                  <a:lnTo>
                    <a:pt x="289412" y="116332"/>
                  </a:lnTo>
                  <a:lnTo>
                    <a:pt x="63189" y="269641"/>
                  </a:lnTo>
                  <a:lnTo>
                    <a:pt x="27273" y="217231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1ECCE5-9A08-46ED-9809-BB148E5800A0}"/>
                </a:ext>
              </a:extLst>
            </p:cNvPr>
            <p:cNvSpPr/>
            <p:nvPr/>
          </p:nvSpPr>
          <p:spPr>
            <a:xfrm>
              <a:off x="14190314" y="10932872"/>
              <a:ext cx="270386" cy="292918"/>
            </a:xfrm>
            <a:custGeom>
              <a:avLst/>
              <a:gdLst>
                <a:gd name="connsiteX0" fmla="*/ 68139 w 270385"/>
                <a:gd name="connsiteY0" fmla="*/ 256257 h 292917"/>
                <a:gd name="connsiteX1" fmla="*/ 23841 w 270385"/>
                <a:gd name="connsiteY1" fmla="*/ 68159 h 292917"/>
                <a:gd name="connsiteX2" fmla="*/ 211939 w 270385"/>
                <a:gd name="connsiteY2" fmla="*/ 23860 h 292917"/>
                <a:gd name="connsiteX3" fmla="*/ 267007 w 270385"/>
                <a:gd name="connsiteY3" fmla="*/ 57929 h 292917"/>
                <a:gd name="connsiteX4" fmla="*/ 122171 w 270385"/>
                <a:gd name="connsiteY4" fmla="*/ 289694 h 292917"/>
                <a:gd name="connsiteX5" fmla="*/ 68139 w 270385"/>
                <a:gd name="connsiteY5" fmla="*/ 256257 h 29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385" h="292917">
                  <a:moveTo>
                    <a:pt x="68139" y="256257"/>
                  </a:moveTo>
                  <a:cubicBezTo>
                    <a:pt x="3968" y="216555"/>
                    <a:pt x="-15861" y="132330"/>
                    <a:pt x="23841" y="68159"/>
                  </a:cubicBezTo>
                  <a:cubicBezTo>
                    <a:pt x="63542" y="3987"/>
                    <a:pt x="147767" y="-15886"/>
                    <a:pt x="211939" y="23860"/>
                  </a:cubicBezTo>
                  <a:lnTo>
                    <a:pt x="267007" y="57929"/>
                  </a:lnTo>
                  <a:lnTo>
                    <a:pt x="122171" y="289694"/>
                  </a:lnTo>
                  <a:lnTo>
                    <a:pt x="68139" y="256257"/>
                  </a:ln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F01186-A2B1-4100-8C34-CCA6203CBD50}"/>
                </a:ext>
              </a:extLst>
            </p:cNvPr>
            <p:cNvSpPr/>
            <p:nvPr/>
          </p:nvSpPr>
          <p:spPr>
            <a:xfrm>
              <a:off x="14655632" y="11236703"/>
              <a:ext cx="1113087" cy="1320383"/>
            </a:xfrm>
            <a:custGeom>
              <a:avLst/>
              <a:gdLst>
                <a:gd name="connsiteX0" fmla="*/ 1032349 w 1113087"/>
                <a:gd name="connsiteY0" fmla="*/ 1319631 h 1320382"/>
                <a:gd name="connsiteX1" fmla="*/ 84108 w 1113087"/>
                <a:gd name="connsiteY1" fmla="*/ 1319631 h 1320382"/>
                <a:gd name="connsiteX2" fmla="*/ 5110 w 1113087"/>
                <a:gd name="connsiteY2" fmla="*/ 1222427 h 1320382"/>
                <a:gd name="connsiteX3" fmla="*/ 229620 w 1113087"/>
                <a:gd name="connsiteY3" fmla="*/ 275356 h 1320382"/>
                <a:gd name="connsiteX4" fmla="*/ 613071 w 1113087"/>
                <a:gd name="connsiteY4" fmla="*/ 8350 h 1320382"/>
                <a:gd name="connsiteX5" fmla="*/ 719739 w 1113087"/>
                <a:gd name="connsiteY5" fmla="*/ 26917 h 1320382"/>
                <a:gd name="connsiteX6" fmla="*/ 957497 w 1113087"/>
                <a:gd name="connsiteY6" fmla="*/ 290137 h 1320382"/>
                <a:gd name="connsiteX7" fmla="*/ 1112203 w 1113087"/>
                <a:gd name="connsiteY7" fmla="*/ 1227383 h 1320382"/>
                <a:gd name="connsiteX8" fmla="*/ 1032349 w 1113087"/>
                <a:gd name="connsiteY8" fmla="*/ 1319631 h 1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087" h="1320382">
                  <a:moveTo>
                    <a:pt x="1032349" y="1319631"/>
                  </a:moveTo>
                  <a:lnTo>
                    <a:pt x="84108" y="1319631"/>
                  </a:lnTo>
                  <a:cubicBezTo>
                    <a:pt x="32914" y="1319631"/>
                    <a:pt x="-5345" y="1272538"/>
                    <a:pt x="5110" y="1222427"/>
                  </a:cubicBezTo>
                  <a:lnTo>
                    <a:pt x="229620" y="275356"/>
                  </a:lnTo>
                  <a:cubicBezTo>
                    <a:pt x="262606" y="96271"/>
                    <a:pt x="433670" y="-22879"/>
                    <a:pt x="613071" y="8350"/>
                  </a:cubicBezTo>
                  <a:lnTo>
                    <a:pt x="719739" y="26917"/>
                  </a:lnTo>
                  <a:cubicBezTo>
                    <a:pt x="850065" y="49585"/>
                    <a:pt x="948170" y="158189"/>
                    <a:pt x="957497" y="290137"/>
                  </a:cubicBezTo>
                  <a:lnTo>
                    <a:pt x="1112203" y="1227383"/>
                  </a:lnTo>
                  <a:cubicBezTo>
                    <a:pt x="1119278" y="1276008"/>
                    <a:pt x="1081514" y="1319631"/>
                    <a:pt x="1032349" y="1319631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9AD0D73-7765-45D0-9D12-9645C5B59BE9}"/>
                </a:ext>
              </a:extLst>
            </p:cNvPr>
            <p:cNvSpPr/>
            <p:nvPr/>
          </p:nvSpPr>
          <p:spPr>
            <a:xfrm>
              <a:off x="14950693" y="10439899"/>
              <a:ext cx="788624" cy="865234"/>
            </a:xfrm>
            <a:custGeom>
              <a:avLst/>
              <a:gdLst>
                <a:gd name="connsiteX0" fmla="*/ 300210 w 788624"/>
                <a:gd name="connsiteY0" fmla="*/ 856076 h 865233"/>
                <a:gd name="connsiteX1" fmla="*/ 300210 w 788624"/>
                <a:gd name="connsiteY1" fmla="*/ 856076 h 865233"/>
                <a:gd name="connsiteX2" fmla="*/ 12835 w 788624"/>
                <a:gd name="connsiteY2" fmla="*/ 400837 h 865233"/>
                <a:gd name="connsiteX3" fmla="*/ 35592 w 788624"/>
                <a:gd name="connsiteY3" fmla="*/ 300210 h 865233"/>
                <a:gd name="connsiteX4" fmla="*/ 490832 w 788624"/>
                <a:gd name="connsiteY4" fmla="*/ 12835 h 865233"/>
                <a:gd name="connsiteX5" fmla="*/ 490832 w 788624"/>
                <a:gd name="connsiteY5" fmla="*/ 12835 h 865233"/>
                <a:gd name="connsiteX6" fmla="*/ 778206 w 788624"/>
                <a:gd name="connsiteY6" fmla="*/ 468074 h 865233"/>
                <a:gd name="connsiteX7" fmla="*/ 755449 w 788624"/>
                <a:gd name="connsiteY7" fmla="*/ 568702 h 865233"/>
                <a:gd name="connsiteX8" fmla="*/ 300210 w 788624"/>
                <a:gd name="connsiteY8" fmla="*/ 856076 h 86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24" h="865233">
                  <a:moveTo>
                    <a:pt x="300210" y="856076"/>
                  </a:moveTo>
                  <a:lnTo>
                    <a:pt x="300210" y="856076"/>
                  </a:lnTo>
                  <a:cubicBezTo>
                    <a:pt x="95167" y="809705"/>
                    <a:pt x="-33537" y="605925"/>
                    <a:pt x="12835" y="400837"/>
                  </a:cubicBezTo>
                  <a:lnTo>
                    <a:pt x="35592" y="300210"/>
                  </a:lnTo>
                  <a:cubicBezTo>
                    <a:pt x="81964" y="95167"/>
                    <a:pt x="285744" y="-33537"/>
                    <a:pt x="490832" y="12835"/>
                  </a:cubicBezTo>
                  <a:lnTo>
                    <a:pt x="490832" y="12835"/>
                  </a:lnTo>
                  <a:cubicBezTo>
                    <a:pt x="695874" y="59161"/>
                    <a:pt x="824578" y="262986"/>
                    <a:pt x="778206" y="468074"/>
                  </a:cubicBezTo>
                  <a:lnTo>
                    <a:pt x="755449" y="568702"/>
                  </a:lnTo>
                  <a:cubicBezTo>
                    <a:pt x="709077" y="773744"/>
                    <a:pt x="505252" y="902403"/>
                    <a:pt x="300210" y="856076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7A2730E-68B5-4B12-BC62-A8AEC3B088E2}"/>
                </a:ext>
              </a:extLst>
            </p:cNvPr>
            <p:cNvSpPr/>
            <p:nvPr/>
          </p:nvSpPr>
          <p:spPr>
            <a:xfrm>
              <a:off x="15505250" y="10856018"/>
              <a:ext cx="166738" cy="216308"/>
            </a:xfrm>
            <a:custGeom>
              <a:avLst/>
              <a:gdLst>
                <a:gd name="connsiteX0" fmla="*/ 61914 w 166737"/>
                <a:gd name="connsiteY0" fmla="*/ 213916 h 216308"/>
                <a:gd name="connsiteX1" fmla="*/ 61914 w 166737"/>
                <a:gd name="connsiteY1" fmla="*/ 213916 h 216308"/>
                <a:gd name="connsiteX2" fmla="*/ 5223 w 166737"/>
                <a:gd name="connsiteY2" fmla="*/ 124149 h 216308"/>
                <a:gd name="connsiteX3" fmla="*/ 19283 w 166737"/>
                <a:gd name="connsiteY3" fmla="*/ 61915 h 216308"/>
                <a:gd name="connsiteX4" fmla="*/ 109051 w 166737"/>
                <a:gd name="connsiteY4" fmla="*/ 5223 h 216308"/>
                <a:gd name="connsiteX5" fmla="*/ 109051 w 166737"/>
                <a:gd name="connsiteY5" fmla="*/ 5223 h 216308"/>
                <a:gd name="connsiteX6" fmla="*/ 165742 w 166737"/>
                <a:gd name="connsiteY6" fmla="*/ 94991 h 216308"/>
                <a:gd name="connsiteX7" fmla="*/ 151682 w 166737"/>
                <a:gd name="connsiteY7" fmla="*/ 157270 h 216308"/>
                <a:gd name="connsiteX8" fmla="*/ 61914 w 166737"/>
                <a:gd name="connsiteY8" fmla="*/ 213916 h 21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737" h="216308">
                  <a:moveTo>
                    <a:pt x="61914" y="213916"/>
                  </a:moveTo>
                  <a:lnTo>
                    <a:pt x="61914" y="213916"/>
                  </a:lnTo>
                  <a:cubicBezTo>
                    <a:pt x="21626" y="204813"/>
                    <a:pt x="-3880" y="164391"/>
                    <a:pt x="5223" y="124149"/>
                  </a:cubicBezTo>
                  <a:lnTo>
                    <a:pt x="19283" y="61915"/>
                  </a:lnTo>
                  <a:cubicBezTo>
                    <a:pt x="28386" y="21627"/>
                    <a:pt x="68808" y="-3880"/>
                    <a:pt x="109051" y="5223"/>
                  </a:cubicBezTo>
                  <a:lnTo>
                    <a:pt x="109051" y="5223"/>
                  </a:lnTo>
                  <a:cubicBezTo>
                    <a:pt x="149339" y="14326"/>
                    <a:pt x="174845" y="54749"/>
                    <a:pt x="165742" y="94991"/>
                  </a:cubicBezTo>
                  <a:lnTo>
                    <a:pt x="151682" y="157270"/>
                  </a:lnTo>
                  <a:cubicBezTo>
                    <a:pt x="142579" y="197512"/>
                    <a:pt x="102157" y="223019"/>
                    <a:pt x="61914" y="213916"/>
                  </a:cubicBezTo>
                  <a:close/>
                </a:path>
              </a:pathLst>
            </a:custGeom>
            <a:solidFill>
              <a:srgbClr val="F7C5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B578FB-E2BD-4260-86B5-F8B35E52AAA6}"/>
                </a:ext>
              </a:extLst>
            </p:cNvPr>
            <p:cNvSpPr/>
            <p:nvPr/>
          </p:nvSpPr>
          <p:spPr>
            <a:xfrm>
              <a:off x="14294149" y="10982327"/>
              <a:ext cx="1126606" cy="563303"/>
            </a:xfrm>
            <a:custGeom>
              <a:avLst/>
              <a:gdLst>
                <a:gd name="connsiteX0" fmla="*/ 972436 w 1126606"/>
                <a:gd name="connsiteY0" fmla="*/ 560420 h 563303"/>
                <a:gd name="connsiteX1" fmla="*/ 966352 w 1126606"/>
                <a:gd name="connsiteY1" fmla="*/ 559474 h 563303"/>
                <a:gd name="connsiteX2" fmla="*/ 385249 w 1126606"/>
                <a:gd name="connsiteY2" fmla="*/ 455872 h 563303"/>
                <a:gd name="connsiteX3" fmla="*/ 337346 w 1126606"/>
                <a:gd name="connsiteY3" fmla="*/ 437530 h 563303"/>
                <a:gd name="connsiteX4" fmla="*/ 19507 w 1126606"/>
                <a:gd name="connsiteY4" fmla="*/ 240329 h 563303"/>
                <a:gd name="connsiteX5" fmla="*/ 163307 w 1126606"/>
                <a:gd name="connsiteY5" fmla="*/ 7933 h 563303"/>
                <a:gd name="connsiteX6" fmla="*/ 458929 w 1126606"/>
                <a:gd name="connsiteY6" fmla="*/ 191390 h 563303"/>
                <a:gd name="connsiteX7" fmla="*/ 1014346 w 1126606"/>
                <a:gd name="connsiteY7" fmla="*/ 290396 h 563303"/>
                <a:gd name="connsiteX8" fmla="*/ 1124889 w 1126606"/>
                <a:gd name="connsiteY8" fmla="*/ 448886 h 563303"/>
                <a:gd name="connsiteX9" fmla="*/ 972436 w 1126606"/>
                <a:gd name="connsiteY9" fmla="*/ 560420 h 56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6606" h="563303">
                  <a:moveTo>
                    <a:pt x="972436" y="560420"/>
                  </a:moveTo>
                  <a:cubicBezTo>
                    <a:pt x="970408" y="560150"/>
                    <a:pt x="968381" y="559835"/>
                    <a:pt x="966352" y="559474"/>
                  </a:cubicBezTo>
                  <a:lnTo>
                    <a:pt x="385249" y="455872"/>
                  </a:lnTo>
                  <a:cubicBezTo>
                    <a:pt x="368259" y="452853"/>
                    <a:pt x="351992" y="446633"/>
                    <a:pt x="337346" y="437530"/>
                  </a:cubicBezTo>
                  <a:lnTo>
                    <a:pt x="19507" y="240329"/>
                  </a:lnTo>
                  <a:cubicBezTo>
                    <a:pt x="-44664" y="200628"/>
                    <a:pt x="99091" y="-31814"/>
                    <a:pt x="163307" y="7933"/>
                  </a:cubicBezTo>
                  <a:lnTo>
                    <a:pt x="458929" y="191390"/>
                  </a:lnTo>
                  <a:lnTo>
                    <a:pt x="1014346" y="290396"/>
                  </a:lnTo>
                  <a:cubicBezTo>
                    <a:pt x="1088657" y="303644"/>
                    <a:pt x="1138137" y="374621"/>
                    <a:pt x="1124889" y="448886"/>
                  </a:cubicBezTo>
                  <a:cubicBezTo>
                    <a:pt x="1111955" y="521170"/>
                    <a:pt x="1044494" y="569975"/>
                    <a:pt x="972436" y="560420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51EFBC7-2966-4BC5-BDB3-9BE342A82F6A}"/>
                </a:ext>
              </a:extLst>
            </p:cNvPr>
            <p:cNvSpPr/>
            <p:nvPr/>
          </p:nvSpPr>
          <p:spPr>
            <a:xfrm>
              <a:off x="13888456" y="10297599"/>
              <a:ext cx="162231" cy="157725"/>
            </a:xfrm>
            <a:custGeom>
              <a:avLst/>
              <a:gdLst>
                <a:gd name="connsiteX0" fmla="*/ 38189 w 162231"/>
                <a:gd name="connsiteY0" fmla="*/ 4080 h 157724"/>
                <a:gd name="connsiteX1" fmla="*/ 138142 w 162231"/>
                <a:gd name="connsiteY1" fmla="*/ 26296 h 157724"/>
                <a:gd name="connsiteX2" fmla="*/ 152652 w 162231"/>
                <a:gd name="connsiteY2" fmla="*/ 73884 h 157724"/>
                <a:gd name="connsiteX3" fmla="*/ 82126 w 162231"/>
                <a:gd name="connsiteY3" fmla="*/ 148150 h 157724"/>
                <a:gd name="connsiteX4" fmla="*/ 34088 w 162231"/>
                <a:gd name="connsiteY4" fmla="*/ 136794 h 157724"/>
                <a:gd name="connsiteX5" fmla="*/ 4661 w 162231"/>
                <a:gd name="connsiteY5" fmla="*/ 40312 h 157724"/>
                <a:gd name="connsiteX6" fmla="*/ 38189 w 162231"/>
                <a:gd name="connsiteY6" fmla="*/ 4080 h 15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231" h="157724">
                  <a:moveTo>
                    <a:pt x="38189" y="4080"/>
                  </a:moveTo>
                  <a:lnTo>
                    <a:pt x="138142" y="26296"/>
                  </a:lnTo>
                  <a:cubicBezTo>
                    <a:pt x="159817" y="31118"/>
                    <a:pt x="167974" y="57751"/>
                    <a:pt x="152652" y="73884"/>
                  </a:cubicBezTo>
                  <a:lnTo>
                    <a:pt x="82126" y="148150"/>
                  </a:lnTo>
                  <a:cubicBezTo>
                    <a:pt x="67030" y="164013"/>
                    <a:pt x="40442" y="157748"/>
                    <a:pt x="34088" y="136794"/>
                  </a:cubicBezTo>
                  <a:lnTo>
                    <a:pt x="4661" y="40312"/>
                  </a:lnTo>
                  <a:cubicBezTo>
                    <a:pt x="-1738" y="19401"/>
                    <a:pt x="16828" y="-652"/>
                    <a:pt x="38189" y="4080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7C1CE19-B81D-4919-9833-42C88BE47660}"/>
                </a:ext>
              </a:extLst>
            </p:cNvPr>
            <p:cNvSpPr/>
            <p:nvPr/>
          </p:nvSpPr>
          <p:spPr>
            <a:xfrm>
              <a:off x="13971787" y="10310601"/>
              <a:ext cx="76609" cy="103648"/>
            </a:xfrm>
            <a:custGeom>
              <a:avLst/>
              <a:gdLst>
                <a:gd name="connsiteX0" fmla="*/ 69366 w 76609"/>
                <a:gd name="connsiteY0" fmla="*/ 60882 h 103647"/>
                <a:gd name="connsiteX1" fmla="*/ 54855 w 76609"/>
                <a:gd name="connsiteY1" fmla="*/ 13294 h 103647"/>
                <a:gd name="connsiteX2" fmla="*/ 10196 w 76609"/>
                <a:gd name="connsiteY2" fmla="*/ 3380 h 103647"/>
                <a:gd name="connsiteX3" fmla="*/ 13440 w 76609"/>
                <a:gd name="connsiteY3" fmla="*/ 13609 h 103647"/>
                <a:gd name="connsiteX4" fmla="*/ 4924 w 76609"/>
                <a:gd name="connsiteY4" fmla="*/ 60386 h 103647"/>
                <a:gd name="connsiteX5" fmla="*/ 33585 w 76609"/>
                <a:gd name="connsiteY5" fmla="*/ 86974 h 103647"/>
                <a:gd name="connsiteX6" fmla="*/ 31421 w 76609"/>
                <a:gd name="connsiteY6" fmla="*/ 100808 h 103647"/>
                <a:gd name="connsiteX7" fmla="*/ 69366 w 76609"/>
                <a:gd name="connsiteY7" fmla="*/ 60882 h 10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609" h="103647">
                  <a:moveTo>
                    <a:pt x="69366" y="60882"/>
                  </a:moveTo>
                  <a:cubicBezTo>
                    <a:pt x="84687" y="44748"/>
                    <a:pt x="76530" y="18116"/>
                    <a:pt x="54855" y="13294"/>
                  </a:cubicBezTo>
                  <a:lnTo>
                    <a:pt x="10196" y="3380"/>
                  </a:lnTo>
                  <a:cubicBezTo>
                    <a:pt x="11593" y="6263"/>
                    <a:pt x="12720" y="9643"/>
                    <a:pt x="13440" y="13609"/>
                  </a:cubicBezTo>
                  <a:cubicBezTo>
                    <a:pt x="18127" y="39882"/>
                    <a:pt x="-2242" y="40783"/>
                    <a:pt x="4924" y="60386"/>
                  </a:cubicBezTo>
                  <a:cubicBezTo>
                    <a:pt x="12089" y="79989"/>
                    <a:pt x="29348" y="73049"/>
                    <a:pt x="33585" y="86974"/>
                  </a:cubicBezTo>
                  <a:cubicBezTo>
                    <a:pt x="34936" y="91436"/>
                    <a:pt x="33540" y="96302"/>
                    <a:pt x="31421" y="100808"/>
                  </a:cubicBezTo>
                  <a:lnTo>
                    <a:pt x="69366" y="6088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68F24B4-6DE1-4728-91B9-D8E94534682F}"/>
                </a:ext>
              </a:extLst>
            </p:cNvPr>
            <p:cNvSpPr/>
            <p:nvPr/>
          </p:nvSpPr>
          <p:spPr>
            <a:xfrm>
              <a:off x="14026250" y="10480146"/>
              <a:ext cx="157725" cy="162231"/>
            </a:xfrm>
            <a:custGeom>
              <a:avLst/>
              <a:gdLst>
                <a:gd name="connsiteX0" fmla="*/ 4538 w 157724"/>
                <a:gd name="connsiteY0" fmla="*/ 122427 h 162231"/>
                <a:gd name="connsiteX1" fmla="*/ 32929 w 157724"/>
                <a:gd name="connsiteY1" fmla="*/ 24051 h 162231"/>
                <a:gd name="connsiteX2" fmla="*/ 81328 w 157724"/>
                <a:gd name="connsiteY2" fmla="*/ 12515 h 162231"/>
                <a:gd name="connsiteX3" fmla="*/ 151042 w 157724"/>
                <a:gd name="connsiteY3" fmla="*/ 87502 h 162231"/>
                <a:gd name="connsiteX4" fmla="*/ 136712 w 157724"/>
                <a:gd name="connsiteY4" fmla="*/ 134775 h 162231"/>
                <a:gd name="connsiteX5" fmla="*/ 38607 w 157724"/>
                <a:gd name="connsiteY5" fmla="*/ 158163 h 162231"/>
                <a:gd name="connsiteX6" fmla="*/ 4538 w 157724"/>
                <a:gd name="connsiteY6" fmla="*/ 122427 h 162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24" h="162231">
                  <a:moveTo>
                    <a:pt x="4538" y="122427"/>
                  </a:moveTo>
                  <a:lnTo>
                    <a:pt x="32929" y="24051"/>
                  </a:lnTo>
                  <a:cubicBezTo>
                    <a:pt x="39102" y="2691"/>
                    <a:pt x="66186" y="-3753"/>
                    <a:pt x="81328" y="12515"/>
                  </a:cubicBezTo>
                  <a:lnTo>
                    <a:pt x="151042" y="87502"/>
                  </a:lnTo>
                  <a:cubicBezTo>
                    <a:pt x="165959" y="103545"/>
                    <a:pt x="158028" y="129682"/>
                    <a:pt x="136712" y="134775"/>
                  </a:cubicBezTo>
                  <a:lnTo>
                    <a:pt x="38607" y="158163"/>
                  </a:lnTo>
                  <a:cubicBezTo>
                    <a:pt x="17292" y="163210"/>
                    <a:pt x="-1546" y="143472"/>
                    <a:pt x="4538" y="122427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C8FD64-6652-419C-A83B-D90B0803BFC9}"/>
                </a:ext>
              </a:extLst>
            </p:cNvPr>
            <p:cNvSpPr/>
            <p:nvPr/>
          </p:nvSpPr>
          <p:spPr>
            <a:xfrm>
              <a:off x="14043136" y="10480146"/>
              <a:ext cx="103648" cy="81116"/>
            </a:xfrm>
            <a:custGeom>
              <a:avLst/>
              <a:gdLst>
                <a:gd name="connsiteX0" fmla="*/ 64442 w 103647"/>
                <a:gd name="connsiteY0" fmla="*/ 12515 h 81115"/>
                <a:gd name="connsiteX1" fmla="*/ 16043 w 103647"/>
                <a:gd name="connsiteY1" fmla="*/ 24051 h 81115"/>
                <a:gd name="connsiteX2" fmla="*/ 3380 w 103647"/>
                <a:gd name="connsiteY2" fmla="*/ 67989 h 81115"/>
                <a:gd name="connsiteX3" fmla="*/ 13790 w 103647"/>
                <a:gd name="connsiteY3" fmla="*/ 65375 h 81115"/>
                <a:gd name="connsiteX4" fmla="*/ 59936 w 103647"/>
                <a:gd name="connsiteY4" fmla="*/ 76776 h 81115"/>
                <a:gd name="connsiteX5" fmla="*/ 88281 w 103647"/>
                <a:gd name="connsiteY5" fmla="*/ 49828 h 81115"/>
                <a:gd name="connsiteX6" fmla="*/ 101981 w 103647"/>
                <a:gd name="connsiteY6" fmla="*/ 52848 h 81115"/>
                <a:gd name="connsiteX7" fmla="*/ 64442 w 103647"/>
                <a:gd name="connsiteY7" fmla="*/ 12515 h 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47" h="81115">
                  <a:moveTo>
                    <a:pt x="64442" y="12515"/>
                  </a:moveTo>
                  <a:cubicBezTo>
                    <a:pt x="49300" y="-3753"/>
                    <a:pt x="22216" y="2691"/>
                    <a:pt x="16043" y="24051"/>
                  </a:cubicBezTo>
                  <a:lnTo>
                    <a:pt x="3380" y="67989"/>
                  </a:lnTo>
                  <a:cubicBezTo>
                    <a:pt x="6354" y="66772"/>
                    <a:pt x="9779" y="65826"/>
                    <a:pt x="13790" y="65375"/>
                  </a:cubicBezTo>
                  <a:cubicBezTo>
                    <a:pt x="40332" y="62311"/>
                    <a:pt x="39927" y="82680"/>
                    <a:pt x="59936" y="76776"/>
                  </a:cubicBezTo>
                  <a:cubicBezTo>
                    <a:pt x="79944" y="70874"/>
                    <a:pt x="74085" y="53163"/>
                    <a:pt x="88281" y="49828"/>
                  </a:cubicBezTo>
                  <a:cubicBezTo>
                    <a:pt x="92833" y="48746"/>
                    <a:pt x="97564" y="50459"/>
                    <a:pt x="101981" y="52848"/>
                  </a:cubicBezTo>
                  <a:lnTo>
                    <a:pt x="64442" y="125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03D4E8D-409C-4A27-94F3-95FA023A59E7}"/>
                </a:ext>
              </a:extLst>
            </p:cNvPr>
            <p:cNvSpPr/>
            <p:nvPr/>
          </p:nvSpPr>
          <p:spPr>
            <a:xfrm>
              <a:off x="14999783" y="10334631"/>
              <a:ext cx="865234" cy="892272"/>
            </a:xfrm>
            <a:custGeom>
              <a:avLst/>
              <a:gdLst>
                <a:gd name="connsiteX0" fmla="*/ 1598 w 865233"/>
                <a:gd name="connsiteY0" fmla="*/ 355005 h 892272"/>
                <a:gd name="connsiteX1" fmla="*/ 199161 w 865233"/>
                <a:gd name="connsiteY1" fmla="*/ 190296 h 892272"/>
                <a:gd name="connsiteX2" fmla="*/ 566344 w 865233"/>
                <a:gd name="connsiteY2" fmla="*/ 892352 h 892272"/>
                <a:gd name="connsiteX3" fmla="*/ 852637 w 865233"/>
                <a:gd name="connsiteY3" fmla="*/ 339008 h 892272"/>
                <a:gd name="connsiteX4" fmla="*/ 1598 w 865233"/>
                <a:gd name="connsiteY4" fmla="*/ 355005 h 8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233" h="892272">
                  <a:moveTo>
                    <a:pt x="1598" y="355005"/>
                  </a:moveTo>
                  <a:lnTo>
                    <a:pt x="199161" y="190296"/>
                  </a:lnTo>
                  <a:cubicBezTo>
                    <a:pt x="199161" y="190296"/>
                    <a:pt x="167931" y="697718"/>
                    <a:pt x="566344" y="892352"/>
                  </a:cubicBezTo>
                  <a:cubicBezTo>
                    <a:pt x="566344" y="892352"/>
                    <a:pt x="931680" y="773517"/>
                    <a:pt x="852637" y="339008"/>
                  </a:cubicBezTo>
                  <a:cubicBezTo>
                    <a:pt x="773640" y="-95503"/>
                    <a:pt x="26204" y="-131464"/>
                    <a:pt x="1598" y="355005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E0A725-7599-4B5B-B220-62FA51954995}"/>
                </a:ext>
              </a:extLst>
            </p:cNvPr>
            <p:cNvSpPr/>
            <p:nvPr/>
          </p:nvSpPr>
          <p:spPr>
            <a:xfrm>
              <a:off x="15032845" y="10746847"/>
              <a:ext cx="117167" cy="117167"/>
            </a:xfrm>
            <a:custGeom>
              <a:avLst/>
              <a:gdLst>
                <a:gd name="connsiteX0" fmla="*/ 101499 w 117167"/>
                <a:gd name="connsiteY0" fmla="*/ 43265 h 117167"/>
                <a:gd name="connsiteX1" fmla="*/ 77379 w 117167"/>
                <a:gd name="connsiteY1" fmla="*/ 101498 h 117167"/>
                <a:gd name="connsiteX2" fmla="*/ 19146 w 117167"/>
                <a:gd name="connsiteY2" fmla="*/ 77378 h 117167"/>
                <a:gd name="connsiteX3" fmla="*/ 43266 w 117167"/>
                <a:gd name="connsiteY3" fmla="*/ 19145 h 117167"/>
                <a:gd name="connsiteX4" fmla="*/ 101499 w 117167"/>
                <a:gd name="connsiteY4" fmla="*/ 43265 h 1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67" h="117167">
                  <a:moveTo>
                    <a:pt x="101499" y="43265"/>
                  </a:moveTo>
                  <a:cubicBezTo>
                    <a:pt x="110919" y="66007"/>
                    <a:pt x="100119" y="92078"/>
                    <a:pt x="77379" y="101498"/>
                  </a:cubicBezTo>
                  <a:cubicBezTo>
                    <a:pt x="54637" y="110918"/>
                    <a:pt x="28566" y="100118"/>
                    <a:pt x="19146" y="77378"/>
                  </a:cubicBezTo>
                  <a:cubicBezTo>
                    <a:pt x="9726" y="54636"/>
                    <a:pt x="20526" y="28565"/>
                    <a:pt x="43266" y="19145"/>
                  </a:cubicBezTo>
                  <a:cubicBezTo>
                    <a:pt x="66008" y="9725"/>
                    <a:pt x="92079" y="20525"/>
                    <a:pt x="101499" y="43265"/>
                  </a:cubicBezTo>
                  <a:close/>
                </a:path>
              </a:pathLst>
            </a:custGeom>
            <a:solidFill>
              <a:srgbClr val="4F324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C11135-08E3-4E35-9A82-D09758757DCF}"/>
                </a:ext>
              </a:extLst>
            </p:cNvPr>
            <p:cNvSpPr/>
            <p:nvPr/>
          </p:nvSpPr>
          <p:spPr>
            <a:xfrm>
              <a:off x="14954675" y="10963967"/>
              <a:ext cx="220815" cy="207296"/>
            </a:xfrm>
            <a:custGeom>
              <a:avLst/>
              <a:gdLst>
                <a:gd name="connsiteX0" fmla="*/ 1598 w 220814"/>
                <a:gd name="connsiteY0" fmla="*/ 1598 h 207295"/>
                <a:gd name="connsiteX1" fmla="*/ 222143 w 220814"/>
                <a:gd name="connsiteY1" fmla="*/ 32783 h 207295"/>
                <a:gd name="connsiteX2" fmla="*/ 92448 w 220814"/>
                <a:gd name="connsiteY2" fmla="*/ 209976 h 207295"/>
                <a:gd name="connsiteX3" fmla="*/ 1598 w 220814"/>
                <a:gd name="connsiteY3" fmla="*/ 1598 h 20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814" h="207295">
                  <a:moveTo>
                    <a:pt x="1598" y="1598"/>
                  </a:moveTo>
                  <a:lnTo>
                    <a:pt x="222143" y="32783"/>
                  </a:lnTo>
                  <a:cubicBezTo>
                    <a:pt x="222143" y="32783"/>
                    <a:pt x="216465" y="182486"/>
                    <a:pt x="92448" y="209976"/>
                  </a:cubicBezTo>
                  <a:cubicBezTo>
                    <a:pt x="92448" y="209976"/>
                    <a:pt x="17460" y="138638"/>
                    <a:pt x="1598" y="1598"/>
                  </a:cubicBezTo>
                  <a:close/>
                </a:path>
              </a:pathLst>
            </a:custGeom>
            <a:solidFill>
              <a:srgbClr val="E4523F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3AD54B3-5E18-4806-A467-DFF17F5EE8D0}"/>
                </a:ext>
              </a:extLst>
            </p:cNvPr>
            <p:cNvSpPr/>
            <p:nvPr/>
          </p:nvSpPr>
          <p:spPr>
            <a:xfrm>
              <a:off x="14885616" y="10688037"/>
              <a:ext cx="279398" cy="292918"/>
            </a:xfrm>
            <a:custGeom>
              <a:avLst/>
              <a:gdLst>
                <a:gd name="connsiteX0" fmla="*/ 115765 w 279398"/>
                <a:gd name="connsiteY0" fmla="*/ 1598 h 292917"/>
                <a:gd name="connsiteX1" fmla="*/ 85437 w 279398"/>
                <a:gd name="connsiteY1" fmla="*/ 122596 h 292917"/>
                <a:gd name="connsiteX2" fmla="*/ 53262 w 279398"/>
                <a:gd name="connsiteY2" fmla="*/ 171627 h 292917"/>
                <a:gd name="connsiteX3" fmla="*/ 14146 w 279398"/>
                <a:gd name="connsiteY3" fmla="*/ 201684 h 292917"/>
                <a:gd name="connsiteX4" fmla="*/ 4412 w 279398"/>
                <a:gd name="connsiteY4" fmla="*/ 239358 h 292917"/>
                <a:gd name="connsiteX5" fmla="*/ 70612 w 279398"/>
                <a:gd name="connsiteY5" fmla="*/ 277528 h 292917"/>
                <a:gd name="connsiteX6" fmla="*/ 280025 w 279398"/>
                <a:gd name="connsiteY6" fmla="*/ 292940 h 292917"/>
                <a:gd name="connsiteX7" fmla="*/ 115765 w 279398"/>
                <a:gd name="connsiteY7" fmla="*/ 1598 h 29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398" h="292917">
                  <a:moveTo>
                    <a:pt x="115765" y="1598"/>
                  </a:moveTo>
                  <a:lnTo>
                    <a:pt x="85437" y="122596"/>
                  </a:lnTo>
                  <a:cubicBezTo>
                    <a:pt x="80571" y="142110"/>
                    <a:pt x="69214" y="159368"/>
                    <a:pt x="53262" y="171627"/>
                  </a:cubicBezTo>
                  <a:lnTo>
                    <a:pt x="14146" y="201684"/>
                  </a:lnTo>
                  <a:cubicBezTo>
                    <a:pt x="2654" y="210517"/>
                    <a:pt x="-1807" y="226244"/>
                    <a:pt x="4412" y="239358"/>
                  </a:cubicBezTo>
                  <a:cubicBezTo>
                    <a:pt x="11577" y="254545"/>
                    <a:pt x="28972" y="271624"/>
                    <a:pt x="70612" y="277528"/>
                  </a:cubicBezTo>
                  <a:cubicBezTo>
                    <a:pt x="148348" y="288523"/>
                    <a:pt x="280025" y="292940"/>
                    <a:pt x="280025" y="292940"/>
                  </a:cubicBezTo>
                  <a:cubicBezTo>
                    <a:pt x="280025" y="292940"/>
                    <a:pt x="115765" y="262611"/>
                    <a:pt x="115765" y="1598"/>
                  </a:cubicBezTo>
                  <a:close/>
                </a:path>
              </a:pathLst>
            </a:custGeom>
            <a:solidFill>
              <a:srgbClr val="F7C58B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1C62351-E998-4D71-ACFE-B040FEE011D4}"/>
                </a:ext>
              </a:extLst>
            </p:cNvPr>
            <p:cNvSpPr/>
            <p:nvPr/>
          </p:nvSpPr>
          <p:spPr>
            <a:xfrm>
              <a:off x="15221826" y="10343583"/>
              <a:ext cx="333475" cy="288411"/>
            </a:xfrm>
            <a:custGeom>
              <a:avLst/>
              <a:gdLst>
                <a:gd name="connsiteX0" fmla="*/ 318073 w 333475"/>
                <a:gd name="connsiteY0" fmla="*/ 287875 h 288411"/>
                <a:gd name="connsiteX1" fmla="*/ 302977 w 333475"/>
                <a:gd name="connsiteY1" fmla="*/ 276654 h 288411"/>
                <a:gd name="connsiteX2" fmla="*/ 18622 w 333475"/>
                <a:gd name="connsiteY2" fmla="*/ 34885 h 288411"/>
                <a:gd name="connsiteX3" fmla="*/ 3390 w 333475"/>
                <a:gd name="connsiteY3" fmla="*/ 18616 h 288411"/>
                <a:gd name="connsiteX4" fmla="*/ 19658 w 333475"/>
                <a:gd name="connsiteY4" fmla="*/ 3385 h 288411"/>
                <a:gd name="connsiteX5" fmla="*/ 147731 w 333475"/>
                <a:gd name="connsiteY5" fmla="*/ 39437 h 288411"/>
                <a:gd name="connsiteX6" fmla="*/ 333170 w 333475"/>
                <a:gd name="connsiteY6" fmla="*/ 267551 h 288411"/>
                <a:gd name="connsiteX7" fmla="*/ 322625 w 333475"/>
                <a:gd name="connsiteY7" fmla="*/ 287200 h 288411"/>
                <a:gd name="connsiteX8" fmla="*/ 318073 w 333475"/>
                <a:gd name="connsiteY8" fmla="*/ 287875 h 28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475" h="288411">
                  <a:moveTo>
                    <a:pt x="318073" y="287875"/>
                  </a:moveTo>
                  <a:cubicBezTo>
                    <a:pt x="311314" y="287875"/>
                    <a:pt x="305050" y="283504"/>
                    <a:pt x="302977" y="276654"/>
                  </a:cubicBezTo>
                  <a:cubicBezTo>
                    <a:pt x="232677" y="44619"/>
                    <a:pt x="20784" y="34975"/>
                    <a:pt x="18622" y="34885"/>
                  </a:cubicBezTo>
                  <a:cubicBezTo>
                    <a:pt x="9924" y="34615"/>
                    <a:pt x="3075" y="27314"/>
                    <a:pt x="3390" y="18616"/>
                  </a:cubicBezTo>
                  <a:cubicBezTo>
                    <a:pt x="3661" y="9919"/>
                    <a:pt x="10961" y="3160"/>
                    <a:pt x="19658" y="3385"/>
                  </a:cubicBezTo>
                  <a:cubicBezTo>
                    <a:pt x="22092" y="3476"/>
                    <a:pt x="80000" y="5729"/>
                    <a:pt x="147731" y="39437"/>
                  </a:cubicBezTo>
                  <a:cubicBezTo>
                    <a:pt x="210190" y="70531"/>
                    <a:pt x="293109" y="135334"/>
                    <a:pt x="333170" y="267551"/>
                  </a:cubicBezTo>
                  <a:cubicBezTo>
                    <a:pt x="335694" y="275889"/>
                    <a:pt x="331007" y="284676"/>
                    <a:pt x="322625" y="287200"/>
                  </a:cubicBezTo>
                  <a:cubicBezTo>
                    <a:pt x="321138" y="287650"/>
                    <a:pt x="319606" y="287875"/>
                    <a:pt x="318073" y="287875"/>
                  </a:cubicBezTo>
                  <a:close/>
                </a:path>
              </a:pathLst>
            </a:custGeom>
            <a:solidFill>
              <a:srgbClr val="FD9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58132B-1394-4B63-96B4-6CE40A689952}"/>
                </a:ext>
              </a:extLst>
            </p:cNvPr>
            <p:cNvSpPr/>
            <p:nvPr/>
          </p:nvSpPr>
          <p:spPr>
            <a:xfrm>
              <a:off x="15156213" y="10199293"/>
              <a:ext cx="135193" cy="211802"/>
            </a:xfrm>
            <a:custGeom>
              <a:avLst/>
              <a:gdLst>
                <a:gd name="connsiteX0" fmla="*/ 6408 w 135192"/>
                <a:gd name="connsiteY0" fmla="*/ 189225 h 211801"/>
                <a:gd name="connsiteX1" fmla="*/ 39305 w 135192"/>
                <a:gd name="connsiteY1" fmla="*/ 10950 h 211801"/>
                <a:gd name="connsiteX2" fmla="*/ 71031 w 135192"/>
                <a:gd name="connsiteY2" fmla="*/ 16989 h 211801"/>
                <a:gd name="connsiteX3" fmla="*/ 126910 w 135192"/>
                <a:gd name="connsiteY3" fmla="*/ 143890 h 211801"/>
                <a:gd name="connsiteX4" fmla="*/ 125829 w 135192"/>
                <a:gd name="connsiteY4" fmla="*/ 169982 h 211801"/>
                <a:gd name="connsiteX5" fmla="*/ 30789 w 135192"/>
                <a:gd name="connsiteY5" fmla="*/ 210405 h 211801"/>
                <a:gd name="connsiteX6" fmla="*/ 6408 w 135192"/>
                <a:gd name="connsiteY6" fmla="*/ 189225 h 21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92" h="211801">
                  <a:moveTo>
                    <a:pt x="6408" y="189225"/>
                  </a:moveTo>
                  <a:cubicBezTo>
                    <a:pt x="1632" y="152948"/>
                    <a:pt x="-3100" y="70886"/>
                    <a:pt x="39305" y="10950"/>
                  </a:cubicBezTo>
                  <a:cubicBezTo>
                    <a:pt x="48138" y="-1533"/>
                    <a:pt x="67606" y="2073"/>
                    <a:pt x="71031" y="16989"/>
                  </a:cubicBezTo>
                  <a:cubicBezTo>
                    <a:pt x="79954" y="55879"/>
                    <a:pt x="98024" y="117933"/>
                    <a:pt x="126910" y="143890"/>
                  </a:cubicBezTo>
                  <a:cubicBezTo>
                    <a:pt x="134751" y="150965"/>
                    <a:pt x="134166" y="163538"/>
                    <a:pt x="125829" y="169982"/>
                  </a:cubicBezTo>
                  <a:cubicBezTo>
                    <a:pt x="104468" y="186475"/>
                    <a:pt x="67471" y="210134"/>
                    <a:pt x="30789" y="210405"/>
                  </a:cubicBezTo>
                  <a:cubicBezTo>
                    <a:pt x="18441" y="210540"/>
                    <a:pt x="8031" y="201437"/>
                    <a:pt x="6408" y="189225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9B23BB3-E938-4AFD-A604-73C0F94B443E}"/>
                </a:ext>
              </a:extLst>
            </p:cNvPr>
            <p:cNvSpPr/>
            <p:nvPr/>
          </p:nvSpPr>
          <p:spPr>
            <a:xfrm>
              <a:off x="15481125" y="10432296"/>
              <a:ext cx="184763" cy="247853"/>
            </a:xfrm>
            <a:custGeom>
              <a:avLst/>
              <a:gdLst>
                <a:gd name="connsiteX0" fmla="*/ 138403 w 184763"/>
                <a:gd name="connsiteY0" fmla="*/ 219622 h 247853"/>
                <a:gd name="connsiteX1" fmla="*/ 178826 w 184763"/>
                <a:gd name="connsiteY1" fmla="*/ 21475 h 247853"/>
                <a:gd name="connsiteX2" fmla="*/ 139395 w 184763"/>
                <a:gd name="connsiteY2" fmla="*/ 12191 h 247853"/>
                <a:gd name="connsiteX3" fmla="*/ 24571 w 184763"/>
                <a:gd name="connsiteY3" fmla="*/ 123050 h 247853"/>
                <a:gd name="connsiteX4" fmla="*/ 9429 w 184763"/>
                <a:gd name="connsiteY4" fmla="*/ 178793 h 247853"/>
                <a:gd name="connsiteX5" fmla="*/ 56432 w 184763"/>
                <a:gd name="connsiteY5" fmla="*/ 235079 h 247853"/>
                <a:gd name="connsiteX6" fmla="*/ 138403 w 184763"/>
                <a:gd name="connsiteY6" fmla="*/ 219622 h 24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63" h="247853">
                  <a:moveTo>
                    <a:pt x="138403" y="219622"/>
                  </a:moveTo>
                  <a:cubicBezTo>
                    <a:pt x="162963" y="173747"/>
                    <a:pt x="193833" y="97183"/>
                    <a:pt x="178826" y="21475"/>
                  </a:cubicBezTo>
                  <a:cubicBezTo>
                    <a:pt x="175085" y="2593"/>
                    <a:pt x="150976" y="-3175"/>
                    <a:pt x="139395" y="12191"/>
                  </a:cubicBezTo>
                  <a:cubicBezTo>
                    <a:pt x="112311" y="48152"/>
                    <a:pt x="67111" y="101734"/>
                    <a:pt x="24571" y="123050"/>
                  </a:cubicBezTo>
                  <a:cubicBezTo>
                    <a:pt x="4021" y="133324"/>
                    <a:pt x="-2738" y="159281"/>
                    <a:pt x="9429" y="178793"/>
                  </a:cubicBezTo>
                  <a:cubicBezTo>
                    <a:pt x="21191" y="197630"/>
                    <a:pt x="36964" y="218676"/>
                    <a:pt x="56432" y="235079"/>
                  </a:cubicBezTo>
                  <a:cubicBezTo>
                    <a:pt x="82523" y="257071"/>
                    <a:pt x="122270" y="249725"/>
                    <a:pt x="138403" y="219622"/>
                  </a:cubicBezTo>
                  <a:close/>
                </a:path>
              </a:pathLst>
            </a:custGeom>
            <a:solidFill>
              <a:srgbClr val="ED6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5FBF0C2-3D41-42F6-9D18-6C571E28A5D2}"/>
                </a:ext>
              </a:extLst>
            </p:cNvPr>
            <p:cNvSpPr/>
            <p:nvPr/>
          </p:nvSpPr>
          <p:spPr>
            <a:xfrm>
              <a:off x="14698439" y="12202783"/>
              <a:ext cx="1049997" cy="175751"/>
            </a:xfrm>
            <a:custGeom>
              <a:avLst/>
              <a:gdLst>
                <a:gd name="connsiteX0" fmla="*/ 188931 w 1049997"/>
                <a:gd name="connsiteY0" fmla="*/ 50989 h 175750"/>
                <a:gd name="connsiteX1" fmla="*/ 22688 w 1049997"/>
                <a:gd name="connsiteY1" fmla="*/ 1598 h 175750"/>
                <a:gd name="connsiteX2" fmla="*/ 1598 w 1049997"/>
                <a:gd name="connsiteY2" fmla="*/ 90510 h 175750"/>
                <a:gd name="connsiteX3" fmla="*/ 563369 w 1049997"/>
                <a:gd name="connsiteY3" fmla="*/ 177529 h 175750"/>
                <a:gd name="connsiteX4" fmla="*/ 1048712 w 1049997"/>
                <a:gd name="connsiteY4" fmla="*/ 136161 h 175750"/>
                <a:gd name="connsiteX5" fmla="*/ 1034021 w 1049997"/>
                <a:gd name="connsiteY5" fmla="*/ 47159 h 175750"/>
                <a:gd name="connsiteX6" fmla="*/ 188931 w 1049997"/>
                <a:gd name="connsiteY6" fmla="*/ 50989 h 17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9997" h="175750">
                  <a:moveTo>
                    <a:pt x="188931" y="50989"/>
                  </a:moveTo>
                  <a:cubicBezTo>
                    <a:pt x="122236" y="36568"/>
                    <a:pt x="66761" y="18949"/>
                    <a:pt x="22688" y="1598"/>
                  </a:cubicBezTo>
                  <a:lnTo>
                    <a:pt x="1598" y="90510"/>
                  </a:lnTo>
                  <a:cubicBezTo>
                    <a:pt x="114575" y="133457"/>
                    <a:pt x="295688" y="177529"/>
                    <a:pt x="563369" y="177529"/>
                  </a:cubicBezTo>
                  <a:cubicBezTo>
                    <a:pt x="701266" y="177529"/>
                    <a:pt x="862326" y="165722"/>
                    <a:pt x="1048712" y="136161"/>
                  </a:cubicBezTo>
                  <a:lnTo>
                    <a:pt x="1034021" y="47159"/>
                  </a:lnTo>
                  <a:cubicBezTo>
                    <a:pt x="778731" y="87266"/>
                    <a:pt x="463056" y="110159"/>
                    <a:pt x="188931" y="50989"/>
                  </a:cubicBezTo>
                  <a:close/>
                </a:path>
              </a:pathLst>
            </a:custGeom>
            <a:solidFill>
              <a:srgbClr val="3F273D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322F536-2859-4995-BF1E-9DAFD51D3304}"/>
                </a:ext>
              </a:extLst>
            </p:cNvPr>
            <p:cNvSpPr/>
            <p:nvPr/>
          </p:nvSpPr>
          <p:spPr>
            <a:xfrm>
              <a:off x="14765449" y="11916084"/>
              <a:ext cx="937336" cy="207296"/>
            </a:xfrm>
            <a:custGeom>
              <a:avLst/>
              <a:gdLst>
                <a:gd name="connsiteX0" fmla="*/ 205604 w 937336"/>
                <a:gd name="connsiteY0" fmla="*/ 82354 h 207295"/>
                <a:gd name="connsiteX1" fmla="*/ 23681 w 937336"/>
                <a:gd name="connsiteY1" fmla="*/ 1598 h 207295"/>
                <a:gd name="connsiteX2" fmla="*/ 1598 w 937336"/>
                <a:gd name="connsiteY2" fmla="*/ 94792 h 207295"/>
                <a:gd name="connsiteX3" fmla="*/ 491087 w 937336"/>
                <a:gd name="connsiteY3" fmla="*/ 207858 h 207295"/>
                <a:gd name="connsiteX4" fmla="*/ 937043 w 937336"/>
                <a:gd name="connsiteY4" fmla="*/ 151978 h 207295"/>
                <a:gd name="connsiteX5" fmla="*/ 922352 w 937336"/>
                <a:gd name="connsiteY5" fmla="*/ 62841 h 207295"/>
                <a:gd name="connsiteX6" fmla="*/ 205604 w 937336"/>
                <a:gd name="connsiteY6" fmla="*/ 82354 h 20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336" h="207295">
                  <a:moveTo>
                    <a:pt x="205604" y="82354"/>
                  </a:moveTo>
                  <a:cubicBezTo>
                    <a:pt x="115566" y="57524"/>
                    <a:pt x="56713" y="24446"/>
                    <a:pt x="23681" y="1598"/>
                  </a:cubicBezTo>
                  <a:lnTo>
                    <a:pt x="1598" y="94792"/>
                  </a:lnTo>
                  <a:cubicBezTo>
                    <a:pt x="84743" y="144498"/>
                    <a:pt x="239944" y="207858"/>
                    <a:pt x="491087" y="207858"/>
                  </a:cubicBezTo>
                  <a:cubicBezTo>
                    <a:pt x="615284" y="207858"/>
                    <a:pt x="763050" y="192266"/>
                    <a:pt x="937043" y="151978"/>
                  </a:cubicBezTo>
                  <a:lnTo>
                    <a:pt x="922352" y="62841"/>
                  </a:lnTo>
                  <a:cubicBezTo>
                    <a:pt x="571797" y="144768"/>
                    <a:pt x="340077" y="119487"/>
                    <a:pt x="205604" y="82354"/>
                  </a:cubicBezTo>
                  <a:close/>
                </a:path>
              </a:pathLst>
            </a:custGeom>
            <a:solidFill>
              <a:srgbClr val="3F273D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endParaRP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4DE57B-9719-4B78-A86C-CE3383B07DCF}"/>
              </a:ext>
            </a:extLst>
          </p:cNvPr>
          <p:cNvSpPr/>
          <p:nvPr/>
        </p:nvSpPr>
        <p:spPr>
          <a:xfrm>
            <a:off x="12755993" y="3082475"/>
            <a:ext cx="10355826" cy="1108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+mn-ea"/>
                <a:cs typeface="+mn-cs"/>
              </a:rPr>
              <a:t>Halloween Infographics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994E36-35A5-478D-999E-D8AE2FAB22FE}"/>
              </a:ext>
            </a:extLst>
          </p:cNvPr>
          <p:cNvSpPr/>
          <p:nvPr/>
        </p:nvSpPr>
        <p:spPr>
          <a:xfrm>
            <a:off x="12958584" y="4609534"/>
            <a:ext cx="11009439" cy="2796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Lorem Ipsum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 "/>
                <a:ea typeface="+mn-ea"/>
                <a:cs typeface="+mn-c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</a:t>
            </a:r>
          </a:p>
        </p:txBody>
      </p:sp>
    </p:spTree>
    <p:extLst>
      <p:ext uri="{BB962C8B-B14F-4D97-AF65-F5344CB8AC3E}">
        <p14:creationId xmlns:p14="http://schemas.microsoft.com/office/powerpoint/2010/main" val="1290610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17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0074CF"/>
      </a:accent1>
      <a:accent2>
        <a:srgbClr val="E98300"/>
      </a:accent2>
      <a:accent3>
        <a:srgbClr val="00B299"/>
      </a:accent3>
      <a:accent4>
        <a:srgbClr val="F0AB00"/>
      </a:accent4>
      <a:accent5>
        <a:srgbClr val="009B3A"/>
      </a:accent5>
      <a:accent6>
        <a:srgbClr val="8D248D"/>
      </a:accent6>
      <a:hlink>
        <a:srgbClr val="0073CF"/>
      </a:hlink>
      <a:folHlink>
        <a:srgbClr val="394957"/>
      </a:folHlink>
    </a:clrScheme>
    <a:fontScheme name="Custom 57">
      <a:majorFont>
        <a:latin typeface="Montserrat "/>
        <a:ea typeface=""/>
        <a:cs typeface=""/>
      </a:majorFont>
      <a:minorFont>
        <a:latin typeface="Montserrat Light 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73827</TotalTime>
  <Words>1066</Words>
  <Application>Microsoft Office PowerPoint</Application>
  <PresentationFormat>Custom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 </vt:lpstr>
      <vt:lpstr>Montserrat Light </vt:lpstr>
      <vt:lpstr>Tahoma</vt:lpstr>
      <vt:lpstr>Тема Office</vt:lpstr>
      <vt:lpstr>PowerPoint Presentation</vt:lpstr>
      <vt:lpstr>Christmas Infographics </vt:lpstr>
      <vt:lpstr>PowerPoint Presentation</vt:lpstr>
      <vt:lpstr>Christmas Infographics  </vt:lpstr>
      <vt:lpstr>TITLE HERE </vt:lpstr>
      <vt:lpstr>PowerPoint Presentation</vt:lpstr>
      <vt:lpstr>PowerPoint Presentation</vt:lpstr>
      <vt:lpstr>Christmas Infographics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purno biswas</cp:lastModifiedBy>
  <cp:revision>3500</cp:revision>
  <cp:lastPrinted>2019-03-12T17:45:51Z</cp:lastPrinted>
  <dcterms:created xsi:type="dcterms:W3CDTF">2015-06-18T17:56:23Z</dcterms:created>
  <dcterms:modified xsi:type="dcterms:W3CDTF">2020-05-23T06:48:00Z</dcterms:modified>
</cp:coreProperties>
</file>