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793" r:id="rId1"/>
    <p:sldMasterId id="2147485845" r:id="rId2"/>
  </p:sldMasterIdLst>
  <p:notesMasterIdLst>
    <p:notesMasterId r:id="rId19"/>
  </p:notesMasterIdLst>
  <p:handoutMasterIdLst>
    <p:handoutMasterId r:id="rId20"/>
  </p:handoutMasterIdLst>
  <p:sldIdLst>
    <p:sldId id="4356" r:id="rId3"/>
    <p:sldId id="4357" r:id="rId4"/>
    <p:sldId id="4358" r:id="rId5"/>
    <p:sldId id="4359" r:id="rId6"/>
    <p:sldId id="4360" r:id="rId7"/>
    <p:sldId id="4361" r:id="rId8"/>
    <p:sldId id="4362" r:id="rId9"/>
    <p:sldId id="4363" r:id="rId10"/>
    <p:sldId id="4364" r:id="rId11"/>
    <p:sldId id="332" r:id="rId12"/>
    <p:sldId id="1815" r:id="rId13"/>
    <p:sldId id="2117" r:id="rId14"/>
    <p:sldId id="2141" r:id="rId15"/>
    <p:sldId id="1376" r:id="rId16"/>
    <p:sldId id="1298" r:id="rId17"/>
    <p:sldId id="1547" r:id="rId18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пользователь Microsoft Office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32"/>
    <a:srgbClr val="F2F2F2"/>
    <a:srgbClr val="FFFFFF"/>
    <a:srgbClr val="088696"/>
    <a:srgbClr val="0BB4C9"/>
    <a:srgbClr val="2BDEA7"/>
    <a:srgbClr val="06ADD1"/>
    <a:srgbClr val="40F491"/>
    <a:srgbClr val="314355"/>
    <a:srgbClr val="F7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5709" autoAdjust="0"/>
  </p:normalViewPr>
  <p:slideViewPr>
    <p:cSldViewPr>
      <p:cViewPr varScale="1">
        <p:scale>
          <a:sx n="56" d="100"/>
          <a:sy n="56" d="100"/>
        </p:scale>
        <p:origin x="5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47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nendu Biswas" userId="bfdbf960b5fc32c3" providerId="LiveId" clId="{CE20D68C-1B8A-4265-9972-EB7440724F9D}"/>
    <pc:docChg chg="undo custSel addSld delSld modSld addMainMaster delMainMaster">
      <pc:chgData name="Purnendu Biswas" userId="bfdbf960b5fc32c3" providerId="LiveId" clId="{CE20D68C-1B8A-4265-9972-EB7440724F9D}" dt="2020-05-20T14:41:35.347" v="2"/>
      <pc:docMkLst>
        <pc:docMk/>
      </pc:docMkLst>
      <pc:sldChg chg="add del">
        <pc:chgData name="Purnendu Biswas" userId="bfdbf960b5fc32c3" providerId="LiveId" clId="{CE20D68C-1B8A-4265-9972-EB7440724F9D}" dt="2020-05-20T14:00:19.577" v="1" actId="47"/>
        <pc:sldMkLst>
          <pc:docMk/>
          <pc:sldMk cId="3914354228" sldId="256"/>
        </pc:sldMkLst>
      </pc:sldChg>
      <pc:sldChg chg="del">
        <pc:chgData name="Purnendu Biswas" userId="bfdbf960b5fc32c3" providerId="LiveId" clId="{CE20D68C-1B8A-4265-9972-EB7440724F9D}" dt="2020-05-20T14:41:35.347" v="2"/>
        <pc:sldMkLst>
          <pc:docMk/>
          <pc:sldMk cId="2618962399" sldId="736"/>
        </pc:sldMkLst>
      </pc:sldChg>
      <pc:sldMasterChg chg="add del addSldLayout delSldLayout">
        <pc:chgData name="Purnendu Biswas" userId="bfdbf960b5fc32c3" providerId="LiveId" clId="{CE20D68C-1B8A-4265-9972-EB7440724F9D}" dt="2020-05-20T14:00:19.577" v="1" actId="47"/>
        <pc:sldMasterMkLst>
          <pc:docMk/>
          <pc:sldMasterMk cId="4290804006" sldId="2147483648"/>
        </pc:sldMasterMkLst>
        <pc:sldLayoutChg chg="add del">
          <pc:chgData name="Purnendu Biswas" userId="bfdbf960b5fc32c3" providerId="LiveId" clId="{CE20D68C-1B8A-4265-9972-EB7440724F9D}" dt="2020-05-20T14:00:19.577" v="1" actId="47"/>
          <pc:sldLayoutMkLst>
            <pc:docMk/>
            <pc:sldMasterMk cId="4290804006" sldId="2147483648"/>
            <pc:sldLayoutMk cId="301800800" sldId="2147485678"/>
          </pc:sldLayoutMkLst>
        </pc:sldLayoutChg>
        <pc:sldLayoutChg chg="add del">
          <pc:chgData name="Purnendu Biswas" userId="bfdbf960b5fc32c3" providerId="LiveId" clId="{CE20D68C-1B8A-4265-9972-EB7440724F9D}" dt="2020-05-20T14:00:19.577" v="1" actId="47"/>
          <pc:sldLayoutMkLst>
            <pc:docMk/>
            <pc:sldMasterMk cId="4290804006" sldId="2147483648"/>
            <pc:sldLayoutMk cId="3441151517" sldId="2147485680"/>
          </pc:sldLayoutMkLst>
        </pc:sldLayoutChg>
        <pc:sldLayoutChg chg="add del">
          <pc:chgData name="Purnendu Biswas" userId="bfdbf960b5fc32c3" providerId="LiveId" clId="{CE20D68C-1B8A-4265-9972-EB7440724F9D}" dt="2020-05-20T14:00:19.577" v="1" actId="47"/>
          <pc:sldLayoutMkLst>
            <pc:docMk/>
            <pc:sldMasterMk cId="4290804006" sldId="2147483648"/>
            <pc:sldLayoutMk cId="1781867677" sldId="2147485788"/>
          </pc:sldLayoutMkLst>
        </pc:sldLayoutChg>
        <pc:sldLayoutChg chg="add del">
          <pc:chgData name="Purnendu Biswas" userId="bfdbf960b5fc32c3" providerId="LiveId" clId="{CE20D68C-1B8A-4265-9972-EB7440724F9D}" dt="2020-05-20T14:00:19.577" v="1" actId="47"/>
          <pc:sldLayoutMkLst>
            <pc:docMk/>
            <pc:sldMasterMk cId="4290804006" sldId="2147483648"/>
            <pc:sldLayoutMk cId="3311916733" sldId="2147485789"/>
          </pc:sldLayoutMkLst>
        </pc:sldLayoutChg>
        <pc:sldLayoutChg chg="add del">
          <pc:chgData name="Purnendu Biswas" userId="bfdbf960b5fc32c3" providerId="LiveId" clId="{CE20D68C-1B8A-4265-9972-EB7440724F9D}" dt="2020-05-20T14:00:19.577" v="1" actId="47"/>
          <pc:sldLayoutMkLst>
            <pc:docMk/>
            <pc:sldMasterMk cId="4290804006" sldId="2147483648"/>
            <pc:sldLayoutMk cId="651299168" sldId="2147485790"/>
          </pc:sldLayoutMkLst>
        </pc:sldLayoutChg>
        <pc:sldLayoutChg chg="add del">
          <pc:chgData name="Purnendu Biswas" userId="bfdbf960b5fc32c3" providerId="LiveId" clId="{CE20D68C-1B8A-4265-9972-EB7440724F9D}" dt="2020-05-20T14:00:19.577" v="1" actId="47"/>
          <pc:sldLayoutMkLst>
            <pc:docMk/>
            <pc:sldMasterMk cId="4290804006" sldId="2147483648"/>
            <pc:sldLayoutMk cId="1574323559" sldId="2147485791"/>
          </pc:sldLayoutMkLst>
        </pc:sldLayoutChg>
        <pc:sldLayoutChg chg="add del">
          <pc:chgData name="Purnendu Biswas" userId="bfdbf960b5fc32c3" providerId="LiveId" clId="{CE20D68C-1B8A-4265-9972-EB7440724F9D}" dt="2020-05-20T14:00:19.577" v="1" actId="47"/>
          <pc:sldLayoutMkLst>
            <pc:docMk/>
            <pc:sldMasterMk cId="4290804006" sldId="2147483648"/>
            <pc:sldLayoutMk cId="3183786171" sldId="2147485792"/>
          </pc:sldLayoutMkLst>
        </pc:sldLayoutChg>
      </pc:sldMasterChg>
    </pc:docChg>
  </pc:docChgLst>
  <pc:docChgLst>
    <pc:chgData name="reza kabir" userId="af3c95a13102d509" providerId="LiveId" clId="{4E47BD71-7F2C-49A5-AB3A-A4E765A915E9}"/>
    <pc:docChg chg="undo custSel addSld delSld modSld sldOrd delMainMaster">
      <pc:chgData name="reza kabir" userId="af3c95a13102d509" providerId="LiveId" clId="{4E47BD71-7F2C-49A5-AB3A-A4E765A915E9}" dt="2020-05-23T11:04:45.107" v="8"/>
      <pc:docMkLst>
        <pc:docMk/>
      </pc:docMkLst>
      <pc:sldChg chg="del">
        <pc:chgData name="reza kabir" userId="af3c95a13102d509" providerId="LiveId" clId="{4E47BD71-7F2C-49A5-AB3A-A4E765A915E9}" dt="2020-05-20T14:16:05.852" v="0" actId="47"/>
        <pc:sldMkLst>
          <pc:docMk/>
          <pc:sldMk cId="3914354228" sldId="256"/>
        </pc:sldMkLst>
      </pc:sldChg>
      <pc:sldChg chg="add">
        <pc:chgData name="reza kabir" userId="af3c95a13102d509" providerId="LiveId" clId="{4E47BD71-7F2C-49A5-AB3A-A4E765A915E9}" dt="2020-05-23T11:04:45.107" v="8"/>
        <pc:sldMkLst>
          <pc:docMk/>
          <pc:sldMk cId="2199549432" sldId="274"/>
        </pc:sldMkLst>
      </pc:sldChg>
      <pc:sldChg chg="del">
        <pc:chgData name="reza kabir" userId="af3c95a13102d509" providerId="LiveId" clId="{4E47BD71-7F2C-49A5-AB3A-A4E765A915E9}" dt="2020-05-23T11:04:41.738" v="7" actId="2696"/>
        <pc:sldMkLst>
          <pc:docMk/>
          <pc:sldMk cId="2199549432" sldId="274"/>
        </pc:sldMkLst>
      </pc:sldChg>
      <pc:sldChg chg="ord">
        <pc:chgData name="reza kabir" userId="af3c95a13102d509" providerId="LiveId" clId="{4E47BD71-7F2C-49A5-AB3A-A4E765A915E9}" dt="2020-05-23T11:04:37.418" v="6"/>
        <pc:sldMkLst>
          <pc:docMk/>
          <pc:sldMk cId="1672419435" sldId="307"/>
        </pc:sldMkLst>
      </pc:sldChg>
      <pc:sldChg chg="modSp add mod modClrScheme chgLayout">
        <pc:chgData name="reza kabir" userId="af3c95a13102d509" providerId="LiveId" clId="{4E47BD71-7F2C-49A5-AB3A-A4E765A915E9}" dt="2020-05-23T11:04:28.444" v="4" actId="700"/>
        <pc:sldMkLst>
          <pc:docMk/>
          <pc:sldMk cId="651033942" sldId="332"/>
        </pc:sldMkLst>
        <pc:spChg chg="mod ord">
          <ac:chgData name="reza kabir" userId="af3c95a13102d509" providerId="LiveId" clId="{4E47BD71-7F2C-49A5-AB3A-A4E765A915E9}" dt="2020-05-23T11:04:28.444" v="4" actId="700"/>
          <ac:spMkLst>
            <pc:docMk/>
            <pc:sldMk cId="651033942" sldId="332"/>
            <ac:spMk id="2" creationId="{0612DE65-DDFC-45D3-98F9-C9576EF63710}"/>
          </ac:spMkLst>
        </pc:spChg>
      </pc:sldChg>
      <pc:sldChg chg="del">
        <pc:chgData name="reza kabir" userId="af3c95a13102d509" providerId="LiveId" clId="{4E47BD71-7F2C-49A5-AB3A-A4E765A915E9}" dt="2020-05-23T11:04:41.738" v="7" actId="2696"/>
        <pc:sldMkLst>
          <pc:docMk/>
          <pc:sldMk cId="2048464558" sldId="734"/>
        </pc:sldMkLst>
      </pc:sldChg>
      <pc:sldChg chg="add">
        <pc:chgData name="reza kabir" userId="af3c95a13102d509" providerId="LiveId" clId="{4E47BD71-7F2C-49A5-AB3A-A4E765A915E9}" dt="2020-05-23T11:04:45.107" v="8"/>
        <pc:sldMkLst>
          <pc:docMk/>
          <pc:sldMk cId="2631440895" sldId="734"/>
        </pc:sldMkLst>
      </pc:sldChg>
      <pc:sldChg chg="add">
        <pc:chgData name="reza kabir" userId="af3c95a13102d509" providerId="LiveId" clId="{4E47BD71-7F2C-49A5-AB3A-A4E765A915E9}" dt="2020-05-22T15:49:25.938" v="1"/>
        <pc:sldMkLst>
          <pc:docMk/>
          <pc:sldMk cId="3638328564" sldId="1298"/>
        </pc:sldMkLst>
      </pc:sldChg>
      <pc:sldChg chg="add">
        <pc:chgData name="reza kabir" userId="af3c95a13102d509" providerId="LiveId" clId="{4E47BD71-7F2C-49A5-AB3A-A4E765A915E9}" dt="2020-05-22T15:49:25.938" v="1"/>
        <pc:sldMkLst>
          <pc:docMk/>
          <pc:sldMk cId="3988406601" sldId="1376"/>
        </pc:sldMkLst>
      </pc:sldChg>
      <pc:sldChg chg="add">
        <pc:chgData name="reza kabir" userId="af3c95a13102d509" providerId="LiveId" clId="{4E47BD71-7F2C-49A5-AB3A-A4E765A915E9}" dt="2020-05-22T15:49:25.938" v="1"/>
        <pc:sldMkLst>
          <pc:docMk/>
          <pc:sldMk cId="4269922310" sldId="1547"/>
        </pc:sldMkLst>
      </pc:sldChg>
      <pc:sldMasterChg chg="del delSldLayout">
        <pc:chgData name="reza kabir" userId="af3c95a13102d509" providerId="LiveId" clId="{4E47BD71-7F2C-49A5-AB3A-A4E765A915E9}" dt="2020-05-20T14:16:05.852" v="0" actId="47"/>
        <pc:sldMasterMkLst>
          <pc:docMk/>
          <pc:sldMasterMk cId="4290804006" sldId="2147483648"/>
        </pc:sldMasterMkLst>
        <pc:sldLayoutChg chg="del">
          <pc:chgData name="reza kabir" userId="af3c95a13102d509" providerId="LiveId" clId="{4E47BD71-7F2C-49A5-AB3A-A4E765A915E9}" dt="2020-05-20T14:16:05.852" v="0" actId="47"/>
          <pc:sldLayoutMkLst>
            <pc:docMk/>
            <pc:sldMasterMk cId="4290804006" sldId="2147483648"/>
            <pc:sldLayoutMk cId="301800800" sldId="2147485678"/>
          </pc:sldLayoutMkLst>
        </pc:sldLayoutChg>
        <pc:sldLayoutChg chg="del">
          <pc:chgData name="reza kabir" userId="af3c95a13102d509" providerId="LiveId" clId="{4E47BD71-7F2C-49A5-AB3A-A4E765A915E9}" dt="2020-05-20T14:16:05.852" v="0" actId="47"/>
          <pc:sldLayoutMkLst>
            <pc:docMk/>
            <pc:sldMasterMk cId="4290804006" sldId="2147483648"/>
            <pc:sldLayoutMk cId="3441151517" sldId="2147485680"/>
          </pc:sldLayoutMkLst>
        </pc:sldLayoutChg>
        <pc:sldLayoutChg chg="del">
          <pc:chgData name="reza kabir" userId="af3c95a13102d509" providerId="LiveId" clId="{4E47BD71-7F2C-49A5-AB3A-A4E765A915E9}" dt="2020-05-20T14:16:05.852" v="0" actId="47"/>
          <pc:sldLayoutMkLst>
            <pc:docMk/>
            <pc:sldMasterMk cId="4290804006" sldId="2147483648"/>
            <pc:sldLayoutMk cId="1781867677" sldId="2147485788"/>
          </pc:sldLayoutMkLst>
        </pc:sldLayoutChg>
        <pc:sldLayoutChg chg="del">
          <pc:chgData name="reza kabir" userId="af3c95a13102d509" providerId="LiveId" clId="{4E47BD71-7F2C-49A5-AB3A-A4E765A915E9}" dt="2020-05-20T14:16:05.852" v="0" actId="47"/>
          <pc:sldLayoutMkLst>
            <pc:docMk/>
            <pc:sldMasterMk cId="4290804006" sldId="2147483648"/>
            <pc:sldLayoutMk cId="3311916733" sldId="2147485789"/>
          </pc:sldLayoutMkLst>
        </pc:sldLayoutChg>
        <pc:sldLayoutChg chg="del">
          <pc:chgData name="reza kabir" userId="af3c95a13102d509" providerId="LiveId" clId="{4E47BD71-7F2C-49A5-AB3A-A4E765A915E9}" dt="2020-05-20T14:16:05.852" v="0" actId="47"/>
          <pc:sldLayoutMkLst>
            <pc:docMk/>
            <pc:sldMasterMk cId="4290804006" sldId="2147483648"/>
            <pc:sldLayoutMk cId="651299168" sldId="2147485790"/>
          </pc:sldLayoutMkLst>
        </pc:sldLayoutChg>
        <pc:sldLayoutChg chg="del">
          <pc:chgData name="reza kabir" userId="af3c95a13102d509" providerId="LiveId" clId="{4E47BD71-7F2C-49A5-AB3A-A4E765A915E9}" dt="2020-05-20T14:16:05.852" v="0" actId="47"/>
          <pc:sldLayoutMkLst>
            <pc:docMk/>
            <pc:sldMasterMk cId="4290804006" sldId="2147483648"/>
            <pc:sldLayoutMk cId="1574323559" sldId="2147485791"/>
          </pc:sldLayoutMkLst>
        </pc:sldLayoutChg>
        <pc:sldLayoutChg chg="del">
          <pc:chgData name="reza kabir" userId="af3c95a13102d509" providerId="LiveId" clId="{4E47BD71-7F2C-49A5-AB3A-A4E765A915E9}" dt="2020-05-20T14:16:05.852" v="0" actId="47"/>
          <pc:sldLayoutMkLst>
            <pc:docMk/>
            <pc:sldMasterMk cId="4290804006" sldId="2147483648"/>
            <pc:sldLayoutMk cId="3183786171" sldId="2147485792"/>
          </pc:sldLayoutMkLst>
        </pc:sldLayoutChg>
      </pc:sldMasterChg>
      <pc:sldMasterChg chg="del delSldLayout">
        <pc:chgData name="reza kabir" userId="af3c95a13102d509" providerId="LiveId" clId="{4E47BD71-7F2C-49A5-AB3A-A4E765A915E9}" dt="2020-05-23T11:04:41.738" v="7" actId="2696"/>
        <pc:sldMasterMkLst>
          <pc:docMk/>
          <pc:sldMasterMk cId="357417207" sldId="2147485802"/>
        </pc:sldMasterMkLst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1997017849" sldId="2147485803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998671487" sldId="2147485804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368925223" sldId="2147485805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192329537" sldId="2147485806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3109362554" sldId="2147485807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555494049" sldId="2147485808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3955821895" sldId="2147485809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4028328441" sldId="2147485810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2544410031" sldId="2147485811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3233739967" sldId="2147485812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1592378698" sldId="2147485813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4092108038" sldId="2147485814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3528434398" sldId="2147485815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2346637585" sldId="2147485816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752436888" sldId="2147485817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3636407688" sldId="2147485818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2280835819" sldId="2147485819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2589824782" sldId="2147485820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357417207" sldId="2147485802"/>
            <pc:sldLayoutMk cId="2913168992" sldId="2147485821"/>
          </pc:sldLayoutMkLst>
        </pc:sldLayoutChg>
      </pc:sldMasterChg>
      <pc:sldMasterChg chg="del delSldLayout">
        <pc:chgData name="reza kabir" userId="af3c95a13102d509" providerId="LiveId" clId="{4E47BD71-7F2C-49A5-AB3A-A4E765A915E9}" dt="2020-05-23T11:04:41.738" v="7" actId="2696"/>
        <pc:sldMasterMkLst>
          <pc:docMk/>
          <pc:sldMasterMk cId="806152711" sldId="2147485822"/>
        </pc:sldMasterMkLst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3166761392" sldId="2147485823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508011211" sldId="2147485824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385478677" sldId="2147485825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291157495" sldId="2147485826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2524667979" sldId="2147485827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2984890728" sldId="2147485828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813357668" sldId="2147485829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1792814763" sldId="2147485830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270046164" sldId="2147485831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464208981" sldId="2147485832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796023271" sldId="2147485833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1929259865" sldId="2147485834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1999218584" sldId="2147485835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281027238" sldId="2147485836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3564976941" sldId="2147485837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3555928118" sldId="2147485838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3363701582" sldId="2147485839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2959211185" sldId="2147485840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694743598" sldId="2147485841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3396451007" sldId="2147485842"/>
          </pc:sldLayoutMkLst>
        </pc:sldLayoutChg>
        <pc:sldLayoutChg chg="del">
          <pc:chgData name="reza kabir" userId="af3c95a13102d509" providerId="LiveId" clId="{4E47BD71-7F2C-49A5-AB3A-A4E765A915E9}" dt="2020-05-23T11:04:41.738" v="7" actId="2696"/>
          <pc:sldLayoutMkLst>
            <pc:docMk/>
            <pc:sldMasterMk cId="806152711" sldId="2147485822"/>
            <pc:sldLayoutMk cId="1850403365" sldId="2147485843"/>
          </pc:sldLayoutMkLst>
        </pc:sldLayoutChg>
      </pc:sldMasterChg>
    </pc:docChg>
  </pc:docChgLst>
  <pc:docChgLst>
    <pc:chgData name="reza kabir" userId="af3c95a13102d509" providerId="LiveId" clId="{56FAC459-F8CF-4212-BEC4-FC84FDAF9B7E}"/>
    <pc:docChg chg="custSel addSld delSld modSld modMainMaster">
      <pc:chgData name="reza kabir" userId="af3c95a13102d509" providerId="LiveId" clId="{56FAC459-F8CF-4212-BEC4-FC84FDAF9B7E}" dt="2020-05-04T06:26:47.701" v="58" actId="478"/>
      <pc:docMkLst>
        <pc:docMk/>
      </pc:docMkLst>
      <pc:sldChg chg="delSp new mod">
        <pc:chgData name="reza kabir" userId="af3c95a13102d509" providerId="LiveId" clId="{56FAC459-F8CF-4212-BEC4-FC84FDAF9B7E}" dt="2020-05-04T06:26:47.701" v="58" actId="478"/>
        <pc:sldMkLst>
          <pc:docMk/>
          <pc:sldMk cId="3914354228" sldId="256"/>
        </pc:sldMkLst>
        <pc:spChg chg="del">
          <ac:chgData name="reza kabir" userId="af3c95a13102d509" providerId="LiveId" clId="{56FAC459-F8CF-4212-BEC4-FC84FDAF9B7E}" dt="2020-05-04T06:26:47.701" v="58" actId="478"/>
          <ac:spMkLst>
            <pc:docMk/>
            <pc:sldMk cId="3914354228" sldId="256"/>
            <ac:spMk id="2" creationId="{874D5446-B050-43CC-B104-C01651E4568A}"/>
          </ac:spMkLst>
        </pc:spChg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91567836" sldId="1097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507644739" sldId="3519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337605228" sldId="378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80341129" sldId="3860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367389625" sldId="4088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088722002" sldId="4113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829992798" sldId="4151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95095483" sldId="415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195768298" sldId="4205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613104135" sldId="421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7237791" sldId="4218"/>
        </pc:sldMkLst>
      </pc:sldChg>
      <pc:sldMasterChg chg="delSldLayout modSldLayout">
        <pc:chgData name="reza kabir" userId="af3c95a13102d509" providerId="LiveId" clId="{56FAC459-F8CF-4212-BEC4-FC84FDAF9B7E}" dt="2020-05-04T06:26:37.158" v="57"/>
        <pc:sldMasterMkLst>
          <pc:docMk/>
          <pc:sldMasterMk cId="4290804006" sldId="2147483648"/>
        </pc:sldMasterMkLst>
        <pc:sldLayoutChg chg="del">
          <pc:chgData name="reza kabir" userId="af3c95a13102d509" providerId="LiveId" clId="{56FAC459-F8CF-4212-BEC4-FC84FDAF9B7E}" dt="2020-05-04T06:25:49.201" v="17" actId="2696"/>
          <pc:sldLayoutMkLst>
            <pc:docMk/>
            <pc:sldMasterMk cId="4290804006" sldId="2147483648"/>
            <pc:sldLayoutMk cId="977834362" sldId="2147484520"/>
          </pc:sldLayoutMkLst>
        </pc:sldLayoutChg>
        <pc:sldLayoutChg chg="del">
          <pc:chgData name="reza kabir" userId="af3c95a13102d509" providerId="LiveId" clId="{56FAC459-F8CF-4212-BEC4-FC84FDAF9B7E}" dt="2020-05-04T06:25:49.193" v="16" actId="2696"/>
          <pc:sldLayoutMkLst>
            <pc:docMk/>
            <pc:sldMasterMk cId="4290804006" sldId="2147483648"/>
            <pc:sldLayoutMk cId="1701055060" sldId="2147485243"/>
          </pc:sldLayoutMkLst>
        </pc:sldLayoutChg>
        <pc:sldLayoutChg chg="del">
          <pc:chgData name="reza kabir" userId="af3c95a13102d509" providerId="LiveId" clId="{56FAC459-F8CF-4212-BEC4-FC84FDAF9B7E}" dt="2020-05-04T06:25:49.789" v="25" actId="2696"/>
          <pc:sldLayoutMkLst>
            <pc:docMk/>
            <pc:sldMasterMk cId="4290804006" sldId="2147483648"/>
            <pc:sldLayoutMk cId="3475830240" sldId="2147485330"/>
          </pc:sldLayoutMkLst>
        </pc:sldLayoutChg>
        <pc:sldLayoutChg chg="del">
          <pc:chgData name="reza kabir" userId="af3c95a13102d509" providerId="LiveId" clId="{56FAC459-F8CF-4212-BEC4-FC84FDAF9B7E}" dt="2020-05-04T06:25:49.731" v="23" actId="2696"/>
          <pc:sldLayoutMkLst>
            <pc:docMk/>
            <pc:sldMasterMk cId="4290804006" sldId="2147483648"/>
            <pc:sldLayoutMk cId="3614910781" sldId="2147485335"/>
          </pc:sldLayoutMkLst>
        </pc:sldLayoutChg>
        <pc:sldLayoutChg chg="del">
          <pc:chgData name="reza kabir" userId="af3c95a13102d509" providerId="LiveId" clId="{56FAC459-F8CF-4212-BEC4-FC84FDAF9B7E}" dt="2020-05-04T06:25:49.867" v="27" actId="2696"/>
          <pc:sldLayoutMkLst>
            <pc:docMk/>
            <pc:sldMasterMk cId="4290804006" sldId="2147483648"/>
            <pc:sldLayoutMk cId="2386002988" sldId="2147485342"/>
          </pc:sldLayoutMkLst>
        </pc:sldLayoutChg>
        <pc:sldLayoutChg chg="del">
          <pc:chgData name="reza kabir" userId="af3c95a13102d509" providerId="LiveId" clId="{56FAC459-F8CF-4212-BEC4-FC84FDAF9B7E}" dt="2020-05-04T06:25:49.425" v="18" actId="2696"/>
          <pc:sldLayoutMkLst>
            <pc:docMk/>
            <pc:sldMasterMk cId="4290804006" sldId="2147483648"/>
            <pc:sldLayoutMk cId="3044865263" sldId="2147485367"/>
          </pc:sldLayoutMkLst>
        </pc:sldLayoutChg>
        <pc:sldLayoutChg chg="del">
          <pc:chgData name="reza kabir" userId="af3c95a13102d509" providerId="LiveId" clId="{56FAC459-F8CF-4212-BEC4-FC84FDAF9B7E}" dt="2020-05-04T06:25:49.882" v="28" actId="2696"/>
          <pc:sldLayoutMkLst>
            <pc:docMk/>
            <pc:sldMasterMk cId="4290804006" sldId="2147483648"/>
            <pc:sldLayoutMk cId="2745128992" sldId="2147485369"/>
          </pc:sldLayoutMkLst>
        </pc:sldLayoutChg>
        <pc:sldLayoutChg chg="del">
          <pc:chgData name="reza kabir" userId="af3c95a13102d509" providerId="LiveId" clId="{56FAC459-F8CF-4212-BEC4-FC84FDAF9B7E}" dt="2020-05-04T06:25:50.038" v="32" actId="2696"/>
          <pc:sldLayoutMkLst>
            <pc:docMk/>
            <pc:sldMasterMk cId="4290804006" sldId="2147483648"/>
            <pc:sldLayoutMk cId="85049157" sldId="2147485372"/>
          </pc:sldLayoutMkLst>
        </pc:sldLayoutChg>
        <pc:sldLayoutChg chg="del">
          <pc:chgData name="reza kabir" userId="af3c95a13102d509" providerId="LiveId" clId="{56FAC459-F8CF-4212-BEC4-FC84FDAF9B7E}" dt="2020-05-04T06:25:50.070" v="33" actId="2696"/>
          <pc:sldLayoutMkLst>
            <pc:docMk/>
            <pc:sldMasterMk cId="4290804006" sldId="2147483648"/>
            <pc:sldLayoutMk cId="2089221816" sldId="2147485380"/>
          </pc:sldLayoutMkLst>
        </pc:sldLayoutChg>
        <pc:sldLayoutChg chg="del">
          <pc:chgData name="reza kabir" userId="af3c95a13102d509" providerId="LiveId" clId="{56FAC459-F8CF-4212-BEC4-FC84FDAF9B7E}" dt="2020-05-04T06:25:49.503" v="20" actId="2696"/>
          <pc:sldLayoutMkLst>
            <pc:docMk/>
            <pc:sldMasterMk cId="4290804006" sldId="2147483648"/>
            <pc:sldLayoutMk cId="587683434" sldId="2147485391"/>
          </pc:sldLayoutMkLst>
        </pc:sldLayoutChg>
        <pc:sldLayoutChg chg="del">
          <pc:chgData name="reza kabir" userId="af3c95a13102d509" providerId="LiveId" clId="{56FAC459-F8CF-4212-BEC4-FC84FDAF9B7E}" dt="2020-05-04T06:25:49.441" v="19" actId="2696"/>
          <pc:sldLayoutMkLst>
            <pc:docMk/>
            <pc:sldMasterMk cId="4290804006" sldId="2147483648"/>
            <pc:sldLayoutMk cId="2416694928" sldId="2147485396"/>
          </pc:sldLayoutMkLst>
        </pc:sldLayoutChg>
        <pc:sldLayoutChg chg="del">
          <pc:chgData name="reza kabir" userId="af3c95a13102d509" providerId="LiveId" clId="{56FAC459-F8CF-4212-BEC4-FC84FDAF9B7E}" dt="2020-05-04T06:25:49.757" v="24" actId="2696"/>
          <pc:sldLayoutMkLst>
            <pc:docMk/>
            <pc:sldMasterMk cId="4290804006" sldId="2147483648"/>
            <pc:sldLayoutMk cId="2469103985" sldId="2147485398"/>
          </pc:sldLayoutMkLst>
        </pc:sldLayoutChg>
        <pc:sldLayoutChg chg="del">
          <pc:chgData name="reza kabir" userId="af3c95a13102d509" providerId="LiveId" clId="{56FAC459-F8CF-4212-BEC4-FC84FDAF9B7E}" dt="2020-05-04T06:25:49.613" v="22" actId="2696"/>
          <pc:sldLayoutMkLst>
            <pc:docMk/>
            <pc:sldMasterMk cId="4290804006" sldId="2147483648"/>
            <pc:sldLayoutMk cId="3531003814" sldId="2147485399"/>
          </pc:sldLayoutMkLst>
        </pc:sldLayoutChg>
        <pc:sldLayoutChg chg="del">
          <pc:chgData name="reza kabir" userId="af3c95a13102d509" providerId="LiveId" clId="{56FAC459-F8CF-4212-BEC4-FC84FDAF9B7E}" dt="2020-05-04T06:25:49.976" v="31" actId="2696"/>
          <pc:sldLayoutMkLst>
            <pc:docMk/>
            <pc:sldMasterMk cId="4290804006" sldId="2147483648"/>
            <pc:sldLayoutMk cId="3245828119" sldId="2147485418"/>
          </pc:sldLayoutMkLst>
        </pc:sldLayoutChg>
        <pc:sldLayoutChg chg="del">
          <pc:chgData name="reza kabir" userId="af3c95a13102d509" providerId="LiveId" clId="{56FAC459-F8CF-4212-BEC4-FC84FDAF9B7E}" dt="2020-05-04T06:25:49.835" v="26" actId="2696"/>
          <pc:sldLayoutMkLst>
            <pc:docMk/>
            <pc:sldMasterMk cId="4290804006" sldId="2147483648"/>
            <pc:sldLayoutMk cId="203324457" sldId="2147485419"/>
          </pc:sldLayoutMkLst>
        </pc:sldLayoutChg>
        <pc:sldLayoutChg chg="del">
          <pc:chgData name="reza kabir" userId="af3c95a13102d509" providerId="LiveId" clId="{56FAC459-F8CF-4212-BEC4-FC84FDAF9B7E}" dt="2020-05-04T06:25:49.914" v="29" actId="2696"/>
          <pc:sldLayoutMkLst>
            <pc:docMk/>
            <pc:sldMasterMk cId="4290804006" sldId="2147483648"/>
            <pc:sldLayoutMk cId="1394870598" sldId="2147485424"/>
          </pc:sldLayoutMkLst>
        </pc:sldLayoutChg>
        <pc:sldLayoutChg chg="del">
          <pc:chgData name="reza kabir" userId="af3c95a13102d509" providerId="LiveId" clId="{56FAC459-F8CF-4212-BEC4-FC84FDAF9B7E}" dt="2020-05-04T06:25:49.929" v="30" actId="2696"/>
          <pc:sldLayoutMkLst>
            <pc:docMk/>
            <pc:sldMasterMk cId="4290804006" sldId="2147483648"/>
            <pc:sldLayoutMk cId="1057216667" sldId="2147485425"/>
          </pc:sldLayoutMkLst>
        </pc:sldLayoutChg>
        <pc:sldLayoutChg chg="del">
          <pc:chgData name="reza kabir" userId="af3c95a13102d509" providerId="LiveId" clId="{56FAC459-F8CF-4212-BEC4-FC84FDAF9B7E}" dt="2020-05-04T06:25:50.085" v="34" actId="2696"/>
          <pc:sldLayoutMkLst>
            <pc:docMk/>
            <pc:sldMasterMk cId="4290804006" sldId="2147483648"/>
            <pc:sldLayoutMk cId="2100659996" sldId="2147485426"/>
          </pc:sldLayoutMkLst>
        </pc:sldLayoutChg>
        <pc:sldLayoutChg chg="del">
          <pc:chgData name="reza kabir" userId="af3c95a13102d509" providerId="LiveId" clId="{56FAC459-F8CF-4212-BEC4-FC84FDAF9B7E}" dt="2020-05-04T06:25:50.132" v="35" actId="2696"/>
          <pc:sldLayoutMkLst>
            <pc:docMk/>
            <pc:sldMasterMk cId="4290804006" sldId="2147483648"/>
            <pc:sldLayoutMk cId="3742641809" sldId="2147485428"/>
          </pc:sldLayoutMkLst>
        </pc:sldLayoutChg>
        <pc:sldLayoutChg chg="del">
          <pc:chgData name="reza kabir" userId="af3c95a13102d509" providerId="LiveId" clId="{56FAC459-F8CF-4212-BEC4-FC84FDAF9B7E}" dt="2020-05-04T06:25:50.132" v="36" actId="2696"/>
          <pc:sldLayoutMkLst>
            <pc:docMk/>
            <pc:sldMasterMk cId="4290804006" sldId="2147483648"/>
            <pc:sldLayoutMk cId="2832584112" sldId="2147485432"/>
          </pc:sldLayoutMkLst>
        </pc:sldLayoutChg>
        <pc:sldLayoutChg chg="del">
          <pc:chgData name="reza kabir" userId="af3c95a13102d509" providerId="LiveId" clId="{56FAC459-F8CF-4212-BEC4-FC84FDAF9B7E}" dt="2020-05-04T06:25:50.179" v="37" actId="2696"/>
          <pc:sldLayoutMkLst>
            <pc:docMk/>
            <pc:sldMasterMk cId="4290804006" sldId="2147483648"/>
            <pc:sldLayoutMk cId="4769623" sldId="2147485434"/>
          </pc:sldLayoutMkLst>
        </pc:sldLayoutChg>
        <pc:sldLayoutChg chg="del">
          <pc:chgData name="reza kabir" userId="af3c95a13102d509" providerId="LiveId" clId="{56FAC459-F8CF-4212-BEC4-FC84FDAF9B7E}" dt="2020-05-04T06:25:49.535" v="21" actId="2696"/>
          <pc:sldLayoutMkLst>
            <pc:docMk/>
            <pc:sldMasterMk cId="4290804006" sldId="2147483648"/>
            <pc:sldLayoutMk cId="534668943" sldId="2147485445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3656707292" sldId="2147485486"/>
          </pc:sldLayoutMkLst>
        </pc:sldLayoutChg>
        <pc:sldLayoutChg chg="del">
          <pc:chgData name="reza kabir" userId="af3c95a13102d509" providerId="LiveId" clId="{56FAC459-F8CF-4212-BEC4-FC84FDAF9B7E}" dt="2020-05-04T06:25:50.195" v="38" actId="2696"/>
          <pc:sldLayoutMkLst>
            <pc:docMk/>
            <pc:sldMasterMk cId="4290804006" sldId="2147483648"/>
            <pc:sldLayoutMk cId="578264711" sldId="2147485487"/>
          </pc:sldLayoutMkLst>
        </pc:sldLayoutChg>
        <pc:sldLayoutChg chg="del">
          <pc:chgData name="reza kabir" userId="af3c95a13102d509" providerId="LiveId" clId="{56FAC459-F8CF-4212-BEC4-FC84FDAF9B7E}" dt="2020-05-04T06:25:50.210" v="39" actId="2696"/>
          <pc:sldLayoutMkLst>
            <pc:docMk/>
            <pc:sldMasterMk cId="4290804006" sldId="2147483648"/>
            <pc:sldLayoutMk cId="3448444853" sldId="2147485488"/>
          </pc:sldLayoutMkLst>
        </pc:sldLayoutChg>
        <pc:sldLayoutChg chg="del">
          <pc:chgData name="reza kabir" userId="af3c95a13102d509" providerId="LiveId" clId="{56FAC459-F8CF-4212-BEC4-FC84FDAF9B7E}" dt="2020-05-04T06:25:50.210" v="40" actId="2696"/>
          <pc:sldLayoutMkLst>
            <pc:docMk/>
            <pc:sldMasterMk cId="4290804006" sldId="2147483648"/>
            <pc:sldLayoutMk cId="1341509547" sldId="2147485489"/>
          </pc:sldLayoutMkLst>
        </pc:sldLayoutChg>
        <pc:sldLayoutChg chg="del">
          <pc:chgData name="reza kabir" userId="af3c95a13102d509" providerId="LiveId" clId="{56FAC459-F8CF-4212-BEC4-FC84FDAF9B7E}" dt="2020-05-04T06:25:50.233" v="41" actId="2696"/>
          <pc:sldLayoutMkLst>
            <pc:docMk/>
            <pc:sldMasterMk cId="4290804006" sldId="2147483648"/>
            <pc:sldLayoutMk cId="96894796" sldId="2147485490"/>
          </pc:sldLayoutMkLst>
        </pc:sldLayoutChg>
        <pc:sldLayoutChg chg="del">
          <pc:chgData name="reza kabir" userId="af3c95a13102d509" providerId="LiveId" clId="{56FAC459-F8CF-4212-BEC4-FC84FDAF9B7E}" dt="2020-05-04T06:25:50.245" v="42" actId="2696"/>
          <pc:sldLayoutMkLst>
            <pc:docMk/>
            <pc:sldMasterMk cId="4290804006" sldId="2147483648"/>
            <pc:sldLayoutMk cId="3378560587" sldId="2147485491"/>
          </pc:sldLayoutMkLst>
        </pc:sldLayoutChg>
        <pc:sldLayoutChg chg="del">
          <pc:chgData name="reza kabir" userId="af3c95a13102d509" providerId="LiveId" clId="{56FAC459-F8CF-4212-BEC4-FC84FDAF9B7E}" dt="2020-05-04T06:25:50.253" v="43" actId="2696"/>
          <pc:sldLayoutMkLst>
            <pc:docMk/>
            <pc:sldMasterMk cId="4290804006" sldId="2147483648"/>
            <pc:sldLayoutMk cId="175237910" sldId="2147485492"/>
          </pc:sldLayoutMkLst>
        </pc:sldLayoutChg>
        <pc:sldLayoutChg chg="del">
          <pc:chgData name="reza kabir" userId="af3c95a13102d509" providerId="LiveId" clId="{56FAC459-F8CF-4212-BEC4-FC84FDAF9B7E}" dt="2020-05-04T06:25:50.304" v="48" actId="2696"/>
          <pc:sldLayoutMkLst>
            <pc:docMk/>
            <pc:sldMasterMk cId="4290804006" sldId="2147483648"/>
            <pc:sldLayoutMk cId="4271757873" sldId="2147485493"/>
          </pc:sldLayoutMkLst>
        </pc:sldLayoutChg>
        <pc:sldLayoutChg chg="del">
          <pc:chgData name="reza kabir" userId="af3c95a13102d509" providerId="LiveId" clId="{56FAC459-F8CF-4212-BEC4-FC84FDAF9B7E}" dt="2020-05-04T06:25:50.351" v="51" actId="2696"/>
          <pc:sldLayoutMkLst>
            <pc:docMk/>
            <pc:sldMasterMk cId="4290804006" sldId="2147483648"/>
            <pc:sldLayoutMk cId="1689458946" sldId="2147485495"/>
          </pc:sldLayoutMkLst>
        </pc:sldLayoutChg>
        <pc:sldLayoutChg chg="del">
          <pc:chgData name="reza kabir" userId="af3c95a13102d509" providerId="LiveId" clId="{56FAC459-F8CF-4212-BEC4-FC84FDAF9B7E}" dt="2020-05-04T06:25:50.367" v="52" actId="2696"/>
          <pc:sldLayoutMkLst>
            <pc:docMk/>
            <pc:sldMasterMk cId="4290804006" sldId="2147483648"/>
            <pc:sldLayoutMk cId="3136111718" sldId="2147485496"/>
          </pc:sldLayoutMkLst>
        </pc:sldLayoutChg>
        <pc:sldLayoutChg chg="del">
          <pc:chgData name="reza kabir" userId="af3c95a13102d509" providerId="LiveId" clId="{56FAC459-F8CF-4212-BEC4-FC84FDAF9B7E}" dt="2020-05-04T06:25:50.335" v="50" actId="2696"/>
          <pc:sldLayoutMkLst>
            <pc:docMk/>
            <pc:sldMasterMk cId="4290804006" sldId="2147483648"/>
            <pc:sldLayoutMk cId="1889800082" sldId="2147485498"/>
          </pc:sldLayoutMkLst>
        </pc:sldLayoutChg>
        <pc:sldLayoutChg chg="del">
          <pc:chgData name="reza kabir" userId="af3c95a13102d509" providerId="LiveId" clId="{56FAC459-F8CF-4212-BEC4-FC84FDAF9B7E}" dt="2020-05-04T06:25:50.304" v="47" actId="2696"/>
          <pc:sldLayoutMkLst>
            <pc:docMk/>
            <pc:sldMasterMk cId="4290804006" sldId="2147483648"/>
            <pc:sldLayoutMk cId="1102690312" sldId="2147485499"/>
          </pc:sldLayoutMkLst>
        </pc:sldLayoutChg>
        <pc:sldLayoutChg chg="del">
          <pc:chgData name="reza kabir" userId="af3c95a13102d509" providerId="LiveId" clId="{56FAC459-F8CF-4212-BEC4-FC84FDAF9B7E}" dt="2020-05-04T06:25:50.288" v="46" actId="2696"/>
          <pc:sldLayoutMkLst>
            <pc:docMk/>
            <pc:sldMasterMk cId="4290804006" sldId="2147483648"/>
            <pc:sldLayoutMk cId="3177082063" sldId="2147485500"/>
          </pc:sldLayoutMkLst>
        </pc:sldLayoutChg>
        <pc:sldLayoutChg chg="del">
          <pc:chgData name="reza kabir" userId="af3c95a13102d509" providerId="LiveId" clId="{56FAC459-F8CF-4212-BEC4-FC84FDAF9B7E}" dt="2020-05-04T06:25:50.320" v="49" actId="2696"/>
          <pc:sldLayoutMkLst>
            <pc:docMk/>
            <pc:sldMasterMk cId="4290804006" sldId="2147483648"/>
            <pc:sldLayoutMk cId="527114984" sldId="2147485501"/>
          </pc:sldLayoutMkLst>
        </pc:sldLayoutChg>
        <pc:sldLayoutChg chg="del">
          <pc:chgData name="reza kabir" userId="af3c95a13102d509" providerId="LiveId" clId="{56FAC459-F8CF-4212-BEC4-FC84FDAF9B7E}" dt="2020-05-04T06:25:50.273" v="45" actId="2696"/>
          <pc:sldLayoutMkLst>
            <pc:docMk/>
            <pc:sldMasterMk cId="4290804006" sldId="2147483648"/>
            <pc:sldLayoutMk cId="1005181873" sldId="2147485502"/>
          </pc:sldLayoutMkLst>
        </pc:sldLayoutChg>
        <pc:sldLayoutChg chg="del">
          <pc:chgData name="reza kabir" userId="af3c95a13102d509" providerId="LiveId" clId="{56FAC459-F8CF-4212-BEC4-FC84FDAF9B7E}" dt="2020-05-04T06:25:50.267" v="44" actId="2696"/>
          <pc:sldLayoutMkLst>
            <pc:docMk/>
            <pc:sldMasterMk cId="4290804006" sldId="2147483648"/>
            <pc:sldLayoutMk cId="1843183087" sldId="2147485504"/>
          </pc:sldLayoutMkLst>
        </pc:sldLayoutChg>
        <pc:sldLayoutChg chg="del">
          <pc:chgData name="reza kabir" userId="af3c95a13102d509" providerId="LiveId" clId="{56FAC459-F8CF-4212-BEC4-FC84FDAF9B7E}" dt="2020-05-04T06:25:50.382" v="53" actId="2696"/>
          <pc:sldLayoutMkLst>
            <pc:docMk/>
            <pc:sldMasterMk cId="4290804006" sldId="2147483648"/>
            <pc:sldLayoutMk cId="1059422624" sldId="2147485505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928308143" sldId="2147485728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1887396366" sldId="2147485733"/>
          </pc:sldLayoutMkLst>
        </pc:sldLayoutChg>
        <pc:sldLayoutChg chg="del">
          <pc:chgData name="reza kabir" userId="af3c95a13102d509" providerId="LiveId" clId="{56FAC459-F8CF-4212-BEC4-FC84FDAF9B7E}" dt="2020-05-04T06:25:49.037" v="2" actId="2696"/>
          <pc:sldLayoutMkLst>
            <pc:docMk/>
            <pc:sldMasterMk cId="4290804006" sldId="2147483648"/>
            <pc:sldLayoutMk cId="1772584132" sldId="2147485782"/>
          </pc:sldLayoutMkLst>
        </pc:sldLayoutChg>
        <pc:sldLayoutChg chg="del">
          <pc:chgData name="reza kabir" userId="af3c95a13102d509" providerId="LiveId" clId="{56FAC459-F8CF-4212-BEC4-FC84FDAF9B7E}" dt="2020-05-04T06:25:49.069" v="3" actId="2696"/>
          <pc:sldLayoutMkLst>
            <pc:docMk/>
            <pc:sldMasterMk cId="4290804006" sldId="2147483648"/>
            <pc:sldLayoutMk cId="2562174174" sldId="2147485783"/>
          </pc:sldLayoutMkLst>
        </pc:sldLayoutChg>
        <pc:sldLayoutChg chg="del">
          <pc:chgData name="reza kabir" userId="af3c95a13102d509" providerId="LiveId" clId="{56FAC459-F8CF-4212-BEC4-FC84FDAF9B7E}" dt="2020-05-04T06:25:49.084" v="5" actId="2696"/>
          <pc:sldLayoutMkLst>
            <pc:docMk/>
            <pc:sldMasterMk cId="4290804006" sldId="2147483648"/>
            <pc:sldLayoutMk cId="2740346988" sldId="2147485784"/>
          </pc:sldLayoutMkLst>
        </pc:sldLayoutChg>
        <pc:sldLayoutChg chg="del">
          <pc:chgData name="reza kabir" userId="af3c95a13102d509" providerId="LiveId" clId="{56FAC459-F8CF-4212-BEC4-FC84FDAF9B7E}" dt="2020-05-04T06:25:49.069" v="4" actId="2696"/>
          <pc:sldLayoutMkLst>
            <pc:docMk/>
            <pc:sldMasterMk cId="4290804006" sldId="2147483648"/>
            <pc:sldLayoutMk cId="857142110" sldId="2147485786"/>
          </pc:sldLayoutMkLst>
        </pc:sldLayoutChg>
        <pc:sldLayoutChg chg="modSp">
          <pc:chgData name="reza kabir" userId="af3c95a13102d509" providerId="LiveId" clId="{56FAC459-F8CF-4212-BEC4-FC84FDAF9B7E}" dt="2020-05-04T06:26:37.158" v="57"/>
          <pc:sldLayoutMkLst>
            <pc:docMk/>
            <pc:sldMasterMk cId="4290804006" sldId="2147483648"/>
            <pc:sldLayoutMk cId="651299168" sldId="2147485790"/>
          </pc:sldLayoutMkLst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2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3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4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5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6" creationId="{00000000-0000-0000-0000-000000000000}"/>
            </ac:spMkLst>
          </pc:spChg>
        </pc:sldLayoutChg>
        <pc:sldLayoutChg chg="del">
          <pc:chgData name="reza kabir" userId="af3c95a13102d509" providerId="LiveId" clId="{56FAC459-F8CF-4212-BEC4-FC84FDAF9B7E}" dt="2020-05-04T06:25:49.084" v="6" actId="2696"/>
          <pc:sldLayoutMkLst>
            <pc:docMk/>
            <pc:sldMasterMk cId="4290804006" sldId="2147483648"/>
            <pc:sldLayoutMk cId="772951651" sldId="2147485790"/>
          </pc:sldLayoutMkLst>
        </pc:sldLayoutChg>
        <pc:sldLayoutChg chg="del">
          <pc:chgData name="reza kabir" userId="af3c95a13102d509" providerId="LiveId" clId="{56FAC459-F8CF-4212-BEC4-FC84FDAF9B7E}" dt="2020-05-04T06:25:49.100" v="7" actId="2696"/>
          <pc:sldLayoutMkLst>
            <pc:docMk/>
            <pc:sldMasterMk cId="4290804006" sldId="2147483648"/>
            <pc:sldLayoutMk cId="975173095" sldId="2147485791"/>
          </pc:sldLayoutMkLst>
        </pc:sldLayoutChg>
        <pc:sldLayoutChg chg="modSp">
          <pc:chgData name="reza kabir" userId="af3c95a13102d509" providerId="LiveId" clId="{56FAC459-F8CF-4212-BEC4-FC84FDAF9B7E}" dt="2020-05-04T06:26:37.158" v="57"/>
          <pc:sldLayoutMkLst>
            <pc:docMk/>
            <pc:sldMasterMk cId="4290804006" sldId="2147483648"/>
            <pc:sldLayoutMk cId="1574323559" sldId="2147485791"/>
          </pc:sldLayoutMkLst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1574323559" sldId="2147485791"/>
              <ac:spMk id="2" creationId="{00000000-0000-0000-0000-000000000000}"/>
            </ac:spMkLst>
          </pc:spChg>
        </pc:sldLayoutChg>
        <pc:sldLayoutChg chg="del">
          <pc:chgData name="reza kabir" userId="af3c95a13102d509" providerId="LiveId" clId="{56FAC459-F8CF-4212-BEC4-FC84FDAF9B7E}" dt="2020-05-04T06:25:49.115" v="9" actId="2696"/>
          <pc:sldLayoutMkLst>
            <pc:docMk/>
            <pc:sldMasterMk cId="4290804006" sldId="2147483648"/>
            <pc:sldLayoutMk cId="4075221332" sldId="2147485793"/>
          </pc:sldLayoutMkLst>
        </pc:sldLayoutChg>
        <pc:sldLayoutChg chg="del">
          <pc:chgData name="reza kabir" userId="af3c95a13102d509" providerId="LiveId" clId="{56FAC459-F8CF-4212-BEC4-FC84FDAF9B7E}" dt="2020-05-04T06:25:49.115" v="8" actId="2696"/>
          <pc:sldLayoutMkLst>
            <pc:docMk/>
            <pc:sldMasterMk cId="4290804006" sldId="2147483648"/>
            <pc:sldLayoutMk cId="1412595294" sldId="2147485794"/>
          </pc:sldLayoutMkLst>
        </pc:sldLayoutChg>
        <pc:sldLayoutChg chg="del">
          <pc:chgData name="reza kabir" userId="af3c95a13102d509" providerId="LiveId" clId="{56FAC459-F8CF-4212-BEC4-FC84FDAF9B7E}" dt="2020-05-04T06:25:49.162" v="14" actId="2696"/>
          <pc:sldLayoutMkLst>
            <pc:docMk/>
            <pc:sldMasterMk cId="4290804006" sldId="2147483648"/>
            <pc:sldLayoutMk cId="3658527848" sldId="2147485795"/>
          </pc:sldLayoutMkLst>
        </pc:sldLayoutChg>
        <pc:sldLayoutChg chg="del">
          <pc:chgData name="reza kabir" userId="af3c95a13102d509" providerId="LiveId" clId="{56FAC459-F8CF-4212-BEC4-FC84FDAF9B7E}" dt="2020-05-04T06:25:49.185" v="15" actId="2696"/>
          <pc:sldLayoutMkLst>
            <pc:docMk/>
            <pc:sldMasterMk cId="4290804006" sldId="2147483648"/>
            <pc:sldLayoutMk cId="356537295" sldId="2147485796"/>
          </pc:sldLayoutMkLst>
        </pc:sldLayoutChg>
        <pc:sldLayoutChg chg="del">
          <pc:chgData name="reza kabir" userId="af3c95a13102d509" providerId="LiveId" clId="{56FAC459-F8CF-4212-BEC4-FC84FDAF9B7E}" dt="2020-05-04T06:25:49.135" v="10" actId="2696"/>
          <pc:sldLayoutMkLst>
            <pc:docMk/>
            <pc:sldMasterMk cId="4290804006" sldId="2147483648"/>
            <pc:sldLayoutMk cId="1751893187" sldId="2147485797"/>
          </pc:sldLayoutMkLst>
        </pc:sldLayoutChg>
        <pc:sldLayoutChg chg="del">
          <pc:chgData name="reza kabir" userId="af3c95a13102d509" providerId="LiveId" clId="{56FAC459-F8CF-4212-BEC4-FC84FDAF9B7E}" dt="2020-05-04T06:25:49.147" v="11" actId="2696"/>
          <pc:sldLayoutMkLst>
            <pc:docMk/>
            <pc:sldMasterMk cId="4290804006" sldId="2147483648"/>
            <pc:sldLayoutMk cId="3390853970" sldId="2147485798"/>
          </pc:sldLayoutMkLst>
        </pc:sldLayoutChg>
        <pc:sldLayoutChg chg="del">
          <pc:chgData name="reza kabir" userId="af3c95a13102d509" providerId="LiveId" clId="{56FAC459-F8CF-4212-BEC4-FC84FDAF9B7E}" dt="2020-05-04T06:25:49.147" v="12" actId="2696"/>
          <pc:sldLayoutMkLst>
            <pc:docMk/>
            <pc:sldMasterMk cId="4290804006" sldId="2147483648"/>
            <pc:sldLayoutMk cId="4033117071" sldId="2147485799"/>
          </pc:sldLayoutMkLst>
        </pc:sldLayoutChg>
        <pc:sldLayoutChg chg="del">
          <pc:chgData name="reza kabir" userId="af3c95a13102d509" providerId="LiveId" clId="{56FAC459-F8CF-4212-BEC4-FC84FDAF9B7E}" dt="2020-05-04T06:25:49.162" v="13" actId="2696"/>
          <pc:sldLayoutMkLst>
            <pc:docMk/>
            <pc:sldMasterMk cId="4290804006" sldId="2147483648"/>
            <pc:sldLayoutMk cId="1289093741" sldId="2147485800"/>
          </pc:sldLayoutMkLst>
        </pc:sldLayoutChg>
        <pc:sldLayoutChg chg="del">
          <pc:chgData name="reza kabir" userId="af3c95a13102d509" providerId="LiveId" clId="{56FAC459-F8CF-4212-BEC4-FC84FDAF9B7E}" dt="2020-05-04T06:25:50.398" v="54" actId="2696"/>
          <pc:sldLayoutMkLst>
            <pc:docMk/>
            <pc:sldMasterMk cId="4290804006" sldId="2147483648"/>
            <pc:sldLayoutMk cId="1706208068" sldId="2147485801"/>
          </pc:sldLayoutMkLst>
        </pc:sldLayoutChg>
        <pc:sldLayoutChg chg="del">
          <pc:chgData name="reza kabir" userId="af3c95a13102d509" providerId="LiveId" clId="{56FAC459-F8CF-4212-BEC4-FC84FDAF9B7E}" dt="2020-05-04T06:25:50.398" v="55" actId="2696"/>
          <pc:sldLayoutMkLst>
            <pc:docMk/>
            <pc:sldMasterMk cId="4290804006" sldId="2147483648"/>
            <pc:sldLayoutMk cId="513502782" sldId="2147485802"/>
          </pc:sldLayoutMkLst>
        </pc:sldLayoutChg>
        <pc:sldLayoutChg chg="del">
          <pc:chgData name="reza kabir" userId="af3c95a13102d509" providerId="LiveId" clId="{56FAC459-F8CF-4212-BEC4-FC84FDAF9B7E}" dt="2020-05-04T06:25:50.413" v="56" actId="2696"/>
          <pc:sldLayoutMkLst>
            <pc:docMk/>
            <pc:sldMasterMk cId="4290804006" sldId="2147483648"/>
            <pc:sldLayoutMk cId="2977979087" sldId="2147485803"/>
          </pc:sldLayoutMkLst>
        </pc:sldLayoutChg>
      </pc:sldMasterChg>
    </pc:docChg>
  </pc:docChgLst>
  <pc:docChgLst>
    <pc:chgData name="reza kabir" userId="af3c95a13102d509" providerId="LiveId" clId="{D84493A2-3D8A-406D-BB89-A56A0F05E3DD}"/>
    <pc:docChg chg="addSld delSld modSld">
      <pc:chgData name="reza kabir" userId="af3c95a13102d509" providerId="LiveId" clId="{D84493A2-3D8A-406D-BB89-A56A0F05E3DD}" dt="2020-06-11T15:55:45.098" v="11" actId="47"/>
      <pc:docMkLst>
        <pc:docMk/>
      </pc:docMkLst>
      <pc:sldChg chg="del">
        <pc:chgData name="reza kabir" userId="af3c95a13102d509" providerId="LiveId" clId="{D84493A2-3D8A-406D-BB89-A56A0F05E3DD}" dt="2020-06-11T15:55:22.906" v="5" actId="47"/>
        <pc:sldMkLst>
          <pc:docMk/>
          <pc:sldMk cId="2199549432" sldId="274"/>
        </pc:sldMkLst>
      </pc:sldChg>
      <pc:sldChg chg="del">
        <pc:chgData name="reza kabir" userId="af3c95a13102d509" providerId="LiveId" clId="{D84493A2-3D8A-406D-BB89-A56A0F05E3DD}" dt="2020-06-11T15:55:15.761" v="3" actId="47"/>
        <pc:sldMkLst>
          <pc:docMk/>
          <pc:sldMk cId="1672419435" sldId="307"/>
        </pc:sldMkLst>
      </pc:sldChg>
      <pc:sldChg chg="del">
        <pc:chgData name="reza kabir" userId="af3c95a13102d509" providerId="LiveId" clId="{D84493A2-3D8A-406D-BB89-A56A0F05E3DD}" dt="2020-06-11T15:55:31.912" v="7" actId="47"/>
        <pc:sldMkLst>
          <pc:docMk/>
          <pc:sldMk cId="4111901740" sldId="316"/>
        </pc:sldMkLst>
      </pc:sldChg>
      <pc:sldChg chg="del">
        <pc:chgData name="reza kabir" userId="af3c95a13102d509" providerId="LiveId" clId="{D84493A2-3D8A-406D-BB89-A56A0F05E3DD}" dt="2020-06-11T15:55:34.270" v="8" actId="47"/>
        <pc:sldMkLst>
          <pc:docMk/>
          <pc:sldMk cId="3279312547" sldId="378"/>
        </pc:sldMkLst>
      </pc:sldChg>
      <pc:sldChg chg="del">
        <pc:chgData name="reza kabir" userId="af3c95a13102d509" providerId="LiveId" clId="{D84493A2-3D8A-406D-BB89-A56A0F05E3DD}" dt="2020-06-11T15:55:35.538" v="9" actId="47"/>
        <pc:sldMkLst>
          <pc:docMk/>
          <pc:sldMk cId="2008014781" sldId="379"/>
        </pc:sldMkLst>
      </pc:sldChg>
      <pc:sldChg chg="del">
        <pc:chgData name="reza kabir" userId="af3c95a13102d509" providerId="LiveId" clId="{D84493A2-3D8A-406D-BB89-A56A0F05E3DD}" dt="2020-06-11T15:55:37.859" v="10" actId="47"/>
        <pc:sldMkLst>
          <pc:docMk/>
          <pc:sldMk cId="3604083970" sldId="383"/>
        </pc:sldMkLst>
      </pc:sldChg>
      <pc:sldChg chg="del">
        <pc:chgData name="reza kabir" userId="af3c95a13102d509" providerId="LiveId" clId="{D84493A2-3D8A-406D-BB89-A56A0F05E3DD}" dt="2020-06-11T15:55:28.316" v="6" actId="47"/>
        <pc:sldMkLst>
          <pc:docMk/>
          <pc:sldMk cId="1078361119" sldId="419"/>
        </pc:sldMkLst>
      </pc:sldChg>
      <pc:sldChg chg="del">
        <pc:chgData name="reza kabir" userId="af3c95a13102d509" providerId="LiveId" clId="{D84493A2-3D8A-406D-BB89-A56A0F05E3DD}" dt="2020-06-11T15:55:22.286" v="4" actId="47"/>
        <pc:sldMkLst>
          <pc:docMk/>
          <pc:sldMk cId="2631440895" sldId="734"/>
        </pc:sldMkLst>
      </pc:sldChg>
      <pc:sldChg chg="del">
        <pc:chgData name="reza kabir" userId="af3c95a13102d509" providerId="LiveId" clId="{D84493A2-3D8A-406D-BB89-A56A0F05E3DD}" dt="2020-06-11T15:55:45.098" v="11" actId="47"/>
        <pc:sldMkLst>
          <pc:docMk/>
          <pc:sldMk cId="2884270526" sldId="2140"/>
        </pc:sldMkLst>
      </pc:sldChg>
      <pc:sldChg chg="add del">
        <pc:chgData name="reza kabir" userId="af3c95a13102d509" providerId="LiveId" clId="{D84493A2-3D8A-406D-BB89-A56A0F05E3DD}" dt="2020-06-11T15:54:37.977" v="1"/>
        <pc:sldMkLst>
          <pc:docMk/>
          <pc:sldMk cId="605766326" sldId="4356"/>
        </pc:sldMkLst>
      </pc:sldChg>
      <pc:sldChg chg="add">
        <pc:chgData name="reza kabir" userId="af3c95a13102d509" providerId="LiveId" clId="{D84493A2-3D8A-406D-BB89-A56A0F05E3DD}" dt="2020-06-11T15:54:38.112" v="2"/>
        <pc:sldMkLst>
          <pc:docMk/>
          <pc:sldMk cId="3818812994" sldId="4356"/>
        </pc:sldMkLst>
      </pc:sldChg>
      <pc:sldChg chg="add del">
        <pc:chgData name="reza kabir" userId="af3c95a13102d509" providerId="LiveId" clId="{D84493A2-3D8A-406D-BB89-A56A0F05E3DD}" dt="2020-06-11T15:54:38.112" v="2"/>
        <pc:sldMkLst>
          <pc:docMk/>
          <pc:sldMk cId="2048464558" sldId="4357"/>
        </pc:sldMkLst>
      </pc:sldChg>
      <pc:sldChg chg="add del">
        <pc:chgData name="reza kabir" userId="af3c95a13102d509" providerId="LiveId" clId="{D84493A2-3D8A-406D-BB89-A56A0F05E3DD}" dt="2020-06-11T15:54:38.112" v="2"/>
        <pc:sldMkLst>
          <pc:docMk/>
          <pc:sldMk cId="0" sldId="4358"/>
        </pc:sldMkLst>
      </pc:sldChg>
      <pc:sldChg chg="add del">
        <pc:chgData name="reza kabir" userId="af3c95a13102d509" providerId="LiveId" clId="{D84493A2-3D8A-406D-BB89-A56A0F05E3DD}" dt="2020-06-11T15:54:37.977" v="1"/>
        <pc:sldMkLst>
          <pc:docMk/>
          <pc:sldMk cId="762614788" sldId="4359"/>
        </pc:sldMkLst>
      </pc:sldChg>
      <pc:sldChg chg="add">
        <pc:chgData name="reza kabir" userId="af3c95a13102d509" providerId="LiveId" clId="{D84493A2-3D8A-406D-BB89-A56A0F05E3DD}" dt="2020-06-11T15:54:38.112" v="2"/>
        <pc:sldMkLst>
          <pc:docMk/>
          <pc:sldMk cId="3106879562" sldId="4359"/>
        </pc:sldMkLst>
      </pc:sldChg>
      <pc:sldChg chg="add">
        <pc:chgData name="reza kabir" userId="af3c95a13102d509" providerId="LiveId" clId="{D84493A2-3D8A-406D-BB89-A56A0F05E3DD}" dt="2020-06-11T15:54:38.112" v="2"/>
        <pc:sldMkLst>
          <pc:docMk/>
          <pc:sldMk cId="1129347361" sldId="4360"/>
        </pc:sldMkLst>
      </pc:sldChg>
      <pc:sldChg chg="add del">
        <pc:chgData name="reza kabir" userId="af3c95a13102d509" providerId="LiveId" clId="{D84493A2-3D8A-406D-BB89-A56A0F05E3DD}" dt="2020-06-11T15:54:37.977" v="1"/>
        <pc:sldMkLst>
          <pc:docMk/>
          <pc:sldMk cId="3085804995" sldId="4360"/>
        </pc:sldMkLst>
      </pc:sldChg>
      <pc:sldChg chg="add">
        <pc:chgData name="reza kabir" userId="af3c95a13102d509" providerId="LiveId" clId="{D84493A2-3D8A-406D-BB89-A56A0F05E3DD}" dt="2020-06-11T15:54:38.112" v="2"/>
        <pc:sldMkLst>
          <pc:docMk/>
          <pc:sldMk cId="212781008" sldId="4361"/>
        </pc:sldMkLst>
      </pc:sldChg>
      <pc:sldChg chg="add del">
        <pc:chgData name="reza kabir" userId="af3c95a13102d509" providerId="LiveId" clId="{D84493A2-3D8A-406D-BB89-A56A0F05E3DD}" dt="2020-06-11T15:54:37.977" v="1"/>
        <pc:sldMkLst>
          <pc:docMk/>
          <pc:sldMk cId="1583905877" sldId="4361"/>
        </pc:sldMkLst>
      </pc:sldChg>
      <pc:sldChg chg="add del">
        <pc:chgData name="reza kabir" userId="af3c95a13102d509" providerId="LiveId" clId="{D84493A2-3D8A-406D-BB89-A56A0F05E3DD}" dt="2020-06-11T15:54:37.977" v="1"/>
        <pc:sldMkLst>
          <pc:docMk/>
          <pc:sldMk cId="445829021" sldId="4362"/>
        </pc:sldMkLst>
      </pc:sldChg>
      <pc:sldChg chg="add">
        <pc:chgData name="reza kabir" userId="af3c95a13102d509" providerId="LiveId" clId="{D84493A2-3D8A-406D-BB89-A56A0F05E3DD}" dt="2020-06-11T15:54:38.112" v="2"/>
        <pc:sldMkLst>
          <pc:docMk/>
          <pc:sldMk cId="1420759106" sldId="4362"/>
        </pc:sldMkLst>
      </pc:sldChg>
      <pc:sldChg chg="add">
        <pc:chgData name="reza kabir" userId="af3c95a13102d509" providerId="LiveId" clId="{D84493A2-3D8A-406D-BB89-A56A0F05E3DD}" dt="2020-06-11T15:54:38.112" v="2"/>
        <pc:sldMkLst>
          <pc:docMk/>
          <pc:sldMk cId="1979444376" sldId="4363"/>
        </pc:sldMkLst>
      </pc:sldChg>
      <pc:sldChg chg="add del">
        <pc:chgData name="reza kabir" userId="af3c95a13102d509" providerId="LiveId" clId="{D84493A2-3D8A-406D-BB89-A56A0F05E3DD}" dt="2020-06-11T15:54:37.977" v="1"/>
        <pc:sldMkLst>
          <pc:docMk/>
          <pc:sldMk cId="4133613834" sldId="4363"/>
        </pc:sldMkLst>
      </pc:sldChg>
      <pc:sldChg chg="add">
        <pc:chgData name="reza kabir" userId="af3c95a13102d509" providerId="LiveId" clId="{D84493A2-3D8A-406D-BB89-A56A0F05E3DD}" dt="2020-06-11T15:54:38.112" v="2"/>
        <pc:sldMkLst>
          <pc:docMk/>
          <pc:sldMk cId="859878064" sldId="4364"/>
        </pc:sldMkLst>
      </pc:sldChg>
      <pc:sldChg chg="add del">
        <pc:chgData name="reza kabir" userId="af3c95a13102d509" providerId="LiveId" clId="{D84493A2-3D8A-406D-BB89-A56A0F05E3DD}" dt="2020-06-11T15:54:37.977" v="1"/>
        <pc:sldMkLst>
          <pc:docMk/>
          <pc:sldMk cId="3100322405" sldId="4364"/>
        </pc:sldMkLst>
      </pc:sldChg>
      <pc:sldMasterChg chg="delSldLayout">
        <pc:chgData name="reza kabir" userId="af3c95a13102d509" providerId="LiveId" clId="{D84493A2-3D8A-406D-BB89-A56A0F05E3DD}" dt="2020-06-11T15:55:35.538" v="9" actId="47"/>
        <pc:sldMasterMkLst>
          <pc:docMk/>
          <pc:sldMasterMk cId="330641140" sldId="2147485793"/>
        </pc:sldMasterMkLst>
        <pc:sldLayoutChg chg="del">
          <pc:chgData name="reza kabir" userId="af3c95a13102d509" providerId="LiveId" clId="{D84493A2-3D8A-406D-BB89-A56A0F05E3DD}" dt="2020-06-11T15:55:35.538" v="9" actId="47"/>
          <pc:sldLayoutMkLst>
            <pc:docMk/>
            <pc:sldMasterMk cId="330641140" sldId="2147485793"/>
            <pc:sldLayoutMk cId="861563880" sldId="21474858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25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397" y="2244986"/>
            <a:ext cx="18290381" cy="4775753"/>
          </a:xfrm>
        </p:spPr>
        <p:txBody>
          <a:bodyPr anchor="b"/>
          <a:lstStyle>
            <a:lvl1pPr algn="ctr">
              <a:defRPr sz="120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397" y="7204910"/>
            <a:ext cx="18290381" cy="331190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91" indent="0" algn="ctr">
              <a:buNone/>
              <a:defRPr sz="4000"/>
            </a:lvl2pPr>
            <a:lvl3pPr marL="1828983" indent="0" algn="ctr">
              <a:buNone/>
              <a:defRPr sz="3600"/>
            </a:lvl3pPr>
            <a:lvl4pPr marL="2743474" indent="0" algn="ctr">
              <a:buNone/>
              <a:defRPr sz="3200"/>
            </a:lvl4pPr>
            <a:lvl5pPr marL="3657966" indent="0" algn="ctr">
              <a:buNone/>
              <a:defRPr sz="3200"/>
            </a:lvl5pPr>
            <a:lvl6pPr marL="4572457" indent="0" algn="ctr">
              <a:buNone/>
              <a:defRPr sz="3200"/>
            </a:lvl6pPr>
            <a:lvl7pPr marL="5486949" indent="0" algn="ctr">
              <a:buNone/>
              <a:defRPr sz="3200"/>
            </a:lvl7pPr>
            <a:lvl8pPr marL="6401440" indent="0" algn="ctr">
              <a:buNone/>
              <a:defRPr sz="3200"/>
            </a:lvl8pPr>
            <a:lvl9pPr marL="7315932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A2E9-0A58-4CD8-B9CB-2A5E9A0BC46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12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70B5-2641-4048-A5B7-426327B0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4375" cy="1664048"/>
          </a:xfrm>
          <a:prstGeom prst="rect">
            <a:avLst/>
          </a:prstGeom>
        </p:spPr>
        <p:txBody>
          <a:bodyPr anchor="ctr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31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47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83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594D8-4B2A-49A3-B0DD-DB765D23E12E}"/>
              </a:ext>
            </a:extLst>
          </p:cNvPr>
          <p:cNvSpPr/>
          <p:nvPr userDrawn="1"/>
        </p:nvSpPr>
        <p:spPr>
          <a:xfrm>
            <a:off x="0" y="0"/>
            <a:ext cx="24387175" cy="13717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22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accen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6786084" y="1451368"/>
            <a:ext cx="10815008" cy="1081485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8561915" y="6551023"/>
            <a:ext cx="7263346" cy="2517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8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522719" y="4862296"/>
            <a:ext cx="13341737" cy="1527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67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401">
                <a:solidFill>
                  <a:srgbClr val="272E3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7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401">
                <a:solidFill>
                  <a:srgbClr val="272E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04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0117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2265992"/>
            <a:ext cx="24387173" cy="145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07476" y="1543233"/>
            <a:ext cx="15572227" cy="1352707"/>
          </a:xfrm>
          <a:prstGeom prst="rect">
            <a:avLst/>
          </a:prstGeom>
        </p:spPr>
        <p:txBody>
          <a:bodyPr/>
          <a:lstStyle>
            <a:lvl1pPr algn="ctr">
              <a:defRPr spc="-302">
                <a:latin typeface="Aller Bold" panose="02000803040000020004" pitchFamily="2" charset="0"/>
              </a:defRPr>
            </a:lvl1pPr>
          </a:lstStyle>
          <a:p>
            <a:r>
              <a:rPr lang="id-ID" dirty="0"/>
              <a:t>Your Title Text Goes Here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7476" y="2845129"/>
            <a:ext cx="15572227" cy="5588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spc="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d-ID" dirty="0"/>
              <a:t>Your Subtitle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1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: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8795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000344" y="3104287"/>
            <a:ext cx="1262365" cy="12620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9652" y="3099680"/>
            <a:ext cx="1262365" cy="12620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83645" y="3104287"/>
            <a:ext cx="1262365" cy="12620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95216" y="3099680"/>
            <a:ext cx="1262365" cy="12620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801693" y="3104287"/>
            <a:ext cx="1262365" cy="12620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38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6560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756CB8-4DBA-466F-8019-AE61C4880CE0}"/>
              </a:ext>
            </a:extLst>
          </p:cNvPr>
          <p:cNvSpPr/>
          <p:nvPr userDrawn="1"/>
        </p:nvSpPr>
        <p:spPr>
          <a:xfrm>
            <a:off x="0" y="0"/>
            <a:ext cx="24387175" cy="13717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F990BF-0E41-4E0B-BA4E-895819C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336"/>
            <a:ext cx="21033938" cy="2651433"/>
          </a:xfrm>
        </p:spPr>
        <p:txBody>
          <a:bodyPr>
            <a:normAutofit/>
          </a:bodyPr>
          <a:lstStyle>
            <a:lvl1pPr algn="ctr">
              <a:defRPr sz="6401">
                <a:solidFill>
                  <a:srgbClr val="272E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9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0459" y="6498754"/>
            <a:ext cx="7632848" cy="518457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NAME OF YOUR TOP SLIDE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73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336"/>
            <a:ext cx="21033938" cy="2651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673"/>
            <a:ext cx="21033938" cy="8703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4173"/>
            <a:ext cx="5487114" cy="730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A2E9-0A58-4CD8-B9CB-2A5E9A0BC46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4173"/>
            <a:ext cx="8230672" cy="730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4173"/>
            <a:ext cx="5487114" cy="730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10"/>
    </p:custDataLst>
    <p:extLst>
      <p:ext uri="{BB962C8B-B14F-4D97-AF65-F5344CB8AC3E}">
        <p14:creationId xmlns:p14="http://schemas.microsoft.com/office/powerpoint/2010/main" val="33064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4" r:id="rId1"/>
    <p:sldLayoutId id="2147485795" r:id="rId2"/>
    <p:sldLayoutId id="2147485796" r:id="rId3"/>
    <p:sldLayoutId id="2147485797" r:id="rId4"/>
    <p:sldLayoutId id="2147485798" r:id="rId5"/>
    <p:sldLayoutId id="2147485799" r:id="rId6"/>
    <p:sldLayoutId id="2147485800" r:id="rId7"/>
    <p:sldLayoutId id="2147485844" r:id="rId8"/>
  </p:sldLayoutIdLst>
  <p:txStyles>
    <p:titleStyle>
      <a:lvl1pPr algn="l" defTabSz="1828983" rtl="0" eaLnBrk="1" latinLnBrk="0" hangingPunct="1">
        <a:lnSpc>
          <a:spcPct val="90000"/>
        </a:lnSpc>
        <a:spcBef>
          <a:spcPct val="0"/>
        </a:spcBef>
        <a:buNone/>
        <a:defRPr sz="88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46" indent="-457246" algn="l" defTabSz="182898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1" kern="1200">
          <a:solidFill>
            <a:schemeClr val="tx1"/>
          </a:solidFill>
          <a:latin typeface="+mn-lt"/>
          <a:ea typeface="+mn-ea"/>
          <a:cs typeface="+mn-cs"/>
        </a:defRPr>
      </a:lvl1pPr>
      <a:lvl2pPr marL="1371737" indent="-457246" algn="l" defTabSz="18289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229" indent="-457246" algn="l" defTabSz="18289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720" indent="-457246" algn="l" defTabSz="18289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5211" indent="-457246" algn="l" defTabSz="18289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703" indent="-457246" algn="l" defTabSz="18289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194" indent="-457246" algn="l" defTabSz="18289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686" indent="-457246" algn="l" defTabSz="18289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3177" indent="-457246" algn="l" defTabSz="18289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91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983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474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966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457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949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440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932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60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46" r:id="rId1"/>
    <p:sldLayoutId id="2147485847" r:id="rId2"/>
    <p:sldLayoutId id="2147485848" r:id="rId3"/>
    <p:sldLayoutId id="2147485849" r:id="rId4"/>
    <p:sldLayoutId id="2147485850" r:id="rId5"/>
    <p:sldLayoutId id="2147485851" r:id="rId6"/>
    <p:sldLayoutId id="2147485852" r:id="rId7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AutoShape 155">
            <a:extLst>
              <a:ext uri="{FF2B5EF4-FFF2-40B4-BE49-F238E27FC236}">
                <a16:creationId xmlns:a16="http://schemas.microsoft.com/office/drawing/2014/main" id="{268F0BAE-423F-4908-B2A6-C6912FEF473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27562" y="3764479"/>
            <a:ext cx="22557811" cy="886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17" name="Freeform 157">
            <a:extLst>
              <a:ext uri="{FF2B5EF4-FFF2-40B4-BE49-F238E27FC236}">
                <a16:creationId xmlns:a16="http://schemas.microsoft.com/office/drawing/2014/main" id="{9C68A3A4-C2F1-43F0-9B6F-CED46EFABCF5}"/>
              </a:ext>
            </a:extLst>
          </p:cNvPr>
          <p:cNvSpPr>
            <a:spLocks/>
          </p:cNvSpPr>
          <p:nvPr/>
        </p:nvSpPr>
        <p:spPr bwMode="auto">
          <a:xfrm>
            <a:off x="1127562" y="4320168"/>
            <a:ext cx="6866733" cy="7900314"/>
          </a:xfrm>
          <a:custGeom>
            <a:avLst/>
            <a:gdLst>
              <a:gd name="T0" fmla="*/ 984 w 1075"/>
              <a:gd name="T1" fmla="*/ 0 h 1235"/>
              <a:gd name="T2" fmla="*/ 853 w 1075"/>
              <a:gd name="T3" fmla="*/ 0 h 1235"/>
              <a:gd name="T4" fmla="*/ 853 w 1075"/>
              <a:gd name="T5" fmla="*/ 72 h 1235"/>
              <a:gd name="T6" fmla="*/ 538 w 1075"/>
              <a:gd name="T7" fmla="*/ 388 h 1235"/>
              <a:gd name="T8" fmla="*/ 222 w 1075"/>
              <a:gd name="T9" fmla="*/ 72 h 1235"/>
              <a:gd name="T10" fmla="*/ 222 w 1075"/>
              <a:gd name="T11" fmla="*/ 0 h 1235"/>
              <a:gd name="T12" fmla="*/ 91 w 1075"/>
              <a:gd name="T13" fmla="*/ 0 h 1235"/>
              <a:gd name="T14" fmla="*/ 0 w 1075"/>
              <a:gd name="T15" fmla="*/ 92 h 1235"/>
              <a:gd name="T16" fmla="*/ 0 w 1075"/>
              <a:gd name="T17" fmla="*/ 1144 h 1235"/>
              <a:gd name="T18" fmla="*/ 91 w 1075"/>
              <a:gd name="T19" fmla="*/ 1235 h 1235"/>
              <a:gd name="T20" fmla="*/ 984 w 1075"/>
              <a:gd name="T21" fmla="*/ 1235 h 1235"/>
              <a:gd name="T22" fmla="*/ 1075 w 1075"/>
              <a:gd name="T23" fmla="*/ 1144 h 1235"/>
              <a:gd name="T24" fmla="*/ 1075 w 1075"/>
              <a:gd name="T25" fmla="*/ 92 h 1235"/>
              <a:gd name="T26" fmla="*/ 984 w 1075"/>
              <a:gd name="T27" fmla="*/ 0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5" h="1235">
                <a:moveTo>
                  <a:pt x="984" y="0"/>
                </a:moveTo>
                <a:cubicBezTo>
                  <a:pt x="853" y="0"/>
                  <a:pt x="853" y="0"/>
                  <a:pt x="853" y="0"/>
                </a:cubicBezTo>
                <a:cubicBezTo>
                  <a:pt x="853" y="72"/>
                  <a:pt x="853" y="72"/>
                  <a:pt x="853" y="72"/>
                </a:cubicBezTo>
                <a:cubicBezTo>
                  <a:pt x="853" y="246"/>
                  <a:pt x="712" y="388"/>
                  <a:pt x="538" y="388"/>
                </a:cubicBezTo>
                <a:cubicBezTo>
                  <a:pt x="363" y="388"/>
                  <a:pt x="222" y="246"/>
                  <a:pt x="222" y="72"/>
                </a:cubicBezTo>
                <a:cubicBezTo>
                  <a:pt x="222" y="0"/>
                  <a:pt x="222" y="0"/>
                  <a:pt x="222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144"/>
                  <a:pt x="0" y="1144"/>
                  <a:pt x="0" y="1144"/>
                </a:cubicBezTo>
                <a:cubicBezTo>
                  <a:pt x="0" y="1194"/>
                  <a:pt x="41" y="1235"/>
                  <a:pt x="91" y="1235"/>
                </a:cubicBezTo>
                <a:cubicBezTo>
                  <a:pt x="984" y="1235"/>
                  <a:pt x="984" y="1235"/>
                  <a:pt x="984" y="1235"/>
                </a:cubicBezTo>
                <a:cubicBezTo>
                  <a:pt x="1034" y="1235"/>
                  <a:pt x="1075" y="1194"/>
                  <a:pt x="1075" y="1144"/>
                </a:cubicBezTo>
                <a:cubicBezTo>
                  <a:pt x="1075" y="92"/>
                  <a:pt x="1075" y="92"/>
                  <a:pt x="1075" y="92"/>
                </a:cubicBezTo>
                <a:cubicBezTo>
                  <a:pt x="1075" y="41"/>
                  <a:pt x="1034" y="0"/>
                  <a:pt x="984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18" name="Freeform 161">
            <a:extLst>
              <a:ext uri="{FF2B5EF4-FFF2-40B4-BE49-F238E27FC236}">
                <a16:creationId xmlns:a16="http://schemas.microsoft.com/office/drawing/2014/main" id="{EA0F385B-2AF6-40E9-A14C-9487B3E574BE}"/>
              </a:ext>
            </a:extLst>
          </p:cNvPr>
          <p:cNvSpPr>
            <a:spLocks/>
          </p:cNvSpPr>
          <p:nvPr/>
        </p:nvSpPr>
        <p:spPr bwMode="auto">
          <a:xfrm>
            <a:off x="2545365" y="4429719"/>
            <a:ext cx="4031130" cy="2373588"/>
          </a:xfrm>
          <a:custGeom>
            <a:avLst/>
            <a:gdLst>
              <a:gd name="T0" fmla="*/ 0 w 631"/>
              <a:gd name="T1" fmla="*/ 0 h 371"/>
              <a:gd name="T2" fmla="*/ 0 w 631"/>
              <a:gd name="T3" fmla="*/ 55 h 371"/>
              <a:gd name="T4" fmla="*/ 316 w 631"/>
              <a:gd name="T5" fmla="*/ 371 h 371"/>
              <a:gd name="T6" fmla="*/ 631 w 631"/>
              <a:gd name="T7" fmla="*/ 55 h 371"/>
              <a:gd name="T8" fmla="*/ 631 w 631"/>
              <a:gd name="T9" fmla="*/ 0 h 371"/>
              <a:gd name="T10" fmla="*/ 0 w 631"/>
              <a:gd name="T1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1" h="371">
                <a:moveTo>
                  <a:pt x="0" y="0"/>
                </a:moveTo>
                <a:cubicBezTo>
                  <a:pt x="0" y="55"/>
                  <a:pt x="0" y="55"/>
                  <a:pt x="0" y="55"/>
                </a:cubicBezTo>
                <a:cubicBezTo>
                  <a:pt x="0" y="229"/>
                  <a:pt x="141" y="371"/>
                  <a:pt x="316" y="371"/>
                </a:cubicBezTo>
                <a:cubicBezTo>
                  <a:pt x="490" y="371"/>
                  <a:pt x="631" y="229"/>
                  <a:pt x="631" y="55"/>
                </a:cubicBezTo>
                <a:cubicBezTo>
                  <a:pt x="631" y="0"/>
                  <a:pt x="631" y="0"/>
                  <a:pt x="63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20" name="Freeform 163">
            <a:extLst>
              <a:ext uri="{FF2B5EF4-FFF2-40B4-BE49-F238E27FC236}">
                <a16:creationId xmlns:a16="http://schemas.microsoft.com/office/drawing/2014/main" id="{0402F63E-627D-4198-BC17-F2C5E3AAFE22}"/>
              </a:ext>
            </a:extLst>
          </p:cNvPr>
          <p:cNvSpPr>
            <a:spLocks/>
          </p:cNvSpPr>
          <p:nvPr/>
        </p:nvSpPr>
        <p:spPr bwMode="auto">
          <a:xfrm>
            <a:off x="2889891" y="4231258"/>
            <a:ext cx="3342075" cy="2225933"/>
          </a:xfrm>
          <a:custGeom>
            <a:avLst/>
            <a:gdLst>
              <a:gd name="T0" fmla="*/ 0 w 523"/>
              <a:gd name="T1" fmla="*/ 0 h 348"/>
              <a:gd name="T2" fmla="*/ 0 w 523"/>
              <a:gd name="T3" fmla="*/ 86 h 348"/>
              <a:gd name="T4" fmla="*/ 262 w 523"/>
              <a:gd name="T5" fmla="*/ 348 h 348"/>
              <a:gd name="T6" fmla="*/ 523 w 523"/>
              <a:gd name="T7" fmla="*/ 86 h 348"/>
              <a:gd name="T8" fmla="*/ 523 w 523"/>
              <a:gd name="T9" fmla="*/ 0 h 348"/>
              <a:gd name="T10" fmla="*/ 0 w 523"/>
              <a:gd name="T11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3" h="348">
                <a:moveTo>
                  <a:pt x="0" y="0"/>
                </a:moveTo>
                <a:cubicBezTo>
                  <a:pt x="0" y="7"/>
                  <a:pt x="0" y="86"/>
                  <a:pt x="0" y="86"/>
                </a:cubicBezTo>
                <a:cubicBezTo>
                  <a:pt x="0" y="230"/>
                  <a:pt x="117" y="348"/>
                  <a:pt x="262" y="348"/>
                </a:cubicBezTo>
                <a:cubicBezTo>
                  <a:pt x="406" y="348"/>
                  <a:pt x="523" y="230"/>
                  <a:pt x="523" y="86"/>
                </a:cubicBezTo>
                <a:cubicBezTo>
                  <a:pt x="523" y="86"/>
                  <a:pt x="523" y="7"/>
                  <a:pt x="523" y="0"/>
                </a:cubicBezTo>
                <a:cubicBezTo>
                  <a:pt x="418" y="0"/>
                  <a:pt x="105" y="0"/>
                  <a:pt x="0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21" name="Freeform 165">
            <a:extLst>
              <a:ext uri="{FF2B5EF4-FFF2-40B4-BE49-F238E27FC236}">
                <a16:creationId xmlns:a16="http://schemas.microsoft.com/office/drawing/2014/main" id="{7831EB71-06C6-49A7-91A9-83F82AE3F487}"/>
              </a:ext>
            </a:extLst>
          </p:cNvPr>
          <p:cNvSpPr>
            <a:spLocks/>
          </p:cNvSpPr>
          <p:nvPr/>
        </p:nvSpPr>
        <p:spPr bwMode="auto">
          <a:xfrm>
            <a:off x="16823404" y="4320168"/>
            <a:ext cx="6868320" cy="7900314"/>
          </a:xfrm>
          <a:custGeom>
            <a:avLst/>
            <a:gdLst>
              <a:gd name="T0" fmla="*/ 984 w 1075"/>
              <a:gd name="T1" fmla="*/ 0 h 1235"/>
              <a:gd name="T2" fmla="*/ 853 w 1075"/>
              <a:gd name="T3" fmla="*/ 0 h 1235"/>
              <a:gd name="T4" fmla="*/ 853 w 1075"/>
              <a:gd name="T5" fmla="*/ 72 h 1235"/>
              <a:gd name="T6" fmla="*/ 537 w 1075"/>
              <a:gd name="T7" fmla="*/ 388 h 1235"/>
              <a:gd name="T8" fmla="*/ 222 w 1075"/>
              <a:gd name="T9" fmla="*/ 72 h 1235"/>
              <a:gd name="T10" fmla="*/ 222 w 1075"/>
              <a:gd name="T11" fmla="*/ 0 h 1235"/>
              <a:gd name="T12" fmla="*/ 91 w 1075"/>
              <a:gd name="T13" fmla="*/ 0 h 1235"/>
              <a:gd name="T14" fmla="*/ 0 w 1075"/>
              <a:gd name="T15" fmla="*/ 92 h 1235"/>
              <a:gd name="T16" fmla="*/ 0 w 1075"/>
              <a:gd name="T17" fmla="*/ 1144 h 1235"/>
              <a:gd name="T18" fmla="*/ 91 w 1075"/>
              <a:gd name="T19" fmla="*/ 1235 h 1235"/>
              <a:gd name="T20" fmla="*/ 984 w 1075"/>
              <a:gd name="T21" fmla="*/ 1235 h 1235"/>
              <a:gd name="T22" fmla="*/ 1075 w 1075"/>
              <a:gd name="T23" fmla="*/ 1144 h 1235"/>
              <a:gd name="T24" fmla="*/ 1075 w 1075"/>
              <a:gd name="T25" fmla="*/ 92 h 1235"/>
              <a:gd name="T26" fmla="*/ 984 w 1075"/>
              <a:gd name="T27" fmla="*/ 0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5" h="1235">
                <a:moveTo>
                  <a:pt x="984" y="0"/>
                </a:moveTo>
                <a:cubicBezTo>
                  <a:pt x="853" y="0"/>
                  <a:pt x="853" y="0"/>
                  <a:pt x="853" y="0"/>
                </a:cubicBezTo>
                <a:cubicBezTo>
                  <a:pt x="853" y="72"/>
                  <a:pt x="853" y="72"/>
                  <a:pt x="853" y="72"/>
                </a:cubicBezTo>
                <a:cubicBezTo>
                  <a:pt x="853" y="246"/>
                  <a:pt x="712" y="388"/>
                  <a:pt x="537" y="388"/>
                </a:cubicBezTo>
                <a:cubicBezTo>
                  <a:pt x="363" y="388"/>
                  <a:pt x="222" y="246"/>
                  <a:pt x="222" y="72"/>
                </a:cubicBezTo>
                <a:cubicBezTo>
                  <a:pt x="222" y="0"/>
                  <a:pt x="222" y="0"/>
                  <a:pt x="222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144"/>
                  <a:pt x="0" y="1144"/>
                  <a:pt x="0" y="1144"/>
                </a:cubicBezTo>
                <a:cubicBezTo>
                  <a:pt x="0" y="1194"/>
                  <a:pt x="41" y="1235"/>
                  <a:pt x="91" y="1235"/>
                </a:cubicBezTo>
                <a:cubicBezTo>
                  <a:pt x="984" y="1235"/>
                  <a:pt x="984" y="1235"/>
                  <a:pt x="984" y="1235"/>
                </a:cubicBezTo>
                <a:cubicBezTo>
                  <a:pt x="1034" y="1235"/>
                  <a:pt x="1075" y="1194"/>
                  <a:pt x="1075" y="1144"/>
                </a:cubicBezTo>
                <a:cubicBezTo>
                  <a:pt x="1075" y="92"/>
                  <a:pt x="1075" y="92"/>
                  <a:pt x="1075" y="92"/>
                </a:cubicBezTo>
                <a:cubicBezTo>
                  <a:pt x="1075" y="41"/>
                  <a:pt x="1034" y="0"/>
                  <a:pt x="984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22" name="Freeform 169">
            <a:extLst>
              <a:ext uri="{FF2B5EF4-FFF2-40B4-BE49-F238E27FC236}">
                <a16:creationId xmlns:a16="http://schemas.microsoft.com/office/drawing/2014/main" id="{1BD81171-39FC-4283-91E6-A7F2A3958855}"/>
              </a:ext>
            </a:extLst>
          </p:cNvPr>
          <p:cNvSpPr>
            <a:spLocks/>
          </p:cNvSpPr>
          <p:nvPr/>
        </p:nvSpPr>
        <p:spPr bwMode="auto">
          <a:xfrm>
            <a:off x="18242793" y="4429719"/>
            <a:ext cx="4031130" cy="2373588"/>
          </a:xfrm>
          <a:custGeom>
            <a:avLst/>
            <a:gdLst>
              <a:gd name="T0" fmla="*/ 0 w 631"/>
              <a:gd name="T1" fmla="*/ 0 h 371"/>
              <a:gd name="T2" fmla="*/ 0 w 631"/>
              <a:gd name="T3" fmla="*/ 55 h 371"/>
              <a:gd name="T4" fmla="*/ 315 w 631"/>
              <a:gd name="T5" fmla="*/ 371 h 371"/>
              <a:gd name="T6" fmla="*/ 631 w 631"/>
              <a:gd name="T7" fmla="*/ 55 h 371"/>
              <a:gd name="T8" fmla="*/ 631 w 631"/>
              <a:gd name="T9" fmla="*/ 0 h 371"/>
              <a:gd name="T10" fmla="*/ 0 w 631"/>
              <a:gd name="T1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1" h="371">
                <a:moveTo>
                  <a:pt x="0" y="0"/>
                </a:moveTo>
                <a:cubicBezTo>
                  <a:pt x="0" y="55"/>
                  <a:pt x="0" y="55"/>
                  <a:pt x="0" y="55"/>
                </a:cubicBezTo>
                <a:cubicBezTo>
                  <a:pt x="0" y="229"/>
                  <a:pt x="141" y="371"/>
                  <a:pt x="315" y="371"/>
                </a:cubicBezTo>
                <a:cubicBezTo>
                  <a:pt x="490" y="371"/>
                  <a:pt x="631" y="229"/>
                  <a:pt x="631" y="55"/>
                </a:cubicBezTo>
                <a:cubicBezTo>
                  <a:pt x="631" y="0"/>
                  <a:pt x="631" y="0"/>
                  <a:pt x="63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24" name="Freeform 171">
            <a:extLst>
              <a:ext uri="{FF2B5EF4-FFF2-40B4-BE49-F238E27FC236}">
                <a16:creationId xmlns:a16="http://schemas.microsoft.com/office/drawing/2014/main" id="{8A6A4685-E0A5-4006-B944-211B04442A75}"/>
              </a:ext>
            </a:extLst>
          </p:cNvPr>
          <p:cNvSpPr>
            <a:spLocks/>
          </p:cNvSpPr>
          <p:nvPr/>
        </p:nvSpPr>
        <p:spPr bwMode="auto">
          <a:xfrm>
            <a:off x="18587321" y="4231258"/>
            <a:ext cx="3340487" cy="2225933"/>
          </a:xfrm>
          <a:custGeom>
            <a:avLst/>
            <a:gdLst>
              <a:gd name="T0" fmla="*/ 0 w 523"/>
              <a:gd name="T1" fmla="*/ 0 h 348"/>
              <a:gd name="T2" fmla="*/ 0 w 523"/>
              <a:gd name="T3" fmla="*/ 86 h 348"/>
              <a:gd name="T4" fmla="*/ 261 w 523"/>
              <a:gd name="T5" fmla="*/ 348 h 348"/>
              <a:gd name="T6" fmla="*/ 523 w 523"/>
              <a:gd name="T7" fmla="*/ 86 h 348"/>
              <a:gd name="T8" fmla="*/ 523 w 523"/>
              <a:gd name="T9" fmla="*/ 0 h 348"/>
              <a:gd name="T10" fmla="*/ 0 w 523"/>
              <a:gd name="T11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3" h="348">
                <a:moveTo>
                  <a:pt x="0" y="0"/>
                </a:moveTo>
                <a:cubicBezTo>
                  <a:pt x="0" y="7"/>
                  <a:pt x="0" y="86"/>
                  <a:pt x="0" y="86"/>
                </a:cubicBezTo>
                <a:cubicBezTo>
                  <a:pt x="0" y="230"/>
                  <a:pt x="117" y="348"/>
                  <a:pt x="261" y="348"/>
                </a:cubicBezTo>
                <a:cubicBezTo>
                  <a:pt x="406" y="348"/>
                  <a:pt x="523" y="230"/>
                  <a:pt x="523" y="86"/>
                </a:cubicBezTo>
                <a:cubicBezTo>
                  <a:pt x="523" y="86"/>
                  <a:pt x="523" y="7"/>
                  <a:pt x="523" y="0"/>
                </a:cubicBezTo>
                <a:cubicBezTo>
                  <a:pt x="418" y="0"/>
                  <a:pt x="105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25" name="Freeform 173">
            <a:extLst>
              <a:ext uri="{FF2B5EF4-FFF2-40B4-BE49-F238E27FC236}">
                <a16:creationId xmlns:a16="http://schemas.microsoft.com/office/drawing/2014/main" id="{7A3C4499-BDD7-46E8-98C6-F8399752DB92}"/>
              </a:ext>
            </a:extLst>
          </p:cNvPr>
          <p:cNvSpPr>
            <a:spLocks/>
          </p:cNvSpPr>
          <p:nvPr/>
        </p:nvSpPr>
        <p:spPr bwMode="auto">
          <a:xfrm>
            <a:off x="8596027" y="3859740"/>
            <a:ext cx="7627233" cy="8776716"/>
          </a:xfrm>
          <a:custGeom>
            <a:avLst/>
            <a:gdLst>
              <a:gd name="T0" fmla="*/ 1093 w 1194"/>
              <a:gd name="T1" fmla="*/ 0 h 1372"/>
              <a:gd name="T2" fmla="*/ 948 w 1194"/>
              <a:gd name="T3" fmla="*/ 0 h 1372"/>
              <a:gd name="T4" fmla="*/ 948 w 1194"/>
              <a:gd name="T5" fmla="*/ 80 h 1372"/>
              <a:gd name="T6" fmla="*/ 597 w 1194"/>
              <a:gd name="T7" fmla="*/ 431 h 1372"/>
              <a:gd name="T8" fmla="*/ 246 w 1194"/>
              <a:gd name="T9" fmla="*/ 80 h 1372"/>
              <a:gd name="T10" fmla="*/ 246 w 1194"/>
              <a:gd name="T11" fmla="*/ 0 h 1372"/>
              <a:gd name="T12" fmla="*/ 101 w 1194"/>
              <a:gd name="T13" fmla="*/ 0 h 1372"/>
              <a:gd name="T14" fmla="*/ 0 w 1194"/>
              <a:gd name="T15" fmla="*/ 102 h 1372"/>
              <a:gd name="T16" fmla="*/ 0 w 1194"/>
              <a:gd name="T17" fmla="*/ 1270 h 1372"/>
              <a:gd name="T18" fmla="*/ 101 w 1194"/>
              <a:gd name="T19" fmla="*/ 1372 h 1372"/>
              <a:gd name="T20" fmla="*/ 1093 w 1194"/>
              <a:gd name="T21" fmla="*/ 1372 h 1372"/>
              <a:gd name="T22" fmla="*/ 1194 w 1194"/>
              <a:gd name="T23" fmla="*/ 1270 h 1372"/>
              <a:gd name="T24" fmla="*/ 1194 w 1194"/>
              <a:gd name="T25" fmla="*/ 102 h 1372"/>
              <a:gd name="T26" fmla="*/ 1093 w 1194"/>
              <a:gd name="T27" fmla="*/ 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94" h="1372">
                <a:moveTo>
                  <a:pt x="1093" y="0"/>
                </a:moveTo>
                <a:cubicBezTo>
                  <a:pt x="948" y="0"/>
                  <a:pt x="948" y="0"/>
                  <a:pt x="948" y="0"/>
                </a:cubicBezTo>
                <a:cubicBezTo>
                  <a:pt x="948" y="80"/>
                  <a:pt x="948" y="80"/>
                  <a:pt x="948" y="80"/>
                </a:cubicBezTo>
                <a:cubicBezTo>
                  <a:pt x="948" y="274"/>
                  <a:pt x="791" y="431"/>
                  <a:pt x="597" y="431"/>
                </a:cubicBezTo>
                <a:cubicBezTo>
                  <a:pt x="403" y="431"/>
                  <a:pt x="246" y="274"/>
                  <a:pt x="246" y="80"/>
                </a:cubicBezTo>
                <a:cubicBezTo>
                  <a:pt x="246" y="0"/>
                  <a:pt x="246" y="0"/>
                  <a:pt x="2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6"/>
                  <a:pt x="0" y="102"/>
                </a:cubicBezTo>
                <a:cubicBezTo>
                  <a:pt x="0" y="1270"/>
                  <a:pt x="0" y="1270"/>
                  <a:pt x="0" y="1270"/>
                </a:cubicBezTo>
                <a:cubicBezTo>
                  <a:pt x="0" y="1326"/>
                  <a:pt x="45" y="1372"/>
                  <a:pt x="101" y="1372"/>
                </a:cubicBezTo>
                <a:cubicBezTo>
                  <a:pt x="1093" y="1372"/>
                  <a:pt x="1093" y="1372"/>
                  <a:pt x="1093" y="1372"/>
                </a:cubicBezTo>
                <a:cubicBezTo>
                  <a:pt x="1149" y="1372"/>
                  <a:pt x="1194" y="1326"/>
                  <a:pt x="1194" y="1270"/>
                </a:cubicBezTo>
                <a:cubicBezTo>
                  <a:pt x="1194" y="102"/>
                  <a:pt x="1194" y="102"/>
                  <a:pt x="1194" y="102"/>
                </a:cubicBezTo>
                <a:cubicBezTo>
                  <a:pt x="1194" y="46"/>
                  <a:pt x="1149" y="0"/>
                  <a:pt x="1093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26" name="Freeform 177">
            <a:extLst>
              <a:ext uri="{FF2B5EF4-FFF2-40B4-BE49-F238E27FC236}">
                <a16:creationId xmlns:a16="http://schemas.microsoft.com/office/drawing/2014/main" id="{2151A02D-98FA-4D31-B293-59CF044041D3}"/>
              </a:ext>
            </a:extLst>
          </p:cNvPr>
          <p:cNvSpPr>
            <a:spLocks/>
          </p:cNvSpPr>
          <p:nvPr/>
        </p:nvSpPr>
        <p:spPr bwMode="auto">
          <a:xfrm>
            <a:off x="10167834" y="3981992"/>
            <a:ext cx="4483619" cy="2635555"/>
          </a:xfrm>
          <a:custGeom>
            <a:avLst/>
            <a:gdLst>
              <a:gd name="T0" fmla="*/ 0 w 702"/>
              <a:gd name="T1" fmla="*/ 0 h 412"/>
              <a:gd name="T2" fmla="*/ 0 w 702"/>
              <a:gd name="T3" fmla="*/ 61 h 412"/>
              <a:gd name="T4" fmla="*/ 351 w 702"/>
              <a:gd name="T5" fmla="*/ 412 h 412"/>
              <a:gd name="T6" fmla="*/ 702 w 702"/>
              <a:gd name="T7" fmla="*/ 61 h 412"/>
              <a:gd name="T8" fmla="*/ 702 w 702"/>
              <a:gd name="T9" fmla="*/ 0 h 412"/>
              <a:gd name="T10" fmla="*/ 0 w 702"/>
              <a:gd name="T11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2" h="412">
                <a:moveTo>
                  <a:pt x="0" y="0"/>
                </a:moveTo>
                <a:cubicBezTo>
                  <a:pt x="0" y="61"/>
                  <a:pt x="0" y="61"/>
                  <a:pt x="0" y="61"/>
                </a:cubicBezTo>
                <a:cubicBezTo>
                  <a:pt x="0" y="255"/>
                  <a:pt x="157" y="412"/>
                  <a:pt x="351" y="412"/>
                </a:cubicBezTo>
                <a:cubicBezTo>
                  <a:pt x="545" y="412"/>
                  <a:pt x="702" y="255"/>
                  <a:pt x="702" y="61"/>
                </a:cubicBezTo>
                <a:cubicBezTo>
                  <a:pt x="702" y="0"/>
                  <a:pt x="702" y="0"/>
                  <a:pt x="70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28" name="Freeform 179">
            <a:extLst>
              <a:ext uri="{FF2B5EF4-FFF2-40B4-BE49-F238E27FC236}">
                <a16:creationId xmlns:a16="http://schemas.microsoft.com/office/drawing/2014/main" id="{A0A3427A-F1DC-4967-9644-900B5F9D8215}"/>
              </a:ext>
            </a:extLst>
          </p:cNvPr>
          <p:cNvSpPr>
            <a:spLocks/>
          </p:cNvSpPr>
          <p:nvPr/>
        </p:nvSpPr>
        <p:spPr bwMode="auto">
          <a:xfrm>
            <a:off x="10550467" y="3758129"/>
            <a:ext cx="3718355" cy="2475199"/>
          </a:xfrm>
          <a:custGeom>
            <a:avLst/>
            <a:gdLst>
              <a:gd name="T0" fmla="*/ 0 w 582"/>
              <a:gd name="T1" fmla="*/ 0 h 387"/>
              <a:gd name="T2" fmla="*/ 0 w 582"/>
              <a:gd name="T3" fmla="*/ 96 h 387"/>
              <a:gd name="T4" fmla="*/ 291 w 582"/>
              <a:gd name="T5" fmla="*/ 387 h 387"/>
              <a:gd name="T6" fmla="*/ 582 w 582"/>
              <a:gd name="T7" fmla="*/ 96 h 387"/>
              <a:gd name="T8" fmla="*/ 582 w 582"/>
              <a:gd name="T9" fmla="*/ 0 h 387"/>
              <a:gd name="T10" fmla="*/ 0 w 582"/>
              <a:gd name="T11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2" h="387">
                <a:moveTo>
                  <a:pt x="0" y="0"/>
                </a:moveTo>
                <a:cubicBezTo>
                  <a:pt x="0" y="7"/>
                  <a:pt x="0" y="96"/>
                  <a:pt x="0" y="96"/>
                </a:cubicBezTo>
                <a:cubicBezTo>
                  <a:pt x="0" y="256"/>
                  <a:pt x="131" y="387"/>
                  <a:pt x="291" y="387"/>
                </a:cubicBezTo>
                <a:cubicBezTo>
                  <a:pt x="451" y="387"/>
                  <a:pt x="582" y="256"/>
                  <a:pt x="582" y="96"/>
                </a:cubicBezTo>
                <a:cubicBezTo>
                  <a:pt x="582" y="96"/>
                  <a:pt x="582" y="7"/>
                  <a:pt x="582" y="0"/>
                </a:cubicBezTo>
                <a:cubicBezTo>
                  <a:pt x="465" y="0"/>
                  <a:pt x="117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63" name="Freeform 303">
            <a:extLst>
              <a:ext uri="{FF2B5EF4-FFF2-40B4-BE49-F238E27FC236}">
                <a16:creationId xmlns:a16="http://schemas.microsoft.com/office/drawing/2014/main" id="{894DF792-D00A-4721-86AC-3A8143859F44}"/>
              </a:ext>
            </a:extLst>
          </p:cNvPr>
          <p:cNvSpPr>
            <a:spLocks noEditPoints="1"/>
          </p:cNvSpPr>
          <p:nvPr/>
        </p:nvSpPr>
        <p:spPr bwMode="auto">
          <a:xfrm>
            <a:off x="3963166" y="4558321"/>
            <a:ext cx="1195526" cy="1508300"/>
          </a:xfrm>
          <a:custGeom>
            <a:avLst/>
            <a:gdLst>
              <a:gd name="T0" fmla="*/ 106 w 187"/>
              <a:gd name="T1" fmla="*/ 152 h 236"/>
              <a:gd name="T2" fmla="*/ 99 w 187"/>
              <a:gd name="T3" fmla="*/ 129 h 236"/>
              <a:gd name="T4" fmla="*/ 88 w 187"/>
              <a:gd name="T5" fmla="*/ 125 h 236"/>
              <a:gd name="T6" fmla="*/ 70 w 187"/>
              <a:gd name="T7" fmla="*/ 152 h 236"/>
              <a:gd name="T8" fmla="*/ 106 w 187"/>
              <a:gd name="T9" fmla="*/ 187 h 236"/>
              <a:gd name="T10" fmla="*/ 81 w 187"/>
              <a:gd name="T11" fmla="*/ 187 h 236"/>
              <a:gd name="T12" fmla="*/ 88 w 187"/>
              <a:gd name="T13" fmla="*/ 210 h 236"/>
              <a:gd name="T14" fmla="*/ 99 w 187"/>
              <a:gd name="T15" fmla="*/ 214 h 236"/>
              <a:gd name="T16" fmla="*/ 117 w 187"/>
              <a:gd name="T17" fmla="*/ 187 h 236"/>
              <a:gd name="T18" fmla="*/ 81 w 187"/>
              <a:gd name="T19" fmla="*/ 152 h 236"/>
              <a:gd name="T20" fmla="*/ 94 w 187"/>
              <a:gd name="T21" fmla="*/ 103 h 236"/>
              <a:gd name="T22" fmla="*/ 94 w 187"/>
              <a:gd name="T23" fmla="*/ 236 h 236"/>
              <a:gd name="T24" fmla="*/ 141 w 187"/>
              <a:gd name="T25" fmla="*/ 122 h 236"/>
              <a:gd name="T26" fmla="*/ 94 w 187"/>
              <a:gd name="T27" fmla="*/ 225 h 236"/>
              <a:gd name="T28" fmla="*/ 94 w 187"/>
              <a:gd name="T29" fmla="*/ 114 h 236"/>
              <a:gd name="T30" fmla="*/ 149 w 187"/>
              <a:gd name="T31" fmla="*/ 170 h 236"/>
              <a:gd name="T32" fmla="*/ 99 w 187"/>
              <a:gd name="T33" fmla="*/ 0 h 236"/>
              <a:gd name="T34" fmla="*/ 88 w 187"/>
              <a:gd name="T35" fmla="*/ 91 h 236"/>
              <a:gd name="T36" fmla="*/ 99 w 187"/>
              <a:gd name="T37" fmla="*/ 0 h 236"/>
              <a:gd name="T38" fmla="*/ 114 w 187"/>
              <a:gd name="T39" fmla="*/ 59 h 236"/>
              <a:gd name="T40" fmla="*/ 125 w 187"/>
              <a:gd name="T41" fmla="*/ 98 h 236"/>
              <a:gd name="T42" fmla="*/ 125 w 187"/>
              <a:gd name="T43" fmla="*/ 37 h 236"/>
              <a:gd name="T44" fmla="*/ 114 w 187"/>
              <a:gd name="T45" fmla="*/ 47 h 236"/>
              <a:gd name="T46" fmla="*/ 125 w 187"/>
              <a:gd name="T47" fmla="*/ 37 h 236"/>
              <a:gd name="T48" fmla="*/ 176 w 187"/>
              <a:gd name="T49" fmla="*/ 189 h 236"/>
              <a:gd name="T50" fmla="*/ 187 w 187"/>
              <a:gd name="T51" fmla="*/ 107 h 236"/>
              <a:gd name="T52" fmla="*/ 176 w 187"/>
              <a:gd name="T53" fmla="*/ 211 h 236"/>
              <a:gd name="T54" fmla="*/ 187 w 187"/>
              <a:gd name="T55" fmla="*/ 201 h 236"/>
              <a:gd name="T56" fmla="*/ 176 w 187"/>
              <a:gd name="T57" fmla="*/ 211 h 236"/>
              <a:gd name="T58" fmla="*/ 11 w 187"/>
              <a:gd name="T59" fmla="*/ 147 h 236"/>
              <a:gd name="T60" fmla="*/ 0 w 187"/>
              <a:gd name="T61" fmla="*/ 68 h 236"/>
              <a:gd name="T62" fmla="*/ 0 w 187"/>
              <a:gd name="T63" fmla="*/ 169 h 236"/>
              <a:gd name="T64" fmla="*/ 11 w 187"/>
              <a:gd name="T65" fmla="*/ 159 h 236"/>
              <a:gd name="T66" fmla="*/ 0 w 187"/>
              <a:gd name="T67" fmla="*/ 169 h 236"/>
              <a:gd name="T68" fmla="*/ 63 w 187"/>
              <a:gd name="T69" fmla="*/ 45 h 236"/>
              <a:gd name="T70" fmla="*/ 73 w 187"/>
              <a:gd name="T71" fmla="*/ 98 h 236"/>
              <a:gd name="T72" fmla="*/ 73 w 187"/>
              <a:gd name="T73" fmla="*/ 23 h 236"/>
              <a:gd name="T74" fmla="*/ 63 w 187"/>
              <a:gd name="T75" fmla="*/ 33 h 236"/>
              <a:gd name="T76" fmla="*/ 73 w 187"/>
              <a:gd name="T77" fmla="*/ 2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7" h="236">
                <a:moveTo>
                  <a:pt x="94" y="139"/>
                </a:moveTo>
                <a:cubicBezTo>
                  <a:pt x="100" y="139"/>
                  <a:pt x="106" y="145"/>
                  <a:pt x="106" y="152"/>
                </a:cubicBezTo>
                <a:cubicBezTo>
                  <a:pt x="117" y="152"/>
                  <a:pt x="117" y="152"/>
                  <a:pt x="117" y="152"/>
                </a:cubicBezTo>
                <a:cubicBezTo>
                  <a:pt x="117" y="141"/>
                  <a:pt x="109" y="132"/>
                  <a:pt x="99" y="129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78" y="132"/>
                  <a:pt x="70" y="141"/>
                  <a:pt x="70" y="152"/>
                </a:cubicBezTo>
                <a:cubicBezTo>
                  <a:pt x="70" y="165"/>
                  <a:pt x="81" y="175"/>
                  <a:pt x="94" y="175"/>
                </a:cubicBezTo>
                <a:cubicBezTo>
                  <a:pt x="100" y="175"/>
                  <a:pt x="106" y="180"/>
                  <a:pt x="106" y="187"/>
                </a:cubicBezTo>
                <a:cubicBezTo>
                  <a:pt x="106" y="194"/>
                  <a:pt x="100" y="200"/>
                  <a:pt x="94" y="200"/>
                </a:cubicBezTo>
                <a:cubicBezTo>
                  <a:pt x="87" y="200"/>
                  <a:pt x="81" y="194"/>
                  <a:pt x="81" y="187"/>
                </a:cubicBezTo>
                <a:cubicBezTo>
                  <a:pt x="70" y="187"/>
                  <a:pt x="70" y="187"/>
                  <a:pt x="70" y="187"/>
                </a:cubicBezTo>
                <a:cubicBezTo>
                  <a:pt x="70" y="198"/>
                  <a:pt x="78" y="207"/>
                  <a:pt x="88" y="210"/>
                </a:cubicBezTo>
                <a:cubicBezTo>
                  <a:pt x="88" y="214"/>
                  <a:pt x="88" y="214"/>
                  <a:pt x="88" y="214"/>
                </a:cubicBezTo>
                <a:cubicBezTo>
                  <a:pt x="99" y="214"/>
                  <a:pt x="99" y="214"/>
                  <a:pt x="99" y="214"/>
                </a:cubicBezTo>
                <a:cubicBezTo>
                  <a:pt x="99" y="210"/>
                  <a:pt x="99" y="210"/>
                  <a:pt x="99" y="210"/>
                </a:cubicBezTo>
                <a:cubicBezTo>
                  <a:pt x="109" y="207"/>
                  <a:pt x="117" y="198"/>
                  <a:pt x="117" y="187"/>
                </a:cubicBezTo>
                <a:cubicBezTo>
                  <a:pt x="117" y="175"/>
                  <a:pt x="106" y="164"/>
                  <a:pt x="94" y="164"/>
                </a:cubicBezTo>
                <a:cubicBezTo>
                  <a:pt x="87" y="164"/>
                  <a:pt x="81" y="159"/>
                  <a:pt x="81" y="152"/>
                </a:cubicBezTo>
                <a:cubicBezTo>
                  <a:pt x="81" y="145"/>
                  <a:pt x="87" y="139"/>
                  <a:pt x="94" y="139"/>
                </a:cubicBezTo>
                <a:close/>
                <a:moveTo>
                  <a:pt x="94" y="103"/>
                </a:moveTo>
                <a:cubicBezTo>
                  <a:pt x="57" y="103"/>
                  <a:pt x="27" y="133"/>
                  <a:pt x="27" y="170"/>
                </a:cubicBezTo>
                <a:cubicBezTo>
                  <a:pt x="27" y="206"/>
                  <a:pt x="57" y="236"/>
                  <a:pt x="94" y="236"/>
                </a:cubicBezTo>
                <a:cubicBezTo>
                  <a:pt x="130" y="236"/>
                  <a:pt x="160" y="206"/>
                  <a:pt x="160" y="170"/>
                </a:cubicBezTo>
                <a:cubicBezTo>
                  <a:pt x="160" y="152"/>
                  <a:pt x="153" y="135"/>
                  <a:pt x="141" y="122"/>
                </a:cubicBezTo>
                <a:cubicBezTo>
                  <a:pt x="128" y="110"/>
                  <a:pt x="111" y="103"/>
                  <a:pt x="94" y="103"/>
                </a:cubicBezTo>
                <a:close/>
                <a:moveTo>
                  <a:pt x="94" y="225"/>
                </a:moveTo>
                <a:cubicBezTo>
                  <a:pt x="63" y="225"/>
                  <a:pt x="38" y="200"/>
                  <a:pt x="38" y="170"/>
                </a:cubicBezTo>
                <a:cubicBezTo>
                  <a:pt x="38" y="139"/>
                  <a:pt x="63" y="114"/>
                  <a:pt x="94" y="114"/>
                </a:cubicBezTo>
                <a:cubicBezTo>
                  <a:pt x="109" y="114"/>
                  <a:pt x="123" y="120"/>
                  <a:pt x="133" y="130"/>
                </a:cubicBezTo>
                <a:cubicBezTo>
                  <a:pt x="144" y="141"/>
                  <a:pt x="149" y="155"/>
                  <a:pt x="149" y="170"/>
                </a:cubicBezTo>
                <a:cubicBezTo>
                  <a:pt x="149" y="200"/>
                  <a:pt x="124" y="225"/>
                  <a:pt x="94" y="225"/>
                </a:cubicBezTo>
                <a:close/>
                <a:moveTo>
                  <a:pt x="99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91"/>
                  <a:pt x="88" y="91"/>
                  <a:pt x="8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0"/>
                </a:lnTo>
                <a:close/>
                <a:moveTo>
                  <a:pt x="125" y="59"/>
                </a:moveTo>
                <a:cubicBezTo>
                  <a:pt x="114" y="59"/>
                  <a:pt x="114" y="59"/>
                  <a:pt x="114" y="59"/>
                </a:cubicBezTo>
                <a:cubicBezTo>
                  <a:pt x="114" y="98"/>
                  <a:pt x="114" y="98"/>
                  <a:pt x="114" y="98"/>
                </a:cubicBezTo>
                <a:cubicBezTo>
                  <a:pt x="125" y="98"/>
                  <a:pt x="125" y="98"/>
                  <a:pt x="125" y="98"/>
                </a:cubicBezTo>
                <a:lnTo>
                  <a:pt x="125" y="59"/>
                </a:lnTo>
                <a:close/>
                <a:moveTo>
                  <a:pt x="125" y="37"/>
                </a:moveTo>
                <a:cubicBezTo>
                  <a:pt x="114" y="37"/>
                  <a:pt x="114" y="37"/>
                  <a:pt x="114" y="37"/>
                </a:cubicBezTo>
                <a:cubicBezTo>
                  <a:pt x="114" y="47"/>
                  <a:pt x="114" y="47"/>
                  <a:pt x="114" y="47"/>
                </a:cubicBezTo>
                <a:cubicBezTo>
                  <a:pt x="125" y="47"/>
                  <a:pt x="125" y="47"/>
                  <a:pt x="125" y="47"/>
                </a:cubicBezTo>
                <a:lnTo>
                  <a:pt x="125" y="37"/>
                </a:lnTo>
                <a:close/>
                <a:moveTo>
                  <a:pt x="176" y="107"/>
                </a:moveTo>
                <a:cubicBezTo>
                  <a:pt x="176" y="189"/>
                  <a:pt x="176" y="189"/>
                  <a:pt x="176" y="189"/>
                </a:cubicBezTo>
                <a:cubicBezTo>
                  <a:pt x="187" y="189"/>
                  <a:pt x="187" y="189"/>
                  <a:pt x="187" y="189"/>
                </a:cubicBezTo>
                <a:cubicBezTo>
                  <a:pt x="187" y="107"/>
                  <a:pt x="187" y="107"/>
                  <a:pt x="187" y="107"/>
                </a:cubicBezTo>
                <a:lnTo>
                  <a:pt x="176" y="107"/>
                </a:lnTo>
                <a:close/>
                <a:moveTo>
                  <a:pt x="176" y="211"/>
                </a:moveTo>
                <a:cubicBezTo>
                  <a:pt x="187" y="211"/>
                  <a:pt x="187" y="211"/>
                  <a:pt x="187" y="211"/>
                </a:cubicBezTo>
                <a:cubicBezTo>
                  <a:pt x="187" y="201"/>
                  <a:pt x="187" y="201"/>
                  <a:pt x="187" y="201"/>
                </a:cubicBezTo>
                <a:cubicBezTo>
                  <a:pt x="176" y="201"/>
                  <a:pt x="176" y="201"/>
                  <a:pt x="176" y="201"/>
                </a:cubicBezTo>
                <a:lnTo>
                  <a:pt x="176" y="211"/>
                </a:lnTo>
                <a:close/>
                <a:moveTo>
                  <a:pt x="0" y="147"/>
                </a:moveTo>
                <a:cubicBezTo>
                  <a:pt x="11" y="147"/>
                  <a:pt x="11" y="147"/>
                  <a:pt x="11" y="147"/>
                </a:cubicBezTo>
                <a:cubicBezTo>
                  <a:pt x="11" y="68"/>
                  <a:pt x="11" y="68"/>
                  <a:pt x="11" y="68"/>
                </a:cubicBezTo>
                <a:cubicBezTo>
                  <a:pt x="0" y="68"/>
                  <a:pt x="0" y="68"/>
                  <a:pt x="0" y="68"/>
                </a:cubicBezTo>
                <a:lnTo>
                  <a:pt x="0" y="147"/>
                </a:lnTo>
                <a:close/>
                <a:moveTo>
                  <a:pt x="0" y="169"/>
                </a:moveTo>
                <a:cubicBezTo>
                  <a:pt x="11" y="169"/>
                  <a:pt x="11" y="169"/>
                  <a:pt x="11" y="169"/>
                </a:cubicBezTo>
                <a:cubicBezTo>
                  <a:pt x="11" y="159"/>
                  <a:pt x="11" y="159"/>
                  <a:pt x="11" y="159"/>
                </a:cubicBezTo>
                <a:cubicBezTo>
                  <a:pt x="0" y="159"/>
                  <a:pt x="0" y="159"/>
                  <a:pt x="0" y="159"/>
                </a:cubicBezTo>
                <a:lnTo>
                  <a:pt x="0" y="169"/>
                </a:lnTo>
                <a:close/>
                <a:moveTo>
                  <a:pt x="73" y="45"/>
                </a:moveTo>
                <a:cubicBezTo>
                  <a:pt x="63" y="45"/>
                  <a:pt x="63" y="45"/>
                  <a:pt x="63" y="45"/>
                </a:cubicBezTo>
                <a:cubicBezTo>
                  <a:pt x="63" y="98"/>
                  <a:pt x="63" y="98"/>
                  <a:pt x="63" y="98"/>
                </a:cubicBezTo>
                <a:cubicBezTo>
                  <a:pt x="73" y="98"/>
                  <a:pt x="73" y="98"/>
                  <a:pt x="73" y="98"/>
                </a:cubicBezTo>
                <a:lnTo>
                  <a:pt x="73" y="45"/>
                </a:lnTo>
                <a:close/>
                <a:moveTo>
                  <a:pt x="73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3" y="33"/>
                  <a:pt x="63" y="33"/>
                  <a:pt x="63" y="33"/>
                </a:cubicBezTo>
                <a:cubicBezTo>
                  <a:pt x="73" y="33"/>
                  <a:pt x="73" y="33"/>
                  <a:pt x="73" y="33"/>
                </a:cubicBezTo>
                <a:lnTo>
                  <a:pt x="73" y="23"/>
                </a:lnTo>
                <a:close/>
              </a:path>
            </a:pathLst>
          </a:custGeom>
          <a:solidFill>
            <a:srgbClr val="2A9D8F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64" name="Freeform 304">
            <a:extLst>
              <a:ext uri="{FF2B5EF4-FFF2-40B4-BE49-F238E27FC236}">
                <a16:creationId xmlns:a16="http://schemas.microsoft.com/office/drawing/2014/main" id="{75D84FE7-A133-4471-A482-55CF842C0F9D}"/>
              </a:ext>
            </a:extLst>
          </p:cNvPr>
          <p:cNvSpPr>
            <a:spLocks noEditPoints="1"/>
          </p:cNvSpPr>
          <p:nvPr/>
        </p:nvSpPr>
        <p:spPr bwMode="auto">
          <a:xfrm>
            <a:off x="11541181" y="4148699"/>
            <a:ext cx="1736926" cy="1713111"/>
          </a:xfrm>
          <a:custGeom>
            <a:avLst/>
            <a:gdLst>
              <a:gd name="T0" fmla="*/ 231 w 272"/>
              <a:gd name="T1" fmla="*/ 165 h 268"/>
              <a:gd name="T2" fmla="*/ 215 w 272"/>
              <a:gd name="T3" fmla="*/ 79 h 268"/>
              <a:gd name="T4" fmla="*/ 58 w 272"/>
              <a:gd name="T5" fmla="*/ 79 h 268"/>
              <a:gd name="T6" fmla="*/ 41 w 272"/>
              <a:gd name="T7" fmla="*/ 165 h 268"/>
              <a:gd name="T8" fmla="*/ 10 w 272"/>
              <a:gd name="T9" fmla="*/ 205 h 268"/>
              <a:gd name="T10" fmla="*/ 46 w 272"/>
              <a:gd name="T11" fmla="*/ 205 h 268"/>
              <a:gd name="T12" fmla="*/ 85 w 272"/>
              <a:gd name="T13" fmla="*/ 138 h 268"/>
              <a:gd name="T14" fmla="*/ 130 w 272"/>
              <a:gd name="T15" fmla="*/ 219 h 268"/>
              <a:gd name="T16" fmla="*/ 136 w 272"/>
              <a:gd name="T17" fmla="*/ 268 h 268"/>
              <a:gd name="T18" fmla="*/ 142 w 272"/>
              <a:gd name="T19" fmla="*/ 219 h 268"/>
              <a:gd name="T20" fmla="*/ 187 w 272"/>
              <a:gd name="T21" fmla="*/ 138 h 268"/>
              <a:gd name="T22" fmla="*/ 226 w 272"/>
              <a:gd name="T23" fmla="*/ 205 h 268"/>
              <a:gd name="T24" fmla="*/ 262 w 272"/>
              <a:gd name="T25" fmla="*/ 205 h 268"/>
              <a:gd name="T26" fmla="*/ 37 w 272"/>
              <a:gd name="T27" fmla="*/ 196 h 268"/>
              <a:gd name="T28" fmla="*/ 19 w 272"/>
              <a:gd name="T29" fmla="*/ 196 h 268"/>
              <a:gd name="T30" fmla="*/ 37 w 272"/>
              <a:gd name="T31" fmla="*/ 178 h 268"/>
              <a:gd name="T32" fmla="*/ 149 w 272"/>
              <a:gd name="T33" fmla="*/ 243 h 268"/>
              <a:gd name="T34" fmla="*/ 123 w 272"/>
              <a:gd name="T35" fmla="*/ 243 h 268"/>
              <a:gd name="T36" fmla="*/ 149 w 272"/>
              <a:gd name="T37" fmla="*/ 243 h 268"/>
              <a:gd name="T38" fmla="*/ 70 w 272"/>
              <a:gd name="T39" fmla="*/ 79 h 268"/>
              <a:gd name="T40" fmla="*/ 203 w 272"/>
              <a:gd name="T41" fmla="*/ 79 h 268"/>
              <a:gd name="T42" fmla="*/ 253 w 272"/>
              <a:gd name="T43" fmla="*/ 196 h 268"/>
              <a:gd name="T44" fmla="*/ 235 w 272"/>
              <a:gd name="T45" fmla="*/ 196 h 268"/>
              <a:gd name="T46" fmla="*/ 253 w 272"/>
              <a:gd name="T47" fmla="*/ 178 h 268"/>
              <a:gd name="T48" fmla="*/ 136 w 272"/>
              <a:gd name="T49" fmla="*/ 45 h 268"/>
              <a:gd name="T50" fmla="*/ 162 w 272"/>
              <a:gd name="T51" fmla="*/ 59 h 268"/>
              <a:gd name="T52" fmla="*/ 142 w 272"/>
              <a:gd name="T53" fmla="*/ 27 h 268"/>
              <a:gd name="T54" fmla="*/ 130 w 272"/>
              <a:gd name="T55" fmla="*/ 34 h 268"/>
              <a:gd name="T56" fmla="*/ 136 w 272"/>
              <a:gd name="T57" fmla="*/ 85 h 268"/>
              <a:gd name="T58" fmla="*/ 136 w 272"/>
              <a:gd name="T59" fmla="*/ 112 h 268"/>
              <a:gd name="T60" fmla="*/ 110 w 272"/>
              <a:gd name="T61" fmla="*/ 98 h 268"/>
              <a:gd name="T62" fmla="*/ 130 w 272"/>
              <a:gd name="T63" fmla="*/ 130 h 268"/>
              <a:gd name="T64" fmla="*/ 142 w 272"/>
              <a:gd name="T65" fmla="*/ 123 h 268"/>
              <a:gd name="T66" fmla="*/ 136 w 272"/>
              <a:gd name="T67" fmla="*/ 73 h 268"/>
              <a:gd name="T68" fmla="*/ 136 w 272"/>
              <a:gd name="T69" fmla="*/ 45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2" h="268">
                <a:moveTo>
                  <a:pt x="262" y="169"/>
                </a:moveTo>
                <a:cubicBezTo>
                  <a:pt x="254" y="161"/>
                  <a:pt x="241" y="160"/>
                  <a:pt x="231" y="165"/>
                </a:cubicBezTo>
                <a:cubicBezTo>
                  <a:pt x="196" y="130"/>
                  <a:pt x="196" y="130"/>
                  <a:pt x="196" y="130"/>
                </a:cubicBezTo>
                <a:cubicBezTo>
                  <a:pt x="207" y="116"/>
                  <a:pt x="215" y="98"/>
                  <a:pt x="215" y="79"/>
                </a:cubicBezTo>
                <a:cubicBezTo>
                  <a:pt x="215" y="35"/>
                  <a:pt x="179" y="0"/>
                  <a:pt x="136" y="0"/>
                </a:cubicBezTo>
                <a:cubicBezTo>
                  <a:pt x="93" y="0"/>
                  <a:pt x="58" y="35"/>
                  <a:pt x="58" y="79"/>
                </a:cubicBezTo>
                <a:cubicBezTo>
                  <a:pt x="58" y="98"/>
                  <a:pt x="65" y="116"/>
                  <a:pt x="76" y="130"/>
                </a:cubicBezTo>
                <a:cubicBezTo>
                  <a:pt x="41" y="165"/>
                  <a:pt x="41" y="165"/>
                  <a:pt x="41" y="165"/>
                </a:cubicBezTo>
                <a:cubicBezTo>
                  <a:pt x="31" y="160"/>
                  <a:pt x="18" y="161"/>
                  <a:pt x="10" y="169"/>
                </a:cubicBezTo>
                <a:cubicBezTo>
                  <a:pt x="0" y="179"/>
                  <a:pt x="0" y="195"/>
                  <a:pt x="10" y="205"/>
                </a:cubicBezTo>
                <a:cubicBezTo>
                  <a:pt x="15" y="209"/>
                  <a:pt x="21" y="212"/>
                  <a:pt x="28" y="212"/>
                </a:cubicBezTo>
                <a:cubicBezTo>
                  <a:pt x="35" y="212"/>
                  <a:pt x="41" y="209"/>
                  <a:pt x="46" y="205"/>
                </a:cubicBezTo>
                <a:cubicBezTo>
                  <a:pt x="54" y="196"/>
                  <a:pt x="55" y="184"/>
                  <a:pt x="49" y="174"/>
                </a:cubicBezTo>
                <a:cubicBezTo>
                  <a:pt x="85" y="138"/>
                  <a:pt x="85" y="138"/>
                  <a:pt x="85" y="138"/>
                </a:cubicBezTo>
                <a:cubicBezTo>
                  <a:pt x="97" y="149"/>
                  <a:pt x="113" y="156"/>
                  <a:pt x="130" y="157"/>
                </a:cubicBezTo>
                <a:cubicBezTo>
                  <a:pt x="130" y="219"/>
                  <a:pt x="130" y="219"/>
                  <a:pt x="130" y="219"/>
                </a:cubicBezTo>
                <a:cubicBezTo>
                  <a:pt x="119" y="222"/>
                  <a:pt x="111" y="231"/>
                  <a:pt x="111" y="243"/>
                </a:cubicBezTo>
                <a:cubicBezTo>
                  <a:pt x="111" y="257"/>
                  <a:pt x="122" y="268"/>
                  <a:pt x="136" y="268"/>
                </a:cubicBezTo>
                <a:cubicBezTo>
                  <a:pt x="150" y="268"/>
                  <a:pt x="161" y="257"/>
                  <a:pt x="161" y="243"/>
                </a:cubicBezTo>
                <a:cubicBezTo>
                  <a:pt x="161" y="231"/>
                  <a:pt x="153" y="222"/>
                  <a:pt x="142" y="219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159" y="156"/>
                  <a:pt x="175" y="149"/>
                  <a:pt x="187" y="138"/>
                </a:cubicBezTo>
                <a:cubicBezTo>
                  <a:pt x="223" y="174"/>
                  <a:pt x="223" y="174"/>
                  <a:pt x="223" y="174"/>
                </a:cubicBezTo>
                <a:cubicBezTo>
                  <a:pt x="217" y="184"/>
                  <a:pt x="218" y="196"/>
                  <a:pt x="226" y="205"/>
                </a:cubicBezTo>
                <a:cubicBezTo>
                  <a:pt x="231" y="209"/>
                  <a:pt x="237" y="212"/>
                  <a:pt x="244" y="212"/>
                </a:cubicBezTo>
                <a:cubicBezTo>
                  <a:pt x="251" y="212"/>
                  <a:pt x="257" y="209"/>
                  <a:pt x="262" y="205"/>
                </a:cubicBezTo>
                <a:cubicBezTo>
                  <a:pt x="272" y="195"/>
                  <a:pt x="272" y="179"/>
                  <a:pt x="262" y="169"/>
                </a:cubicBezTo>
                <a:close/>
                <a:moveTo>
                  <a:pt x="37" y="196"/>
                </a:moveTo>
                <a:cubicBezTo>
                  <a:pt x="35" y="199"/>
                  <a:pt x="31" y="200"/>
                  <a:pt x="28" y="200"/>
                </a:cubicBezTo>
                <a:cubicBezTo>
                  <a:pt x="24" y="200"/>
                  <a:pt x="21" y="199"/>
                  <a:pt x="19" y="196"/>
                </a:cubicBezTo>
                <a:cubicBezTo>
                  <a:pt x="14" y="191"/>
                  <a:pt x="14" y="183"/>
                  <a:pt x="19" y="178"/>
                </a:cubicBezTo>
                <a:cubicBezTo>
                  <a:pt x="24" y="173"/>
                  <a:pt x="32" y="173"/>
                  <a:pt x="37" y="178"/>
                </a:cubicBezTo>
                <a:cubicBezTo>
                  <a:pt x="42" y="183"/>
                  <a:pt x="42" y="191"/>
                  <a:pt x="37" y="196"/>
                </a:cubicBezTo>
                <a:close/>
                <a:moveTo>
                  <a:pt x="149" y="243"/>
                </a:moveTo>
                <a:cubicBezTo>
                  <a:pt x="149" y="250"/>
                  <a:pt x="143" y="256"/>
                  <a:pt x="136" y="256"/>
                </a:cubicBezTo>
                <a:cubicBezTo>
                  <a:pt x="129" y="256"/>
                  <a:pt x="123" y="250"/>
                  <a:pt x="123" y="243"/>
                </a:cubicBezTo>
                <a:cubicBezTo>
                  <a:pt x="123" y="236"/>
                  <a:pt x="129" y="230"/>
                  <a:pt x="136" y="230"/>
                </a:cubicBezTo>
                <a:cubicBezTo>
                  <a:pt x="143" y="230"/>
                  <a:pt x="149" y="236"/>
                  <a:pt x="149" y="243"/>
                </a:cubicBezTo>
                <a:close/>
                <a:moveTo>
                  <a:pt x="136" y="145"/>
                </a:moveTo>
                <a:cubicBezTo>
                  <a:pt x="99" y="145"/>
                  <a:pt x="70" y="115"/>
                  <a:pt x="70" y="79"/>
                </a:cubicBezTo>
                <a:cubicBezTo>
                  <a:pt x="70" y="42"/>
                  <a:pt x="99" y="12"/>
                  <a:pt x="136" y="12"/>
                </a:cubicBezTo>
                <a:cubicBezTo>
                  <a:pt x="173" y="12"/>
                  <a:pt x="203" y="42"/>
                  <a:pt x="203" y="79"/>
                </a:cubicBezTo>
                <a:cubicBezTo>
                  <a:pt x="203" y="115"/>
                  <a:pt x="173" y="145"/>
                  <a:pt x="136" y="145"/>
                </a:cubicBezTo>
                <a:close/>
                <a:moveTo>
                  <a:pt x="253" y="196"/>
                </a:moveTo>
                <a:cubicBezTo>
                  <a:pt x="251" y="199"/>
                  <a:pt x="248" y="200"/>
                  <a:pt x="244" y="200"/>
                </a:cubicBezTo>
                <a:cubicBezTo>
                  <a:pt x="241" y="200"/>
                  <a:pt x="237" y="199"/>
                  <a:pt x="235" y="196"/>
                </a:cubicBezTo>
                <a:cubicBezTo>
                  <a:pt x="230" y="191"/>
                  <a:pt x="230" y="183"/>
                  <a:pt x="235" y="178"/>
                </a:cubicBezTo>
                <a:cubicBezTo>
                  <a:pt x="240" y="173"/>
                  <a:pt x="248" y="173"/>
                  <a:pt x="253" y="178"/>
                </a:cubicBezTo>
                <a:cubicBezTo>
                  <a:pt x="258" y="183"/>
                  <a:pt x="258" y="191"/>
                  <a:pt x="253" y="196"/>
                </a:cubicBezTo>
                <a:close/>
                <a:moveTo>
                  <a:pt x="136" y="45"/>
                </a:moveTo>
                <a:cubicBezTo>
                  <a:pt x="144" y="45"/>
                  <a:pt x="150" y="51"/>
                  <a:pt x="150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62" y="47"/>
                  <a:pt x="153" y="37"/>
                  <a:pt x="142" y="34"/>
                </a:cubicBezTo>
                <a:cubicBezTo>
                  <a:pt x="142" y="27"/>
                  <a:pt x="142" y="27"/>
                  <a:pt x="142" y="27"/>
                </a:cubicBezTo>
                <a:cubicBezTo>
                  <a:pt x="130" y="27"/>
                  <a:pt x="130" y="27"/>
                  <a:pt x="130" y="27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19" y="37"/>
                  <a:pt x="110" y="47"/>
                  <a:pt x="110" y="59"/>
                </a:cubicBezTo>
                <a:cubicBezTo>
                  <a:pt x="110" y="73"/>
                  <a:pt x="122" y="85"/>
                  <a:pt x="136" y="85"/>
                </a:cubicBezTo>
                <a:cubicBezTo>
                  <a:pt x="144" y="85"/>
                  <a:pt x="150" y="91"/>
                  <a:pt x="150" y="98"/>
                </a:cubicBezTo>
                <a:cubicBezTo>
                  <a:pt x="150" y="106"/>
                  <a:pt x="144" y="112"/>
                  <a:pt x="136" y="112"/>
                </a:cubicBezTo>
                <a:cubicBezTo>
                  <a:pt x="128" y="112"/>
                  <a:pt x="122" y="106"/>
                  <a:pt x="122" y="98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111"/>
                  <a:pt x="119" y="121"/>
                  <a:pt x="130" y="123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42" y="123"/>
                  <a:pt x="142" y="123"/>
                  <a:pt x="142" y="123"/>
                </a:cubicBezTo>
                <a:cubicBezTo>
                  <a:pt x="153" y="121"/>
                  <a:pt x="162" y="111"/>
                  <a:pt x="162" y="98"/>
                </a:cubicBezTo>
                <a:cubicBezTo>
                  <a:pt x="162" y="84"/>
                  <a:pt x="150" y="73"/>
                  <a:pt x="136" y="73"/>
                </a:cubicBezTo>
                <a:cubicBezTo>
                  <a:pt x="128" y="73"/>
                  <a:pt x="122" y="67"/>
                  <a:pt x="122" y="59"/>
                </a:cubicBezTo>
                <a:cubicBezTo>
                  <a:pt x="122" y="51"/>
                  <a:pt x="128" y="45"/>
                  <a:pt x="136" y="45"/>
                </a:cubicBezTo>
                <a:close/>
              </a:path>
            </a:pathLst>
          </a:custGeom>
          <a:solidFill>
            <a:srgbClr val="F4A261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65" name="Freeform 305">
            <a:extLst>
              <a:ext uri="{FF2B5EF4-FFF2-40B4-BE49-F238E27FC236}">
                <a16:creationId xmlns:a16="http://schemas.microsoft.com/office/drawing/2014/main" id="{C7C2A46E-1BDA-485A-ACC9-793F78EB2902}"/>
              </a:ext>
            </a:extLst>
          </p:cNvPr>
          <p:cNvSpPr>
            <a:spLocks noEditPoints="1"/>
          </p:cNvSpPr>
          <p:nvPr/>
        </p:nvSpPr>
        <p:spPr bwMode="auto">
          <a:xfrm>
            <a:off x="19481187" y="4518630"/>
            <a:ext cx="1552755" cy="1547992"/>
          </a:xfrm>
          <a:custGeom>
            <a:avLst/>
            <a:gdLst>
              <a:gd name="T0" fmla="*/ 71 w 243"/>
              <a:gd name="T1" fmla="*/ 1 h 242"/>
              <a:gd name="T2" fmla="*/ 11 w 243"/>
              <a:gd name="T3" fmla="*/ 75 h 242"/>
              <a:gd name="T4" fmla="*/ 132 w 243"/>
              <a:gd name="T5" fmla="*/ 105 h 242"/>
              <a:gd name="T6" fmla="*/ 127 w 243"/>
              <a:gd name="T7" fmla="*/ 81 h 242"/>
              <a:gd name="T8" fmla="*/ 100 w 243"/>
              <a:gd name="T9" fmla="*/ 105 h 242"/>
              <a:gd name="T10" fmla="*/ 121 w 243"/>
              <a:gd name="T11" fmla="*/ 147 h 242"/>
              <a:gd name="T12" fmla="*/ 116 w 243"/>
              <a:gd name="T13" fmla="*/ 157 h 242"/>
              <a:gd name="T14" fmla="*/ 127 w 243"/>
              <a:gd name="T15" fmla="*/ 157 h 242"/>
              <a:gd name="T16" fmla="*/ 111 w 243"/>
              <a:gd name="T17" fmla="*/ 105 h 242"/>
              <a:gd name="T18" fmla="*/ 61 w 243"/>
              <a:gd name="T19" fmla="*/ 121 h 242"/>
              <a:gd name="T20" fmla="*/ 121 w 243"/>
              <a:gd name="T21" fmla="*/ 61 h 242"/>
              <a:gd name="T22" fmla="*/ 121 w 243"/>
              <a:gd name="T23" fmla="*/ 72 h 242"/>
              <a:gd name="T24" fmla="*/ 239 w 243"/>
              <a:gd name="T25" fmla="*/ 164 h 242"/>
              <a:gd name="T26" fmla="*/ 164 w 243"/>
              <a:gd name="T27" fmla="*/ 238 h 242"/>
              <a:gd name="T28" fmla="*/ 239 w 243"/>
              <a:gd name="T29" fmla="*/ 164 h 242"/>
              <a:gd name="T30" fmla="*/ 208 w 243"/>
              <a:gd name="T31" fmla="*/ 186 h 242"/>
              <a:gd name="T32" fmla="*/ 195 w 243"/>
              <a:gd name="T33" fmla="*/ 157 h 242"/>
              <a:gd name="T34" fmla="*/ 199 w 243"/>
              <a:gd name="T35" fmla="*/ 148 h 242"/>
              <a:gd name="T36" fmla="*/ 230 w 243"/>
              <a:gd name="T37" fmla="*/ 133 h 242"/>
              <a:gd name="T38" fmla="*/ 225 w 243"/>
              <a:gd name="T39" fmla="*/ 104 h 242"/>
              <a:gd name="T40" fmla="*/ 199 w 243"/>
              <a:gd name="T41" fmla="*/ 95 h 242"/>
              <a:gd name="T42" fmla="*/ 195 w 243"/>
              <a:gd name="T43" fmla="*/ 84 h 242"/>
              <a:gd name="T44" fmla="*/ 190 w 243"/>
              <a:gd name="T45" fmla="*/ 36 h 242"/>
              <a:gd name="T46" fmla="*/ 158 w 243"/>
              <a:gd name="T47" fmla="*/ 48 h 242"/>
              <a:gd name="T48" fmla="*/ 148 w 243"/>
              <a:gd name="T49" fmla="*/ 43 h 242"/>
              <a:gd name="T50" fmla="*/ 139 w 243"/>
              <a:gd name="T51" fmla="*/ 18 h 242"/>
              <a:gd name="T52" fmla="*/ 104 w 243"/>
              <a:gd name="T53" fmla="*/ 18 h 242"/>
              <a:gd name="T54" fmla="*/ 95 w 243"/>
              <a:gd name="T55" fmla="*/ 43 h 242"/>
              <a:gd name="T56" fmla="*/ 84 w 243"/>
              <a:gd name="T57" fmla="*/ 48 h 242"/>
              <a:gd name="T58" fmla="*/ 53 w 243"/>
              <a:gd name="T59" fmla="*/ 36 h 242"/>
              <a:gd name="T60" fmla="*/ 36 w 243"/>
              <a:gd name="T61" fmla="*/ 60 h 242"/>
              <a:gd name="T62" fmla="*/ 44 w 243"/>
              <a:gd name="T63" fmla="*/ 94 h 242"/>
              <a:gd name="T64" fmla="*/ 13 w 243"/>
              <a:gd name="T65" fmla="*/ 109 h 242"/>
              <a:gd name="T66" fmla="*/ 18 w 243"/>
              <a:gd name="T67" fmla="*/ 138 h 242"/>
              <a:gd name="T68" fmla="*/ 36 w 243"/>
              <a:gd name="T69" fmla="*/ 182 h 242"/>
              <a:gd name="T70" fmla="*/ 57 w 243"/>
              <a:gd name="T71" fmla="*/ 208 h 242"/>
              <a:gd name="T72" fmla="*/ 95 w 243"/>
              <a:gd name="T73" fmla="*/ 199 h 242"/>
              <a:gd name="T74" fmla="*/ 104 w 243"/>
              <a:gd name="T75" fmla="*/ 225 h 242"/>
              <a:gd name="T76" fmla="*/ 137 w 243"/>
              <a:gd name="T77" fmla="*/ 228 h 242"/>
              <a:gd name="T78" fmla="*/ 148 w 243"/>
              <a:gd name="T79" fmla="*/ 199 h 242"/>
              <a:gd name="T80" fmla="*/ 157 w 243"/>
              <a:gd name="T81" fmla="*/ 195 h 242"/>
              <a:gd name="T82" fmla="*/ 190 w 243"/>
              <a:gd name="T83" fmla="*/ 206 h 242"/>
              <a:gd name="T84" fmla="*/ 144 w 243"/>
              <a:gd name="T85" fmla="*/ 189 h 242"/>
              <a:gd name="T86" fmla="*/ 115 w 243"/>
              <a:gd name="T87" fmla="*/ 219 h 242"/>
              <a:gd name="T88" fmla="*/ 90 w 243"/>
              <a:gd name="T89" fmla="*/ 185 h 242"/>
              <a:gd name="T90" fmla="*/ 57 w 243"/>
              <a:gd name="T91" fmla="*/ 152 h 242"/>
              <a:gd name="T92" fmla="*/ 23 w 243"/>
              <a:gd name="T93" fmla="*/ 114 h 242"/>
              <a:gd name="T94" fmla="*/ 57 w 243"/>
              <a:gd name="T95" fmla="*/ 89 h 242"/>
              <a:gd name="T96" fmla="*/ 90 w 243"/>
              <a:gd name="T97" fmla="*/ 57 h 242"/>
              <a:gd name="T98" fmla="*/ 99 w 243"/>
              <a:gd name="T99" fmla="*/ 53 h 242"/>
              <a:gd name="T100" fmla="*/ 104 w 243"/>
              <a:gd name="T101" fmla="*/ 50 h 242"/>
              <a:gd name="T102" fmla="*/ 144 w 243"/>
              <a:gd name="T103" fmla="*/ 53 h 242"/>
              <a:gd name="T104" fmla="*/ 153 w 243"/>
              <a:gd name="T105" fmla="*/ 57 h 242"/>
              <a:gd name="T106" fmla="*/ 185 w 243"/>
              <a:gd name="T107" fmla="*/ 89 h 242"/>
              <a:gd name="T108" fmla="*/ 189 w 243"/>
              <a:gd name="T109" fmla="*/ 98 h 242"/>
              <a:gd name="T110" fmla="*/ 189 w 243"/>
              <a:gd name="T111" fmla="*/ 144 h 242"/>
              <a:gd name="T112" fmla="*/ 185 w 243"/>
              <a:gd name="T113" fmla="*/ 153 h 242"/>
              <a:gd name="T114" fmla="*/ 153 w 243"/>
              <a:gd name="T115" fmla="*/ 185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3" h="242">
                <a:moveTo>
                  <a:pt x="76" y="11"/>
                </a:moveTo>
                <a:cubicBezTo>
                  <a:pt x="78" y="10"/>
                  <a:pt x="80" y="6"/>
                  <a:pt x="79" y="4"/>
                </a:cubicBezTo>
                <a:cubicBezTo>
                  <a:pt x="77" y="1"/>
                  <a:pt x="74" y="0"/>
                  <a:pt x="71" y="1"/>
                </a:cubicBezTo>
                <a:cubicBezTo>
                  <a:pt x="40" y="14"/>
                  <a:pt x="14" y="40"/>
                  <a:pt x="1" y="71"/>
                </a:cubicBezTo>
                <a:cubicBezTo>
                  <a:pt x="0" y="74"/>
                  <a:pt x="1" y="77"/>
                  <a:pt x="4" y="78"/>
                </a:cubicBezTo>
                <a:cubicBezTo>
                  <a:pt x="7" y="79"/>
                  <a:pt x="10" y="78"/>
                  <a:pt x="11" y="75"/>
                </a:cubicBezTo>
                <a:cubicBezTo>
                  <a:pt x="23" y="46"/>
                  <a:pt x="47" y="23"/>
                  <a:pt x="76" y="11"/>
                </a:cubicBezTo>
                <a:close/>
                <a:moveTo>
                  <a:pt x="121" y="95"/>
                </a:moveTo>
                <a:cubicBezTo>
                  <a:pt x="127" y="95"/>
                  <a:pt x="132" y="100"/>
                  <a:pt x="132" y="105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42" y="96"/>
                  <a:pt x="136" y="88"/>
                  <a:pt x="127" y="85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16" y="81"/>
                  <a:pt x="116" y="81"/>
                  <a:pt x="116" y="81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07" y="88"/>
                  <a:pt x="100" y="96"/>
                  <a:pt x="100" y="105"/>
                </a:cubicBezTo>
                <a:cubicBezTo>
                  <a:pt x="100" y="117"/>
                  <a:pt x="110" y="126"/>
                  <a:pt x="121" y="126"/>
                </a:cubicBezTo>
                <a:cubicBezTo>
                  <a:pt x="127" y="126"/>
                  <a:pt x="132" y="131"/>
                  <a:pt x="132" y="137"/>
                </a:cubicBezTo>
                <a:cubicBezTo>
                  <a:pt x="132" y="142"/>
                  <a:pt x="127" y="147"/>
                  <a:pt x="121" y="147"/>
                </a:cubicBezTo>
                <a:cubicBezTo>
                  <a:pt x="116" y="147"/>
                  <a:pt x="111" y="142"/>
                  <a:pt x="111" y="137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0" y="146"/>
                  <a:pt x="107" y="154"/>
                  <a:pt x="116" y="157"/>
                </a:cubicBezTo>
                <a:cubicBezTo>
                  <a:pt x="116" y="162"/>
                  <a:pt x="116" y="162"/>
                  <a:pt x="116" y="162"/>
                </a:cubicBezTo>
                <a:cubicBezTo>
                  <a:pt x="127" y="162"/>
                  <a:pt x="127" y="162"/>
                  <a:pt x="127" y="162"/>
                </a:cubicBezTo>
                <a:cubicBezTo>
                  <a:pt x="127" y="157"/>
                  <a:pt x="127" y="157"/>
                  <a:pt x="127" y="157"/>
                </a:cubicBezTo>
                <a:cubicBezTo>
                  <a:pt x="136" y="154"/>
                  <a:pt x="142" y="146"/>
                  <a:pt x="142" y="137"/>
                </a:cubicBezTo>
                <a:cubicBezTo>
                  <a:pt x="142" y="125"/>
                  <a:pt x="133" y="116"/>
                  <a:pt x="121" y="116"/>
                </a:cubicBezTo>
                <a:cubicBezTo>
                  <a:pt x="116" y="116"/>
                  <a:pt x="111" y="111"/>
                  <a:pt x="111" y="105"/>
                </a:cubicBezTo>
                <a:cubicBezTo>
                  <a:pt x="111" y="100"/>
                  <a:pt x="116" y="95"/>
                  <a:pt x="121" y="95"/>
                </a:cubicBezTo>
                <a:close/>
                <a:moveTo>
                  <a:pt x="121" y="61"/>
                </a:moveTo>
                <a:cubicBezTo>
                  <a:pt x="88" y="61"/>
                  <a:pt x="61" y="88"/>
                  <a:pt x="61" y="121"/>
                </a:cubicBezTo>
                <a:cubicBezTo>
                  <a:pt x="61" y="154"/>
                  <a:pt x="88" y="181"/>
                  <a:pt x="121" y="181"/>
                </a:cubicBezTo>
                <a:cubicBezTo>
                  <a:pt x="154" y="181"/>
                  <a:pt x="181" y="154"/>
                  <a:pt x="181" y="121"/>
                </a:cubicBezTo>
                <a:cubicBezTo>
                  <a:pt x="181" y="88"/>
                  <a:pt x="154" y="61"/>
                  <a:pt x="121" y="61"/>
                </a:cubicBezTo>
                <a:close/>
                <a:moveTo>
                  <a:pt x="121" y="170"/>
                </a:moveTo>
                <a:cubicBezTo>
                  <a:pt x="94" y="170"/>
                  <a:pt x="72" y="148"/>
                  <a:pt x="72" y="121"/>
                </a:cubicBezTo>
                <a:cubicBezTo>
                  <a:pt x="72" y="94"/>
                  <a:pt x="94" y="72"/>
                  <a:pt x="121" y="72"/>
                </a:cubicBezTo>
                <a:cubicBezTo>
                  <a:pt x="149" y="72"/>
                  <a:pt x="171" y="94"/>
                  <a:pt x="171" y="121"/>
                </a:cubicBezTo>
                <a:cubicBezTo>
                  <a:pt x="171" y="148"/>
                  <a:pt x="149" y="170"/>
                  <a:pt x="121" y="170"/>
                </a:cubicBezTo>
                <a:close/>
                <a:moveTo>
                  <a:pt x="239" y="164"/>
                </a:moveTo>
                <a:cubicBezTo>
                  <a:pt x="236" y="163"/>
                  <a:pt x="233" y="164"/>
                  <a:pt x="232" y="167"/>
                </a:cubicBezTo>
                <a:cubicBezTo>
                  <a:pt x="220" y="196"/>
                  <a:pt x="196" y="219"/>
                  <a:pt x="167" y="231"/>
                </a:cubicBezTo>
                <a:cubicBezTo>
                  <a:pt x="164" y="232"/>
                  <a:pt x="163" y="236"/>
                  <a:pt x="164" y="238"/>
                </a:cubicBezTo>
                <a:cubicBezTo>
                  <a:pt x="165" y="241"/>
                  <a:pt x="169" y="242"/>
                  <a:pt x="171" y="241"/>
                </a:cubicBezTo>
                <a:cubicBezTo>
                  <a:pt x="203" y="228"/>
                  <a:pt x="228" y="203"/>
                  <a:pt x="242" y="171"/>
                </a:cubicBezTo>
                <a:cubicBezTo>
                  <a:pt x="243" y="168"/>
                  <a:pt x="241" y="165"/>
                  <a:pt x="239" y="164"/>
                </a:cubicBezTo>
                <a:close/>
                <a:moveTo>
                  <a:pt x="190" y="206"/>
                </a:moveTo>
                <a:cubicBezTo>
                  <a:pt x="207" y="190"/>
                  <a:pt x="207" y="190"/>
                  <a:pt x="207" y="190"/>
                </a:cubicBezTo>
                <a:cubicBezTo>
                  <a:pt x="208" y="189"/>
                  <a:pt x="208" y="187"/>
                  <a:pt x="208" y="186"/>
                </a:cubicBezTo>
                <a:cubicBezTo>
                  <a:pt x="208" y="184"/>
                  <a:pt x="208" y="183"/>
                  <a:pt x="207" y="182"/>
                </a:cubicBezTo>
                <a:cubicBezTo>
                  <a:pt x="200" y="175"/>
                  <a:pt x="192" y="163"/>
                  <a:pt x="195" y="158"/>
                </a:cubicBezTo>
                <a:cubicBezTo>
                  <a:pt x="195" y="157"/>
                  <a:pt x="195" y="157"/>
                  <a:pt x="195" y="157"/>
                </a:cubicBezTo>
                <a:cubicBezTo>
                  <a:pt x="195" y="158"/>
                  <a:pt x="195" y="158"/>
                  <a:pt x="195" y="158"/>
                </a:cubicBezTo>
                <a:cubicBezTo>
                  <a:pt x="197" y="154"/>
                  <a:pt x="198" y="151"/>
                  <a:pt x="199" y="147"/>
                </a:cubicBezTo>
                <a:cubicBezTo>
                  <a:pt x="199" y="148"/>
                  <a:pt x="199" y="148"/>
                  <a:pt x="199" y="148"/>
                </a:cubicBezTo>
                <a:cubicBezTo>
                  <a:pt x="199" y="147"/>
                  <a:pt x="199" y="147"/>
                  <a:pt x="199" y="147"/>
                </a:cubicBezTo>
                <a:cubicBezTo>
                  <a:pt x="201" y="141"/>
                  <a:pt x="215" y="138"/>
                  <a:pt x="225" y="138"/>
                </a:cubicBezTo>
                <a:cubicBezTo>
                  <a:pt x="228" y="138"/>
                  <a:pt x="230" y="136"/>
                  <a:pt x="230" y="133"/>
                </a:cubicBezTo>
                <a:cubicBezTo>
                  <a:pt x="230" y="109"/>
                  <a:pt x="230" y="109"/>
                  <a:pt x="230" y="109"/>
                </a:cubicBezTo>
                <a:cubicBezTo>
                  <a:pt x="230" y="108"/>
                  <a:pt x="230" y="106"/>
                  <a:pt x="229" y="105"/>
                </a:cubicBezTo>
                <a:cubicBezTo>
                  <a:pt x="228" y="104"/>
                  <a:pt x="226" y="104"/>
                  <a:pt x="225" y="104"/>
                </a:cubicBezTo>
                <a:cubicBezTo>
                  <a:pt x="215" y="104"/>
                  <a:pt x="201" y="101"/>
                  <a:pt x="199" y="95"/>
                </a:cubicBezTo>
                <a:cubicBezTo>
                  <a:pt x="199" y="95"/>
                  <a:pt x="199" y="95"/>
                  <a:pt x="199" y="94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198" y="91"/>
                  <a:pt x="197" y="88"/>
                  <a:pt x="195" y="84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5" y="84"/>
                  <a:pt x="195" y="84"/>
                  <a:pt x="195" y="84"/>
                </a:cubicBezTo>
                <a:cubicBezTo>
                  <a:pt x="192" y="79"/>
                  <a:pt x="200" y="67"/>
                  <a:pt x="207" y="60"/>
                </a:cubicBezTo>
                <a:cubicBezTo>
                  <a:pt x="209" y="58"/>
                  <a:pt x="209" y="54"/>
                  <a:pt x="207" y="52"/>
                </a:cubicBezTo>
                <a:cubicBezTo>
                  <a:pt x="190" y="36"/>
                  <a:pt x="190" y="36"/>
                  <a:pt x="190" y="36"/>
                </a:cubicBezTo>
                <a:cubicBezTo>
                  <a:pt x="189" y="35"/>
                  <a:pt x="188" y="34"/>
                  <a:pt x="186" y="34"/>
                </a:cubicBezTo>
                <a:cubicBezTo>
                  <a:pt x="185" y="34"/>
                  <a:pt x="183" y="35"/>
                  <a:pt x="182" y="36"/>
                </a:cubicBezTo>
                <a:cubicBezTo>
                  <a:pt x="176" y="43"/>
                  <a:pt x="163" y="51"/>
                  <a:pt x="158" y="48"/>
                </a:cubicBezTo>
                <a:cubicBezTo>
                  <a:pt x="159" y="48"/>
                  <a:pt x="159" y="48"/>
                  <a:pt x="159" y="48"/>
                </a:cubicBezTo>
                <a:cubicBezTo>
                  <a:pt x="158" y="47"/>
                  <a:pt x="158" y="47"/>
                  <a:pt x="158" y="47"/>
                </a:cubicBezTo>
                <a:cubicBezTo>
                  <a:pt x="155" y="46"/>
                  <a:pt x="151" y="44"/>
                  <a:pt x="148" y="4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3"/>
                  <a:pt x="148" y="43"/>
                  <a:pt x="147" y="43"/>
                </a:cubicBezTo>
                <a:cubicBezTo>
                  <a:pt x="142" y="41"/>
                  <a:pt x="139" y="27"/>
                  <a:pt x="139" y="18"/>
                </a:cubicBezTo>
                <a:cubicBezTo>
                  <a:pt x="139" y="15"/>
                  <a:pt x="136" y="12"/>
                  <a:pt x="133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07" y="12"/>
                  <a:pt x="104" y="15"/>
                  <a:pt x="104" y="18"/>
                </a:cubicBezTo>
                <a:cubicBezTo>
                  <a:pt x="104" y="27"/>
                  <a:pt x="101" y="41"/>
                  <a:pt x="96" y="43"/>
                </a:cubicBezTo>
                <a:cubicBezTo>
                  <a:pt x="95" y="43"/>
                  <a:pt x="95" y="43"/>
                  <a:pt x="95" y="43"/>
                </a:cubicBezTo>
                <a:cubicBezTo>
                  <a:pt x="95" y="43"/>
                  <a:pt x="95" y="43"/>
                  <a:pt x="95" y="43"/>
                </a:cubicBezTo>
                <a:cubicBezTo>
                  <a:pt x="92" y="44"/>
                  <a:pt x="88" y="46"/>
                  <a:pt x="85" y="47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79" y="51"/>
                  <a:pt x="67" y="43"/>
                  <a:pt x="60" y="36"/>
                </a:cubicBezTo>
                <a:cubicBezTo>
                  <a:pt x="59" y="35"/>
                  <a:pt x="58" y="34"/>
                  <a:pt x="57" y="34"/>
                </a:cubicBezTo>
                <a:cubicBezTo>
                  <a:pt x="55" y="34"/>
                  <a:pt x="54" y="35"/>
                  <a:pt x="53" y="36"/>
                </a:cubicBezTo>
                <a:cubicBezTo>
                  <a:pt x="36" y="52"/>
                  <a:pt x="36" y="52"/>
                  <a:pt x="36" y="52"/>
                </a:cubicBezTo>
                <a:cubicBezTo>
                  <a:pt x="35" y="53"/>
                  <a:pt x="35" y="55"/>
                  <a:pt x="35" y="56"/>
                </a:cubicBezTo>
                <a:cubicBezTo>
                  <a:pt x="35" y="58"/>
                  <a:pt x="35" y="59"/>
                  <a:pt x="36" y="60"/>
                </a:cubicBezTo>
                <a:cubicBezTo>
                  <a:pt x="43" y="67"/>
                  <a:pt x="51" y="79"/>
                  <a:pt x="48" y="84"/>
                </a:cubicBezTo>
                <a:cubicBezTo>
                  <a:pt x="46" y="88"/>
                  <a:pt x="45" y="91"/>
                  <a:pt x="43" y="95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95"/>
                  <a:pt x="43" y="95"/>
                  <a:pt x="43" y="95"/>
                </a:cubicBezTo>
                <a:cubicBezTo>
                  <a:pt x="42" y="101"/>
                  <a:pt x="28" y="104"/>
                  <a:pt x="18" y="104"/>
                </a:cubicBezTo>
                <a:cubicBezTo>
                  <a:pt x="15" y="104"/>
                  <a:pt x="13" y="106"/>
                  <a:pt x="13" y="109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13" y="134"/>
                  <a:pt x="13" y="136"/>
                  <a:pt x="14" y="137"/>
                </a:cubicBezTo>
                <a:cubicBezTo>
                  <a:pt x="15" y="138"/>
                  <a:pt x="16" y="138"/>
                  <a:pt x="18" y="138"/>
                </a:cubicBezTo>
                <a:cubicBezTo>
                  <a:pt x="28" y="138"/>
                  <a:pt x="42" y="141"/>
                  <a:pt x="43" y="147"/>
                </a:cubicBezTo>
                <a:cubicBezTo>
                  <a:pt x="45" y="151"/>
                  <a:pt x="46" y="154"/>
                  <a:pt x="48" y="158"/>
                </a:cubicBezTo>
                <a:cubicBezTo>
                  <a:pt x="51" y="163"/>
                  <a:pt x="43" y="175"/>
                  <a:pt x="36" y="182"/>
                </a:cubicBezTo>
                <a:cubicBezTo>
                  <a:pt x="34" y="184"/>
                  <a:pt x="34" y="188"/>
                  <a:pt x="36" y="190"/>
                </a:cubicBezTo>
                <a:cubicBezTo>
                  <a:pt x="53" y="206"/>
                  <a:pt x="53" y="206"/>
                  <a:pt x="53" y="206"/>
                </a:cubicBezTo>
                <a:cubicBezTo>
                  <a:pt x="54" y="207"/>
                  <a:pt x="55" y="208"/>
                  <a:pt x="57" y="208"/>
                </a:cubicBezTo>
                <a:cubicBezTo>
                  <a:pt x="58" y="208"/>
                  <a:pt x="59" y="207"/>
                  <a:pt x="60" y="206"/>
                </a:cubicBezTo>
                <a:cubicBezTo>
                  <a:pt x="67" y="199"/>
                  <a:pt x="79" y="191"/>
                  <a:pt x="84" y="194"/>
                </a:cubicBezTo>
                <a:cubicBezTo>
                  <a:pt x="88" y="196"/>
                  <a:pt x="92" y="198"/>
                  <a:pt x="95" y="199"/>
                </a:cubicBezTo>
                <a:cubicBezTo>
                  <a:pt x="95" y="199"/>
                  <a:pt x="95" y="199"/>
                  <a:pt x="95" y="199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101" y="201"/>
                  <a:pt x="104" y="215"/>
                  <a:pt x="104" y="225"/>
                </a:cubicBezTo>
                <a:cubicBezTo>
                  <a:pt x="104" y="227"/>
                  <a:pt x="107" y="230"/>
                  <a:pt x="110" y="230"/>
                </a:cubicBezTo>
                <a:cubicBezTo>
                  <a:pt x="133" y="230"/>
                  <a:pt x="133" y="230"/>
                  <a:pt x="133" y="230"/>
                </a:cubicBezTo>
                <a:cubicBezTo>
                  <a:pt x="135" y="230"/>
                  <a:pt x="136" y="229"/>
                  <a:pt x="137" y="228"/>
                </a:cubicBezTo>
                <a:cubicBezTo>
                  <a:pt x="138" y="227"/>
                  <a:pt x="139" y="226"/>
                  <a:pt x="139" y="225"/>
                </a:cubicBezTo>
                <a:cubicBezTo>
                  <a:pt x="139" y="215"/>
                  <a:pt x="142" y="201"/>
                  <a:pt x="147" y="199"/>
                </a:cubicBezTo>
                <a:cubicBezTo>
                  <a:pt x="148" y="199"/>
                  <a:pt x="148" y="199"/>
                  <a:pt x="148" y="199"/>
                </a:cubicBezTo>
                <a:cubicBezTo>
                  <a:pt x="148" y="199"/>
                  <a:pt x="148" y="199"/>
                  <a:pt x="148" y="199"/>
                </a:cubicBezTo>
                <a:cubicBezTo>
                  <a:pt x="151" y="198"/>
                  <a:pt x="155" y="196"/>
                  <a:pt x="158" y="195"/>
                </a:cubicBezTo>
                <a:cubicBezTo>
                  <a:pt x="157" y="195"/>
                  <a:pt x="157" y="195"/>
                  <a:pt x="157" y="195"/>
                </a:cubicBezTo>
                <a:cubicBezTo>
                  <a:pt x="158" y="194"/>
                  <a:pt x="158" y="194"/>
                  <a:pt x="158" y="194"/>
                </a:cubicBezTo>
                <a:cubicBezTo>
                  <a:pt x="163" y="191"/>
                  <a:pt x="176" y="199"/>
                  <a:pt x="182" y="206"/>
                </a:cubicBezTo>
                <a:cubicBezTo>
                  <a:pt x="185" y="208"/>
                  <a:pt x="188" y="208"/>
                  <a:pt x="190" y="206"/>
                </a:cubicBezTo>
                <a:close/>
                <a:moveTo>
                  <a:pt x="153" y="185"/>
                </a:moveTo>
                <a:cubicBezTo>
                  <a:pt x="153" y="185"/>
                  <a:pt x="153" y="185"/>
                  <a:pt x="153" y="185"/>
                </a:cubicBezTo>
                <a:cubicBezTo>
                  <a:pt x="150" y="186"/>
                  <a:pt x="147" y="188"/>
                  <a:pt x="144" y="189"/>
                </a:cubicBezTo>
                <a:cubicBezTo>
                  <a:pt x="144" y="189"/>
                  <a:pt x="144" y="189"/>
                  <a:pt x="144" y="189"/>
                </a:cubicBezTo>
                <a:cubicBezTo>
                  <a:pt x="132" y="193"/>
                  <a:pt x="129" y="210"/>
                  <a:pt x="128" y="219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4" y="210"/>
                  <a:pt x="111" y="193"/>
                  <a:pt x="99" y="189"/>
                </a:cubicBezTo>
                <a:cubicBezTo>
                  <a:pt x="99" y="189"/>
                  <a:pt x="99" y="189"/>
                  <a:pt x="99" y="189"/>
                </a:cubicBezTo>
                <a:cubicBezTo>
                  <a:pt x="96" y="188"/>
                  <a:pt x="92" y="186"/>
                  <a:pt x="90" y="185"/>
                </a:cubicBezTo>
                <a:cubicBezTo>
                  <a:pt x="79" y="178"/>
                  <a:pt x="64" y="189"/>
                  <a:pt x="57" y="195"/>
                </a:cubicBezTo>
                <a:cubicBezTo>
                  <a:pt x="47" y="186"/>
                  <a:pt x="47" y="186"/>
                  <a:pt x="47" y="186"/>
                </a:cubicBezTo>
                <a:cubicBezTo>
                  <a:pt x="53" y="179"/>
                  <a:pt x="64" y="164"/>
                  <a:pt x="57" y="152"/>
                </a:cubicBezTo>
                <a:cubicBezTo>
                  <a:pt x="56" y="150"/>
                  <a:pt x="55" y="147"/>
                  <a:pt x="54" y="144"/>
                </a:cubicBezTo>
                <a:cubicBezTo>
                  <a:pt x="50" y="131"/>
                  <a:pt x="33" y="128"/>
                  <a:pt x="23" y="128"/>
                </a:cubicBezTo>
                <a:cubicBezTo>
                  <a:pt x="23" y="114"/>
                  <a:pt x="23" y="114"/>
                  <a:pt x="23" y="114"/>
                </a:cubicBezTo>
                <a:cubicBezTo>
                  <a:pt x="33" y="114"/>
                  <a:pt x="50" y="111"/>
                  <a:pt x="54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5" y="95"/>
                  <a:pt x="56" y="92"/>
                  <a:pt x="57" y="89"/>
                </a:cubicBezTo>
                <a:cubicBezTo>
                  <a:pt x="64" y="78"/>
                  <a:pt x="53" y="63"/>
                  <a:pt x="47" y="56"/>
                </a:cubicBezTo>
                <a:cubicBezTo>
                  <a:pt x="57" y="47"/>
                  <a:pt x="57" y="47"/>
                  <a:pt x="57" y="47"/>
                </a:cubicBezTo>
                <a:cubicBezTo>
                  <a:pt x="64" y="53"/>
                  <a:pt x="78" y="63"/>
                  <a:pt x="90" y="57"/>
                </a:cubicBezTo>
                <a:cubicBezTo>
                  <a:pt x="90" y="57"/>
                  <a:pt x="90" y="57"/>
                  <a:pt x="90" y="57"/>
                </a:cubicBezTo>
                <a:cubicBezTo>
                  <a:pt x="93" y="56"/>
                  <a:pt x="96" y="54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1" y="53"/>
                  <a:pt x="103" y="52"/>
                  <a:pt x="104" y="50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12" y="44"/>
                  <a:pt x="114" y="31"/>
                  <a:pt x="115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29" y="32"/>
                  <a:pt x="132" y="50"/>
                  <a:pt x="144" y="53"/>
                </a:cubicBezTo>
                <a:cubicBezTo>
                  <a:pt x="144" y="53"/>
                  <a:pt x="144" y="53"/>
                  <a:pt x="144" y="53"/>
                </a:cubicBezTo>
                <a:cubicBezTo>
                  <a:pt x="147" y="54"/>
                  <a:pt x="150" y="56"/>
                  <a:pt x="153" y="57"/>
                </a:cubicBezTo>
                <a:cubicBezTo>
                  <a:pt x="153" y="57"/>
                  <a:pt x="153" y="57"/>
                  <a:pt x="153" y="57"/>
                </a:cubicBezTo>
                <a:cubicBezTo>
                  <a:pt x="164" y="63"/>
                  <a:pt x="179" y="53"/>
                  <a:pt x="186" y="47"/>
                </a:cubicBezTo>
                <a:cubicBezTo>
                  <a:pt x="195" y="56"/>
                  <a:pt x="195" y="56"/>
                  <a:pt x="195" y="56"/>
                </a:cubicBezTo>
                <a:cubicBezTo>
                  <a:pt x="189" y="63"/>
                  <a:pt x="179" y="78"/>
                  <a:pt x="185" y="89"/>
                </a:cubicBezTo>
                <a:cubicBezTo>
                  <a:pt x="185" y="89"/>
                  <a:pt x="185" y="89"/>
                  <a:pt x="185" y="89"/>
                </a:cubicBezTo>
                <a:cubicBezTo>
                  <a:pt x="187" y="92"/>
                  <a:pt x="188" y="95"/>
                  <a:pt x="189" y="98"/>
                </a:cubicBezTo>
                <a:cubicBezTo>
                  <a:pt x="189" y="98"/>
                  <a:pt x="189" y="98"/>
                  <a:pt x="189" y="98"/>
                </a:cubicBezTo>
                <a:cubicBezTo>
                  <a:pt x="193" y="111"/>
                  <a:pt x="210" y="114"/>
                  <a:pt x="219" y="114"/>
                </a:cubicBezTo>
                <a:cubicBezTo>
                  <a:pt x="219" y="128"/>
                  <a:pt x="219" y="128"/>
                  <a:pt x="219" y="128"/>
                </a:cubicBezTo>
                <a:cubicBezTo>
                  <a:pt x="210" y="128"/>
                  <a:pt x="193" y="131"/>
                  <a:pt x="189" y="144"/>
                </a:cubicBezTo>
                <a:cubicBezTo>
                  <a:pt x="189" y="144"/>
                  <a:pt x="189" y="144"/>
                  <a:pt x="189" y="144"/>
                </a:cubicBezTo>
                <a:cubicBezTo>
                  <a:pt x="188" y="147"/>
                  <a:pt x="187" y="150"/>
                  <a:pt x="185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79" y="164"/>
                  <a:pt x="189" y="179"/>
                  <a:pt x="195" y="186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179" y="189"/>
                  <a:pt x="165" y="179"/>
                  <a:pt x="153" y="185"/>
                </a:cubicBezTo>
                <a:close/>
              </a:path>
            </a:pathLst>
          </a:custGeom>
          <a:solidFill>
            <a:srgbClr val="E76F51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495C7-21A8-4FBB-88DC-7A32BD42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Here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DAA98-D12F-43BD-8E1B-7707A2975BF6}"/>
              </a:ext>
            </a:extLst>
          </p:cNvPr>
          <p:cNvSpPr txBox="1"/>
          <p:nvPr/>
        </p:nvSpPr>
        <p:spPr>
          <a:xfrm>
            <a:off x="2373896" y="6994688"/>
            <a:ext cx="4178783" cy="83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Light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B1CDEE-5837-4275-ACD9-B5FD61B8186B}"/>
              </a:ext>
            </a:extLst>
          </p:cNvPr>
          <p:cNvSpPr/>
          <p:nvPr/>
        </p:nvSpPr>
        <p:spPr>
          <a:xfrm>
            <a:off x="1584328" y="8043714"/>
            <a:ext cx="6146412" cy="83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Lorem Ipsum has been the industry's standard dummy text ever since the 1500s, when an unknown printer took a galley of type and scrambled</a:t>
            </a:r>
          </a:p>
        </p:txBody>
      </p:sp>
      <p:sp>
        <p:nvSpPr>
          <p:cNvPr id="155" name="Freeform 292">
            <a:extLst>
              <a:ext uri="{FF2B5EF4-FFF2-40B4-BE49-F238E27FC236}">
                <a16:creationId xmlns:a16="http://schemas.microsoft.com/office/drawing/2014/main" id="{C5CD5DF0-F57B-418C-8F40-27D8660FC885}"/>
              </a:ext>
            </a:extLst>
          </p:cNvPr>
          <p:cNvSpPr>
            <a:spLocks/>
          </p:cNvSpPr>
          <p:nvPr/>
        </p:nvSpPr>
        <p:spPr bwMode="auto">
          <a:xfrm>
            <a:off x="1768845" y="9497330"/>
            <a:ext cx="439789" cy="339764"/>
          </a:xfrm>
          <a:custGeom>
            <a:avLst/>
            <a:gdLst>
              <a:gd name="T0" fmla="*/ 253 w 277"/>
              <a:gd name="T1" fmla="*/ 0 h 214"/>
              <a:gd name="T2" fmla="*/ 84 w 277"/>
              <a:gd name="T3" fmla="*/ 169 h 214"/>
              <a:gd name="T4" fmla="*/ 20 w 277"/>
              <a:gd name="T5" fmla="*/ 105 h 214"/>
              <a:gd name="T6" fmla="*/ 0 w 277"/>
              <a:gd name="T7" fmla="*/ 129 h 214"/>
              <a:gd name="T8" fmla="*/ 72 w 277"/>
              <a:gd name="T9" fmla="*/ 206 h 214"/>
              <a:gd name="T10" fmla="*/ 84 w 277"/>
              <a:gd name="T11" fmla="*/ 214 h 214"/>
              <a:gd name="T12" fmla="*/ 96 w 277"/>
              <a:gd name="T13" fmla="*/ 206 h 214"/>
              <a:gd name="T14" fmla="*/ 277 w 277"/>
              <a:gd name="T15" fmla="*/ 24 h 214"/>
              <a:gd name="T16" fmla="*/ 253 w 277"/>
              <a:gd name="T17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14">
                <a:moveTo>
                  <a:pt x="253" y="0"/>
                </a:moveTo>
                <a:lnTo>
                  <a:pt x="84" y="169"/>
                </a:lnTo>
                <a:lnTo>
                  <a:pt x="20" y="105"/>
                </a:lnTo>
                <a:lnTo>
                  <a:pt x="0" y="129"/>
                </a:lnTo>
                <a:lnTo>
                  <a:pt x="72" y="206"/>
                </a:lnTo>
                <a:lnTo>
                  <a:pt x="84" y="214"/>
                </a:lnTo>
                <a:lnTo>
                  <a:pt x="96" y="206"/>
                </a:lnTo>
                <a:lnTo>
                  <a:pt x="277" y="24"/>
                </a:lnTo>
                <a:lnTo>
                  <a:pt x="253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900BE-30BB-4363-A018-1463DE9866AD}"/>
              </a:ext>
            </a:extLst>
          </p:cNvPr>
          <p:cNvSpPr/>
          <p:nvPr/>
        </p:nvSpPr>
        <p:spPr>
          <a:xfrm>
            <a:off x="2373896" y="9430495"/>
            <a:ext cx="2358485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Lorem Ipsum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83611D0-BA2D-4AD7-8F94-BFACA45DBCE2}"/>
              </a:ext>
            </a:extLst>
          </p:cNvPr>
          <p:cNvSpPr/>
          <p:nvPr/>
        </p:nvSpPr>
        <p:spPr>
          <a:xfrm>
            <a:off x="2373896" y="10182661"/>
            <a:ext cx="2358485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standard dummy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7F9F4D9-C15F-4122-BC14-3769E0113446}"/>
              </a:ext>
            </a:extLst>
          </p:cNvPr>
          <p:cNvSpPr/>
          <p:nvPr/>
        </p:nvSpPr>
        <p:spPr>
          <a:xfrm>
            <a:off x="2373896" y="10936156"/>
            <a:ext cx="2784796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Consectetur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1" name="Freeform 296">
            <a:extLst>
              <a:ext uri="{FF2B5EF4-FFF2-40B4-BE49-F238E27FC236}">
                <a16:creationId xmlns:a16="http://schemas.microsoft.com/office/drawing/2014/main" id="{231ACB90-E1C2-4B3E-93CE-D1C2779BA713}"/>
              </a:ext>
            </a:extLst>
          </p:cNvPr>
          <p:cNvSpPr>
            <a:spLocks/>
          </p:cNvSpPr>
          <p:nvPr/>
        </p:nvSpPr>
        <p:spPr bwMode="auto">
          <a:xfrm>
            <a:off x="1768845" y="10274970"/>
            <a:ext cx="287371" cy="293722"/>
          </a:xfrm>
          <a:custGeom>
            <a:avLst/>
            <a:gdLst>
              <a:gd name="T0" fmla="*/ 157 w 181"/>
              <a:gd name="T1" fmla="*/ 0 h 185"/>
              <a:gd name="T2" fmla="*/ 88 w 181"/>
              <a:gd name="T3" fmla="*/ 68 h 185"/>
              <a:gd name="T4" fmla="*/ 20 w 181"/>
              <a:gd name="T5" fmla="*/ 0 h 185"/>
              <a:gd name="T6" fmla="*/ 0 w 181"/>
              <a:gd name="T7" fmla="*/ 24 h 185"/>
              <a:gd name="T8" fmla="*/ 68 w 181"/>
              <a:gd name="T9" fmla="*/ 92 h 185"/>
              <a:gd name="T10" fmla="*/ 0 w 181"/>
              <a:gd name="T11" fmla="*/ 161 h 185"/>
              <a:gd name="T12" fmla="*/ 20 w 181"/>
              <a:gd name="T13" fmla="*/ 185 h 185"/>
              <a:gd name="T14" fmla="*/ 88 w 181"/>
              <a:gd name="T15" fmla="*/ 116 h 185"/>
              <a:gd name="T16" fmla="*/ 157 w 181"/>
              <a:gd name="T17" fmla="*/ 185 h 185"/>
              <a:gd name="T18" fmla="*/ 181 w 181"/>
              <a:gd name="T19" fmla="*/ 161 h 185"/>
              <a:gd name="T20" fmla="*/ 113 w 181"/>
              <a:gd name="T21" fmla="*/ 92 h 185"/>
              <a:gd name="T22" fmla="*/ 181 w 181"/>
              <a:gd name="T23" fmla="*/ 24 h 185"/>
              <a:gd name="T24" fmla="*/ 157 w 181"/>
              <a:gd name="T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85">
                <a:moveTo>
                  <a:pt x="157" y="0"/>
                </a:moveTo>
                <a:lnTo>
                  <a:pt x="88" y="68"/>
                </a:lnTo>
                <a:lnTo>
                  <a:pt x="20" y="0"/>
                </a:lnTo>
                <a:lnTo>
                  <a:pt x="0" y="24"/>
                </a:lnTo>
                <a:lnTo>
                  <a:pt x="68" y="92"/>
                </a:lnTo>
                <a:lnTo>
                  <a:pt x="0" y="161"/>
                </a:lnTo>
                <a:lnTo>
                  <a:pt x="20" y="185"/>
                </a:lnTo>
                <a:lnTo>
                  <a:pt x="88" y="116"/>
                </a:lnTo>
                <a:lnTo>
                  <a:pt x="157" y="185"/>
                </a:lnTo>
                <a:lnTo>
                  <a:pt x="181" y="161"/>
                </a:lnTo>
                <a:lnTo>
                  <a:pt x="113" y="92"/>
                </a:lnTo>
                <a:lnTo>
                  <a:pt x="181" y="24"/>
                </a:lnTo>
                <a:lnTo>
                  <a:pt x="157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2" name="Freeform 296">
            <a:extLst>
              <a:ext uri="{FF2B5EF4-FFF2-40B4-BE49-F238E27FC236}">
                <a16:creationId xmlns:a16="http://schemas.microsoft.com/office/drawing/2014/main" id="{CB3DE3B4-6BC5-4AC6-A82C-E72986CE853E}"/>
              </a:ext>
            </a:extLst>
          </p:cNvPr>
          <p:cNvSpPr>
            <a:spLocks/>
          </p:cNvSpPr>
          <p:nvPr/>
        </p:nvSpPr>
        <p:spPr bwMode="auto">
          <a:xfrm>
            <a:off x="1768845" y="10986203"/>
            <a:ext cx="287371" cy="293722"/>
          </a:xfrm>
          <a:custGeom>
            <a:avLst/>
            <a:gdLst>
              <a:gd name="T0" fmla="*/ 157 w 181"/>
              <a:gd name="T1" fmla="*/ 0 h 185"/>
              <a:gd name="T2" fmla="*/ 88 w 181"/>
              <a:gd name="T3" fmla="*/ 68 h 185"/>
              <a:gd name="T4" fmla="*/ 20 w 181"/>
              <a:gd name="T5" fmla="*/ 0 h 185"/>
              <a:gd name="T6" fmla="*/ 0 w 181"/>
              <a:gd name="T7" fmla="*/ 24 h 185"/>
              <a:gd name="T8" fmla="*/ 68 w 181"/>
              <a:gd name="T9" fmla="*/ 92 h 185"/>
              <a:gd name="T10" fmla="*/ 0 w 181"/>
              <a:gd name="T11" fmla="*/ 161 h 185"/>
              <a:gd name="T12" fmla="*/ 20 w 181"/>
              <a:gd name="T13" fmla="*/ 185 h 185"/>
              <a:gd name="T14" fmla="*/ 88 w 181"/>
              <a:gd name="T15" fmla="*/ 116 h 185"/>
              <a:gd name="T16" fmla="*/ 157 w 181"/>
              <a:gd name="T17" fmla="*/ 185 h 185"/>
              <a:gd name="T18" fmla="*/ 181 w 181"/>
              <a:gd name="T19" fmla="*/ 161 h 185"/>
              <a:gd name="T20" fmla="*/ 113 w 181"/>
              <a:gd name="T21" fmla="*/ 92 h 185"/>
              <a:gd name="T22" fmla="*/ 181 w 181"/>
              <a:gd name="T23" fmla="*/ 24 h 185"/>
              <a:gd name="T24" fmla="*/ 157 w 181"/>
              <a:gd name="T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85">
                <a:moveTo>
                  <a:pt x="157" y="0"/>
                </a:moveTo>
                <a:lnTo>
                  <a:pt x="88" y="68"/>
                </a:lnTo>
                <a:lnTo>
                  <a:pt x="20" y="0"/>
                </a:lnTo>
                <a:lnTo>
                  <a:pt x="0" y="24"/>
                </a:lnTo>
                <a:lnTo>
                  <a:pt x="68" y="92"/>
                </a:lnTo>
                <a:lnTo>
                  <a:pt x="0" y="161"/>
                </a:lnTo>
                <a:lnTo>
                  <a:pt x="20" y="185"/>
                </a:lnTo>
                <a:lnTo>
                  <a:pt x="88" y="116"/>
                </a:lnTo>
                <a:lnTo>
                  <a:pt x="157" y="185"/>
                </a:lnTo>
                <a:lnTo>
                  <a:pt x="181" y="161"/>
                </a:lnTo>
                <a:lnTo>
                  <a:pt x="113" y="92"/>
                </a:lnTo>
                <a:lnTo>
                  <a:pt x="181" y="24"/>
                </a:lnTo>
                <a:lnTo>
                  <a:pt x="157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0BE5824-28EE-48B5-9999-BD80F25CAE8D}"/>
              </a:ext>
            </a:extLst>
          </p:cNvPr>
          <p:cNvSpPr txBox="1"/>
          <p:nvPr/>
        </p:nvSpPr>
        <p:spPr>
          <a:xfrm>
            <a:off x="10280919" y="6994688"/>
            <a:ext cx="4178783" cy="83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Advanced 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26B28A-6053-40C0-A9C9-31C56AB4CA49}"/>
              </a:ext>
            </a:extLst>
          </p:cNvPr>
          <p:cNvSpPr/>
          <p:nvPr/>
        </p:nvSpPr>
        <p:spPr>
          <a:xfrm>
            <a:off x="9491351" y="8043714"/>
            <a:ext cx="6146412" cy="83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Lorem Ipsum has been the industry's standard dummy text ever since the 1500s, when an unknown printer took a galley of type and scrambled</a:t>
            </a:r>
          </a:p>
        </p:txBody>
      </p:sp>
      <p:sp>
        <p:nvSpPr>
          <p:cNvPr id="165" name="Freeform 292">
            <a:extLst>
              <a:ext uri="{FF2B5EF4-FFF2-40B4-BE49-F238E27FC236}">
                <a16:creationId xmlns:a16="http://schemas.microsoft.com/office/drawing/2014/main" id="{D57226C7-3E0E-4B94-A1E3-43E246993290}"/>
              </a:ext>
            </a:extLst>
          </p:cNvPr>
          <p:cNvSpPr>
            <a:spLocks/>
          </p:cNvSpPr>
          <p:nvPr/>
        </p:nvSpPr>
        <p:spPr bwMode="auto">
          <a:xfrm>
            <a:off x="9675868" y="9497330"/>
            <a:ext cx="439789" cy="339764"/>
          </a:xfrm>
          <a:custGeom>
            <a:avLst/>
            <a:gdLst>
              <a:gd name="T0" fmla="*/ 253 w 277"/>
              <a:gd name="T1" fmla="*/ 0 h 214"/>
              <a:gd name="T2" fmla="*/ 84 w 277"/>
              <a:gd name="T3" fmla="*/ 169 h 214"/>
              <a:gd name="T4" fmla="*/ 20 w 277"/>
              <a:gd name="T5" fmla="*/ 105 h 214"/>
              <a:gd name="T6" fmla="*/ 0 w 277"/>
              <a:gd name="T7" fmla="*/ 129 h 214"/>
              <a:gd name="T8" fmla="*/ 72 w 277"/>
              <a:gd name="T9" fmla="*/ 206 h 214"/>
              <a:gd name="T10" fmla="*/ 84 w 277"/>
              <a:gd name="T11" fmla="*/ 214 h 214"/>
              <a:gd name="T12" fmla="*/ 96 w 277"/>
              <a:gd name="T13" fmla="*/ 206 h 214"/>
              <a:gd name="T14" fmla="*/ 277 w 277"/>
              <a:gd name="T15" fmla="*/ 24 h 214"/>
              <a:gd name="T16" fmla="*/ 253 w 277"/>
              <a:gd name="T17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14">
                <a:moveTo>
                  <a:pt x="253" y="0"/>
                </a:moveTo>
                <a:lnTo>
                  <a:pt x="84" y="169"/>
                </a:lnTo>
                <a:lnTo>
                  <a:pt x="20" y="105"/>
                </a:lnTo>
                <a:lnTo>
                  <a:pt x="0" y="129"/>
                </a:lnTo>
                <a:lnTo>
                  <a:pt x="72" y="206"/>
                </a:lnTo>
                <a:lnTo>
                  <a:pt x="84" y="214"/>
                </a:lnTo>
                <a:lnTo>
                  <a:pt x="96" y="206"/>
                </a:lnTo>
                <a:lnTo>
                  <a:pt x="277" y="24"/>
                </a:lnTo>
                <a:lnTo>
                  <a:pt x="253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4BF99D0-97DB-48F5-A772-881B68FDBD82}"/>
              </a:ext>
            </a:extLst>
          </p:cNvPr>
          <p:cNvSpPr/>
          <p:nvPr/>
        </p:nvSpPr>
        <p:spPr>
          <a:xfrm>
            <a:off x="10280919" y="9430495"/>
            <a:ext cx="2358485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Lorem Ipsum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93CA725-CC26-4FF4-951A-AE7FEFD54EE2}"/>
              </a:ext>
            </a:extLst>
          </p:cNvPr>
          <p:cNvSpPr/>
          <p:nvPr/>
        </p:nvSpPr>
        <p:spPr>
          <a:xfrm>
            <a:off x="10280919" y="10182661"/>
            <a:ext cx="2358485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standard dummy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41BA7F0-77E8-4A7A-94DE-72B7744E91F5}"/>
              </a:ext>
            </a:extLst>
          </p:cNvPr>
          <p:cNvSpPr/>
          <p:nvPr/>
        </p:nvSpPr>
        <p:spPr>
          <a:xfrm>
            <a:off x="10280919" y="10936156"/>
            <a:ext cx="2784796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Consectetur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9" name="Freeform 296">
            <a:extLst>
              <a:ext uri="{FF2B5EF4-FFF2-40B4-BE49-F238E27FC236}">
                <a16:creationId xmlns:a16="http://schemas.microsoft.com/office/drawing/2014/main" id="{77CBC1AA-14DB-4B5D-8AF0-FC1EE3CE92C9}"/>
              </a:ext>
            </a:extLst>
          </p:cNvPr>
          <p:cNvSpPr>
            <a:spLocks/>
          </p:cNvSpPr>
          <p:nvPr/>
        </p:nvSpPr>
        <p:spPr bwMode="auto">
          <a:xfrm>
            <a:off x="9675868" y="10274970"/>
            <a:ext cx="287371" cy="293722"/>
          </a:xfrm>
          <a:custGeom>
            <a:avLst/>
            <a:gdLst>
              <a:gd name="T0" fmla="*/ 157 w 181"/>
              <a:gd name="T1" fmla="*/ 0 h 185"/>
              <a:gd name="T2" fmla="*/ 88 w 181"/>
              <a:gd name="T3" fmla="*/ 68 h 185"/>
              <a:gd name="T4" fmla="*/ 20 w 181"/>
              <a:gd name="T5" fmla="*/ 0 h 185"/>
              <a:gd name="T6" fmla="*/ 0 w 181"/>
              <a:gd name="T7" fmla="*/ 24 h 185"/>
              <a:gd name="T8" fmla="*/ 68 w 181"/>
              <a:gd name="T9" fmla="*/ 92 h 185"/>
              <a:gd name="T10" fmla="*/ 0 w 181"/>
              <a:gd name="T11" fmla="*/ 161 h 185"/>
              <a:gd name="T12" fmla="*/ 20 w 181"/>
              <a:gd name="T13" fmla="*/ 185 h 185"/>
              <a:gd name="T14" fmla="*/ 88 w 181"/>
              <a:gd name="T15" fmla="*/ 116 h 185"/>
              <a:gd name="T16" fmla="*/ 157 w 181"/>
              <a:gd name="T17" fmla="*/ 185 h 185"/>
              <a:gd name="T18" fmla="*/ 181 w 181"/>
              <a:gd name="T19" fmla="*/ 161 h 185"/>
              <a:gd name="T20" fmla="*/ 113 w 181"/>
              <a:gd name="T21" fmla="*/ 92 h 185"/>
              <a:gd name="T22" fmla="*/ 181 w 181"/>
              <a:gd name="T23" fmla="*/ 24 h 185"/>
              <a:gd name="T24" fmla="*/ 157 w 181"/>
              <a:gd name="T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85">
                <a:moveTo>
                  <a:pt x="157" y="0"/>
                </a:moveTo>
                <a:lnTo>
                  <a:pt x="88" y="68"/>
                </a:lnTo>
                <a:lnTo>
                  <a:pt x="20" y="0"/>
                </a:lnTo>
                <a:lnTo>
                  <a:pt x="0" y="24"/>
                </a:lnTo>
                <a:lnTo>
                  <a:pt x="68" y="92"/>
                </a:lnTo>
                <a:lnTo>
                  <a:pt x="0" y="161"/>
                </a:lnTo>
                <a:lnTo>
                  <a:pt x="20" y="185"/>
                </a:lnTo>
                <a:lnTo>
                  <a:pt x="88" y="116"/>
                </a:lnTo>
                <a:lnTo>
                  <a:pt x="157" y="185"/>
                </a:lnTo>
                <a:lnTo>
                  <a:pt x="181" y="161"/>
                </a:lnTo>
                <a:lnTo>
                  <a:pt x="113" y="92"/>
                </a:lnTo>
                <a:lnTo>
                  <a:pt x="181" y="24"/>
                </a:lnTo>
                <a:lnTo>
                  <a:pt x="157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1" name="Freeform 292">
            <a:extLst>
              <a:ext uri="{FF2B5EF4-FFF2-40B4-BE49-F238E27FC236}">
                <a16:creationId xmlns:a16="http://schemas.microsoft.com/office/drawing/2014/main" id="{088F76F0-EA5A-4B80-9A1A-B57A8AE9B5D4}"/>
              </a:ext>
            </a:extLst>
          </p:cNvPr>
          <p:cNvSpPr>
            <a:spLocks/>
          </p:cNvSpPr>
          <p:nvPr/>
        </p:nvSpPr>
        <p:spPr bwMode="auto">
          <a:xfrm>
            <a:off x="9675868" y="10950961"/>
            <a:ext cx="439789" cy="339764"/>
          </a:xfrm>
          <a:custGeom>
            <a:avLst/>
            <a:gdLst>
              <a:gd name="T0" fmla="*/ 253 w 277"/>
              <a:gd name="T1" fmla="*/ 0 h 214"/>
              <a:gd name="T2" fmla="*/ 84 w 277"/>
              <a:gd name="T3" fmla="*/ 169 h 214"/>
              <a:gd name="T4" fmla="*/ 20 w 277"/>
              <a:gd name="T5" fmla="*/ 105 h 214"/>
              <a:gd name="T6" fmla="*/ 0 w 277"/>
              <a:gd name="T7" fmla="*/ 129 h 214"/>
              <a:gd name="T8" fmla="*/ 72 w 277"/>
              <a:gd name="T9" fmla="*/ 206 h 214"/>
              <a:gd name="T10" fmla="*/ 84 w 277"/>
              <a:gd name="T11" fmla="*/ 214 h 214"/>
              <a:gd name="T12" fmla="*/ 96 w 277"/>
              <a:gd name="T13" fmla="*/ 206 h 214"/>
              <a:gd name="T14" fmla="*/ 277 w 277"/>
              <a:gd name="T15" fmla="*/ 24 h 214"/>
              <a:gd name="T16" fmla="*/ 253 w 277"/>
              <a:gd name="T17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14">
                <a:moveTo>
                  <a:pt x="253" y="0"/>
                </a:moveTo>
                <a:lnTo>
                  <a:pt x="84" y="169"/>
                </a:lnTo>
                <a:lnTo>
                  <a:pt x="20" y="105"/>
                </a:lnTo>
                <a:lnTo>
                  <a:pt x="0" y="129"/>
                </a:lnTo>
                <a:lnTo>
                  <a:pt x="72" y="206"/>
                </a:lnTo>
                <a:lnTo>
                  <a:pt x="84" y="214"/>
                </a:lnTo>
                <a:lnTo>
                  <a:pt x="96" y="206"/>
                </a:lnTo>
                <a:lnTo>
                  <a:pt x="277" y="24"/>
                </a:lnTo>
                <a:lnTo>
                  <a:pt x="253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2" name="Freeform 292">
            <a:extLst>
              <a:ext uri="{FF2B5EF4-FFF2-40B4-BE49-F238E27FC236}">
                <a16:creationId xmlns:a16="http://schemas.microsoft.com/office/drawing/2014/main" id="{64E71684-34E5-4D96-9A51-4C5191D88788}"/>
              </a:ext>
            </a:extLst>
          </p:cNvPr>
          <p:cNvSpPr>
            <a:spLocks/>
          </p:cNvSpPr>
          <p:nvPr/>
        </p:nvSpPr>
        <p:spPr bwMode="auto">
          <a:xfrm>
            <a:off x="17612339" y="9497330"/>
            <a:ext cx="439789" cy="339764"/>
          </a:xfrm>
          <a:custGeom>
            <a:avLst/>
            <a:gdLst>
              <a:gd name="T0" fmla="*/ 253 w 277"/>
              <a:gd name="T1" fmla="*/ 0 h 214"/>
              <a:gd name="T2" fmla="*/ 84 w 277"/>
              <a:gd name="T3" fmla="*/ 169 h 214"/>
              <a:gd name="T4" fmla="*/ 20 w 277"/>
              <a:gd name="T5" fmla="*/ 105 h 214"/>
              <a:gd name="T6" fmla="*/ 0 w 277"/>
              <a:gd name="T7" fmla="*/ 129 h 214"/>
              <a:gd name="T8" fmla="*/ 72 w 277"/>
              <a:gd name="T9" fmla="*/ 206 h 214"/>
              <a:gd name="T10" fmla="*/ 84 w 277"/>
              <a:gd name="T11" fmla="*/ 214 h 214"/>
              <a:gd name="T12" fmla="*/ 96 w 277"/>
              <a:gd name="T13" fmla="*/ 206 h 214"/>
              <a:gd name="T14" fmla="*/ 277 w 277"/>
              <a:gd name="T15" fmla="*/ 24 h 214"/>
              <a:gd name="T16" fmla="*/ 253 w 277"/>
              <a:gd name="T17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14">
                <a:moveTo>
                  <a:pt x="253" y="0"/>
                </a:moveTo>
                <a:lnTo>
                  <a:pt x="84" y="169"/>
                </a:lnTo>
                <a:lnTo>
                  <a:pt x="20" y="105"/>
                </a:lnTo>
                <a:lnTo>
                  <a:pt x="0" y="129"/>
                </a:lnTo>
                <a:lnTo>
                  <a:pt x="72" y="206"/>
                </a:lnTo>
                <a:lnTo>
                  <a:pt x="84" y="214"/>
                </a:lnTo>
                <a:lnTo>
                  <a:pt x="96" y="206"/>
                </a:lnTo>
                <a:lnTo>
                  <a:pt x="277" y="24"/>
                </a:lnTo>
                <a:lnTo>
                  <a:pt x="253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D9DDE64-9717-40B7-BB04-2BA6EF5E300D}"/>
              </a:ext>
            </a:extLst>
          </p:cNvPr>
          <p:cNvSpPr/>
          <p:nvPr/>
        </p:nvSpPr>
        <p:spPr>
          <a:xfrm>
            <a:off x="18217390" y="9430495"/>
            <a:ext cx="2358485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Lorem Ipsum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508CC71-16C3-4F24-96E8-5AA8322EF6F2}"/>
              </a:ext>
            </a:extLst>
          </p:cNvPr>
          <p:cNvSpPr/>
          <p:nvPr/>
        </p:nvSpPr>
        <p:spPr>
          <a:xfrm>
            <a:off x="18217390" y="10182661"/>
            <a:ext cx="2358485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standard dummy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D326B2C-0435-4577-B278-DEFCC27A15A0}"/>
              </a:ext>
            </a:extLst>
          </p:cNvPr>
          <p:cNvSpPr/>
          <p:nvPr/>
        </p:nvSpPr>
        <p:spPr>
          <a:xfrm>
            <a:off x="18217390" y="10936156"/>
            <a:ext cx="2784796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Consectetur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7" name="Freeform 292">
            <a:extLst>
              <a:ext uri="{FF2B5EF4-FFF2-40B4-BE49-F238E27FC236}">
                <a16:creationId xmlns:a16="http://schemas.microsoft.com/office/drawing/2014/main" id="{6716A6C3-A360-4E75-A3B2-4AF9BB54C2B4}"/>
              </a:ext>
            </a:extLst>
          </p:cNvPr>
          <p:cNvSpPr>
            <a:spLocks/>
          </p:cNvSpPr>
          <p:nvPr/>
        </p:nvSpPr>
        <p:spPr bwMode="auto">
          <a:xfrm>
            <a:off x="17612339" y="10950961"/>
            <a:ext cx="439789" cy="339764"/>
          </a:xfrm>
          <a:custGeom>
            <a:avLst/>
            <a:gdLst>
              <a:gd name="T0" fmla="*/ 253 w 277"/>
              <a:gd name="T1" fmla="*/ 0 h 214"/>
              <a:gd name="T2" fmla="*/ 84 w 277"/>
              <a:gd name="T3" fmla="*/ 169 h 214"/>
              <a:gd name="T4" fmla="*/ 20 w 277"/>
              <a:gd name="T5" fmla="*/ 105 h 214"/>
              <a:gd name="T6" fmla="*/ 0 w 277"/>
              <a:gd name="T7" fmla="*/ 129 h 214"/>
              <a:gd name="T8" fmla="*/ 72 w 277"/>
              <a:gd name="T9" fmla="*/ 206 h 214"/>
              <a:gd name="T10" fmla="*/ 84 w 277"/>
              <a:gd name="T11" fmla="*/ 214 h 214"/>
              <a:gd name="T12" fmla="*/ 96 w 277"/>
              <a:gd name="T13" fmla="*/ 206 h 214"/>
              <a:gd name="T14" fmla="*/ 277 w 277"/>
              <a:gd name="T15" fmla="*/ 24 h 214"/>
              <a:gd name="T16" fmla="*/ 253 w 277"/>
              <a:gd name="T17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14">
                <a:moveTo>
                  <a:pt x="253" y="0"/>
                </a:moveTo>
                <a:lnTo>
                  <a:pt x="84" y="169"/>
                </a:lnTo>
                <a:lnTo>
                  <a:pt x="20" y="105"/>
                </a:lnTo>
                <a:lnTo>
                  <a:pt x="0" y="129"/>
                </a:lnTo>
                <a:lnTo>
                  <a:pt x="72" y="206"/>
                </a:lnTo>
                <a:lnTo>
                  <a:pt x="84" y="214"/>
                </a:lnTo>
                <a:lnTo>
                  <a:pt x="96" y="206"/>
                </a:lnTo>
                <a:lnTo>
                  <a:pt x="277" y="24"/>
                </a:lnTo>
                <a:lnTo>
                  <a:pt x="253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46EB33-D24E-48BB-81B9-41EBDD79461D}"/>
              </a:ext>
            </a:extLst>
          </p:cNvPr>
          <p:cNvSpPr txBox="1"/>
          <p:nvPr/>
        </p:nvSpPr>
        <p:spPr>
          <a:xfrm>
            <a:off x="18292237" y="6994688"/>
            <a:ext cx="4178783" cy="83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Professional 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B942D8A-AD48-4B34-9F27-E104B138D30C}"/>
              </a:ext>
            </a:extLst>
          </p:cNvPr>
          <p:cNvSpPr/>
          <p:nvPr/>
        </p:nvSpPr>
        <p:spPr>
          <a:xfrm>
            <a:off x="17502669" y="8043714"/>
            <a:ext cx="6146412" cy="83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Lorem Ipsum has been the industry's standard dummy text ever since the 1500s, when an unknown printer took a galley of type and scrambled</a:t>
            </a:r>
          </a:p>
        </p:txBody>
      </p:sp>
      <p:sp>
        <p:nvSpPr>
          <p:cNvPr id="180" name="Freeform 292">
            <a:extLst>
              <a:ext uri="{FF2B5EF4-FFF2-40B4-BE49-F238E27FC236}">
                <a16:creationId xmlns:a16="http://schemas.microsoft.com/office/drawing/2014/main" id="{2506EA38-81CD-4370-AA3E-6B8F7DF2FAF4}"/>
              </a:ext>
            </a:extLst>
          </p:cNvPr>
          <p:cNvSpPr>
            <a:spLocks/>
          </p:cNvSpPr>
          <p:nvPr/>
        </p:nvSpPr>
        <p:spPr bwMode="auto">
          <a:xfrm>
            <a:off x="17612339" y="10222020"/>
            <a:ext cx="439789" cy="339764"/>
          </a:xfrm>
          <a:custGeom>
            <a:avLst/>
            <a:gdLst>
              <a:gd name="T0" fmla="*/ 253 w 277"/>
              <a:gd name="T1" fmla="*/ 0 h 214"/>
              <a:gd name="T2" fmla="*/ 84 w 277"/>
              <a:gd name="T3" fmla="*/ 169 h 214"/>
              <a:gd name="T4" fmla="*/ 20 w 277"/>
              <a:gd name="T5" fmla="*/ 105 h 214"/>
              <a:gd name="T6" fmla="*/ 0 w 277"/>
              <a:gd name="T7" fmla="*/ 129 h 214"/>
              <a:gd name="T8" fmla="*/ 72 w 277"/>
              <a:gd name="T9" fmla="*/ 206 h 214"/>
              <a:gd name="T10" fmla="*/ 84 w 277"/>
              <a:gd name="T11" fmla="*/ 214 h 214"/>
              <a:gd name="T12" fmla="*/ 96 w 277"/>
              <a:gd name="T13" fmla="*/ 206 h 214"/>
              <a:gd name="T14" fmla="*/ 277 w 277"/>
              <a:gd name="T15" fmla="*/ 24 h 214"/>
              <a:gd name="T16" fmla="*/ 253 w 277"/>
              <a:gd name="T17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14">
                <a:moveTo>
                  <a:pt x="253" y="0"/>
                </a:moveTo>
                <a:lnTo>
                  <a:pt x="84" y="169"/>
                </a:lnTo>
                <a:lnTo>
                  <a:pt x="20" y="105"/>
                </a:lnTo>
                <a:lnTo>
                  <a:pt x="0" y="129"/>
                </a:lnTo>
                <a:lnTo>
                  <a:pt x="72" y="206"/>
                </a:lnTo>
                <a:lnTo>
                  <a:pt x="84" y="214"/>
                </a:lnTo>
                <a:lnTo>
                  <a:pt x="96" y="206"/>
                </a:lnTo>
                <a:lnTo>
                  <a:pt x="277" y="24"/>
                </a:lnTo>
                <a:lnTo>
                  <a:pt x="253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81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DE65-DDFC-45D3-98F9-C9576EF6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1" dirty="0">
                <a:solidFill>
                  <a:schemeClr val="bg1"/>
                </a:solidFill>
              </a:rPr>
              <a:t>TITLE HERE </a:t>
            </a:r>
          </a:p>
        </p:txBody>
      </p:sp>
      <p:grpSp>
        <p:nvGrpSpPr>
          <p:cNvPr id="3" name="Google Shape;2115;p49">
            <a:extLst>
              <a:ext uri="{FF2B5EF4-FFF2-40B4-BE49-F238E27FC236}">
                <a16:creationId xmlns:a16="http://schemas.microsoft.com/office/drawing/2014/main" id="{F7CFCA19-B5E9-4E6E-86CD-5D8104BBAE4B}"/>
              </a:ext>
            </a:extLst>
          </p:cNvPr>
          <p:cNvGrpSpPr/>
          <p:nvPr/>
        </p:nvGrpSpPr>
        <p:grpSpPr>
          <a:xfrm>
            <a:off x="15792512" y="3576203"/>
            <a:ext cx="4814410" cy="8701839"/>
            <a:chOff x="2395050" y="238150"/>
            <a:chExt cx="2898050" cy="5238100"/>
          </a:xfrm>
        </p:grpSpPr>
        <p:sp>
          <p:nvSpPr>
            <p:cNvPr id="4" name="Google Shape;2116;p49">
              <a:extLst>
                <a:ext uri="{FF2B5EF4-FFF2-40B4-BE49-F238E27FC236}">
                  <a16:creationId xmlns:a16="http://schemas.microsoft.com/office/drawing/2014/main" id="{BEAD5B18-3B15-4BA1-9C0B-2DE4768209AA}"/>
                </a:ext>
              </a:extLst>
            </p:cNvPr>
            <p:cNvSpPr/>
            <p:nvPr/>
          </p:nvSpPr>
          <p:spPr>
            <a:xfrm>
              <a:off x="2395050" y="238150"/>
              <a:ext cx="2898050" cy="4548575"/>
            </a:xfrm>
            <a:custGeom>
              <a:avLst/>
              <a:gdLst/>
              <a:ahLst/>
              <a:cxnLst/>
              <a:rect l="l" t="t" r="r" b="b"/>
              <a:pathLst>
                <a:path w="115922" h="181943" extrusionOk="0">
                  <a:moveTo>
                    <a:pt x="57517" y="533"/>
                  </a:moveTo>
                  <a:cubicBezTo>
                    <a:pt x="59707" y="533"/>
                    <a:pt x="61912" y="956"/>
                    <a:pt x="64058" y="1806"/>
                  </a:cubicBezTo>
                  <a:cubicBezTo>
                    <a:pt x="67600" y="3206"/>
                    <a:pt x="70879" y="5708"/>
                    <a:pt x="73556" y="9036"/>
                  </a:cubicBezTo>
                  <a:cubicBezTo>
                    <a:pt x="74805" y="10596"/>
                    <a:pt x="75612" y="11955"/>
                    <a:pt x="76087" y="13316"/>
                  </a:cubicBezTo>
                  <a:cubicBezTo>
                    <a:pt x="76554" y="14671"/>
                    <a:pt x="76729" y="16139"/>
                    <a:pt x="76899" y="17557"/>
                  </a:cubicBezTo>
                  <a:cubicBezTo>
                    <a:pt x="76933" y="17830"/>
                    <a:pt x="76962" y="18101"/>
                    <a:pt x="76996" y="18368"/>
                  </a:cubicBezTo>
                  <a:cubicBezTo>
                    <a:pt x="77059" y="18845"/>
                    <a:pt x="77123" y="19316"/>
                    <a:pt x="77190" y="19788"/>
                  </a:cubicBezTo>
                  <a:cubicBezTo>
                    <a:pt x="77467" y="21760"/>
                    <a:pt x="77749" y="23801"/>
                    <a:pt x="77550" y="25788"/>
                  </a:cubicBezTo>
                  <a:cubicBezTo>
                    <a:pt x="77394" y="27333"/>
                    <a:pt x="76733" y="30331"/>
                    <a:pt x="74134" y="33522"/>
                  </a:cubicBezTo>
                  <a:cubicBezTo>
                    <a:pt x="73979" y="33717"/>
                    <a:pt x="73814" y="33906"/>
                    <a:pt x="73643" y="34100"/>
                  </a:cubicBezTo>
                  <a:cubicBezTo>
                    <a:pt x="72045" y="35903"/>
                    <a:pt x="69806" y="37744"/>
                    <a:pt x="66667" y="39401"/>
                  </a:cubicBezTo>
                  <a:cubicBezTo>
                    <a:pt x="64355" y="40615"/>
                    <a:pt x="62396" y="41305"/>
                    <a:pt x="60501" y="41568"/>
                  </a:cubicBezTo>
                  <a:cubicBezTo>
                    <a:pt x="59942" y="41645"/>
                    <a:pt x="59373" y="41683"/>
                    <a:pt x="58800" y="41683"/>
                  </a:cubicBezTo>
                  <a:cubicBezTo>
                    <a:pt x="54275" y="41683"/>
                    <a:pt x="49413" y="39309"/>
                    <a:pt x="45717" y="35217"/>
                  </a:cubicBezTo>
                  <a:cubicBezTo>
                    <a:pt x="45654" y="35150"/>
                    <a:pt x="45591" y="35076"/>
                    <a:pt x="45524" y="35004"/>
                  </a:cubicBezTo>
                  <a:cubicBezTo>
                    <a:pt x="45430" y="34897"/>
                    <a:pt x="45334" y="34785"/>
                    <a:pt x="45242" y="34674"/>
                  </a:cubicBezTo>
                  <a:cubicBezTo>
                    <a:pt x="40694" y="29324"/>
                    <a:pt x="38649" y="22353"/>
                    <a:pt x="39766" y="15930"/>
                  </a:cubicBezTo>
                  <a:cubicBezTo>
                    <a:pt x="40737" y="10323"/>
                    <a:pt x="44100" y="5538"/>
                    <a:pt x="48982" y="2802"/>
                  </a:cubicBezTo>
                  <a:cubicBezTo>
                    <a:pt x="51674" y="1294"/>
                    <a:pt x="54581" y="533"/>
                    <a:pt x="57517" y="533"/>
                  </a:cubicBezTo>
                  <a:close/>
                  <a:moveTo>
                    <a:pt x="99424" y="33114"/>
                  </a:moveTo>
                  <a:cubicBezTo>
                    <a:pt x="101505" y="33114"/>
                    <a:pt x="103648" y="33246"/>
                    <a:pt x="105509" y="33731"/>
                  </a:cubicBezTo>
                  <a:cubicBezTo>
                    <a:pt x="111520" y="35296"/>
                    <a:pt x="112370" y="39566"/>
                    <a:pt x="112433" y="43113"/>
                  </a:cubicBezTo>
                  <a:cubicBezTo>
                    <a:pt x="112550" y="49137"/>
                    <a:pt x="112662" y="53772"/>
                    <a:pt x="112774" y="58407"/>
                  </a:cubicBezTo>
                  <a:cubicBezTo>
                    <a:pt x="112885" y="63042"/>
                    <a:pt x="113001" y="67677"/>
                    <a:pt x="113113" y="73696"/>
                  </a:cubicBezTo>
                  <a:lnTo>
                    <a:pt x="114765" y="162936"/>
                  </a:lnTo>
                  <a:cubicBezTo>
                    <a:pt x="114853" y="167688"/>
                    <a:pt x="113978" y="172857"/>
                    <a:pt x="106817" y="175155"/>
                  </a:cubicBezTo>
                  <a:cubicBezTo>
                    <a:pt x="103863" y="176106"/>
                    <a:pt x="100175" y="176384"/>
                    <a:pt x="96925" y="176631"/>
                  </a:cubicBezTo>
                  <a:lnTo>
                    <a:pt x="39999" y="180927"/>
                  </a:lnTo>
                  <a:cubicBezTo>
                    <a:pt x="36991" y="181154"/>
                    <a:pt x="33915" y="181387"/>
                    <a:pt x="30856" y="181387"/>
                  </a:cubicBezTo>
                  <a:cubicBezTo>
                    <a:pt x="29267" y="181387"/>
                    <a:pt x="27682" y="181324"/>
                    <a:pt x="26114" y="181165"/>
                  </a:cubicBezTo>
                  <a:cubicBezTo>
                    <a:pt x="15347" y="180081"/>
                    <a:pt x="8118" y="175193"/>
                    <a:pt x="4635" y="166638"/>
                  </a:cubicBezTo>
                  <a:cubicBezTo>
                    <a:pt x="3012" y="162654"/>
                    <a:pt x="3285" y="156513"/>
                    <a:pt x="3523" y="151091"/>
                  </a:cubicBezTo>
                  <a:cubicBezTo>
                    <a:pt x="3624" y="148759"/>
                    <a:pt x="3727" y="146554"/>
                    <a:pt x="3653" y="144765"/>
                  </a:cubicBezTo>
                  <a:lnTo>
                    <a:pt x="3372" y="137672"/>
                  </a:lnTo>
                  <a:cubicBezTo>
                    <a:pt x="2084" y="105849"/>
                    <a:pt x="1069" y="80712"/>
                    <a:pt x="5985" y="47826"/>
                  </a:cubicBezTo>
                  <a:cubicBezTo>
                    <a:pt x="6525" y="44230"/>
                    <a:pt x="7259" y="41048"/>
                    <a:pt x="10795" y="38560"/>
                  </a:cubicBezTo>
                  <a:cubicBezTo>
                    <a:pt x="14997" y="35601"/>
                    <a:pt x="22388" y="35047"/>
                    <a:pt x="29942" y="35047"/>
                  </a:cubicBezTo>
                  <a:cubicBezTo>
                    <a:pt x="32265" y="35047"/>
                    <a:pt x="34597" y="35101"/>
                    <a:pt x="36860" y="35154"/>
                  </a:cubicBezTo>
                  <a:cubicBezTo>
                    <a:pt x="39094" y="35203"/>
                    <a:pt x="41247" y="35250"/>
                    <a:pt x="43278" y="35250"/>
                  </a:cubicBezTo>
                  <a:cubicBezTo>
                    <a:pt x="43859" y="35250"/>
                    <a:pt x="44429" y="35246"/>
                    <a:pt x="44989" y="35237"/>
                  </a:cubicBezTo>
                  <a:cubicBezTo>
                    <a:pt x="45028" y="35280"/>
                    <a:pt x="45067" y="35325"/>
                    <a:pt x="45110" y="35374"/>
                  </a:cubicBezTo>
                  <a:cubicBezTo>
                    <a:pt x="48978" y="39765"/>
                    <a:pt x="53953" y="42247"/>
                    <a:pt x="58734" y="42247"/>
                  </a:cubicBezTo>
                  <a:cubicBezTo>
                    <a:pt x="59350" y="42247"/>
                    <a:pt x="59967" y="42204"/>
                    <a:pt x="60579" y="42121"/>
                  </a:cubicBezTo>
                  <a:cubicBezTo>
                    <a:pt x="62537" y="41850"/>
                    <a:pt x="64553" y="41140"/>
                    <a:pt x="66925" y="39892"/>
                  </a:cubicBezTo>
                  <a:cubicBezTo>
                    <a:pt x="70360" y="38079"/>
                    <a:pt x="72744" y="36049"/>
                    <a:pt x="74401" y="34067"/>
                  </a:cubicBezTo>
                  <a:cubicBezTo>
                    <a:pt x="81476" y="33784"/>
                    <a:pt x="88554" y="33498"/>
                    <a:pt x="95627" y="33217"/>
                  </a:cubicBezTo>
                  <a:cubicBezTo>
                    <a:pt x="96811" y="33167"/>
                    <a:pt x="98105" y="33114"/>
                    <a:pt x="99424" y="33114"/>
                  </a:cubicBezTo>
                  <a:close/>
                  <a:moveTo>
                    <a:pt x="57554" y="1"/>
                  </a:moveTo>
                  <a:cubicBezTo>
                    <a:pt x="54495" y="1"/>
                    <a:pt x="51455" y="779"/>
                    <a:pt x="48710" y="2317"/>
                  </a:cubicBezTo>
                  <a:cubicBezTo>
                    <a:pt x="43681" y="5134"/>
                    <a:pt x="40218" y="10061"/>
                    <a:pt x="39217" y="15837"/>
                  </a:cubicBezTo>
                  <a:cubicBezTo>
                    <a:pt x="38100" y="22279"/>
                    <a:pt x="40077" y="29261"/>
                    <a:pt x="44527" y="34688"/>
                  </a:cubicBezTo>
                  <a:cubicBezTo>
                    <a:pt x="44096" y="34693"/>
                    <a:pt x="43658" y="34696"/>
                    <a:pt x="43214" y="34696"/>
                  </a:cubicBezTo>
                  <a:cubicBezTo>
                    <a:pt x="41223" y="34696"/>
                    <a:pt x="39101" y="34647"/>
                    <a:pt x="36905" y="34596"/>
                  </a:cubicBezTo>
                  <a:cubicBezTo>
                    <a:pt x="34623" y="34545"/>
                    <a:pt x="32271" y="34494"/>
                    <a:pt x="29931" y="34494"/>
                  </a:cubicBezTo>
                  <a:cubicBezTo>
                    <a:pt x="22111" y="34494"/>
                    <a:pt x="14423" y="35074"/>
                    <a:pt x="9936" y="38230"/>
                  </a:cubicBezTo>
                  <a:cubicBezTo>
                    <a:pt x="6234" y="40834"/>
                    <a:pt x="5476" y="44099"/>
                    <a:pt x="4922" y="47786"/>
                  </a:cubicBezTo>
                  <a:cubicBezTo>
                    <a:pt x="0" y="80697"/>
                    <a:pt x="1016" y="105844"/>
                    <a:pt x="2303" y="137686"/>
                  </a:cubicBezTo>
                  <a:lnTo>
                    <a:pt x="2585" y="144775"/>
                  </a:lnTo>
                  <a:cubicBezTo>
                    <a:pt x="2653" y="146554"/>
                    <a:pt x="2556" y="148754"/>
                    <a:pt x="2453" y="151081"/>
                  </a:cubicBezTo>
                  <a:cubicBezTo>
                    <a:pt x="2211" y="156528"/>
                    <a:pt x="1938" y="162708"/>
                    <a:pt x="3586" y="166749"/>
                  </a:cubicBezTo>
                  <a:cubicBezTo>
                    <a:pt x="7171" y="175548"/>
                    <a:pt x="14683" y="180582"/>
                    <a:pt x="25910" y="181714"/>
                  </a:cubicBezTo>
                  <a:cubicBezTo>
                    <a:pt x="27557" y="181878"/>
                    <a:pt x="29204" y="181942"/>
                    <a:pt x="30855" y="181942"/>
                  </a:cubicBezTo>
                  <a:cubicBezTo>
                    <a:pt x="33985" y="181942"/>
                    <a:pt x="37104" y="181709"/>
                    <a:pt x="40154" y="181481"/>
                  </a:cubicBezTo>
                  <a:lnTo>
                    <a:pt x="97080" y="177180"/>
                  </a:lnTo>
                  <a:cubicBezTo>
                    <a:pt x="100433" y="176928"/>
                    <a:pt x="104233" y="176642"/>
                    <a:pt x="107381" y="175631"/>
                  </a:cubicBezTo>
                  <a:cubicBezTo>
                    <a:pt x="114989" y="173187"/>
                    <a:pt x="115922" y="167838"/>
                    <a:pt x="115835" y="162930"/>
                  </a:cubicBezTo>
                  <a:lnTo>
                    <a:pt x="114182" y="73691"/>
                  </a:lnTo>
                  <a:cubicBezTo>
                    <a:pt x="114070" y="67667"/>
                    <a:pt x="113954" y="63038"/>
                    <a:pt x="113842" y="58403"/>
                  </a:cubicBezTo>
                  <a:cubicBezTo>
                    <a:pt x="113730" y="53768"/>
                    <a:pt x="113619" y="49133"/>
                    <a:pt x="113502" y="43108"/>
                  </a:cubicBezTo>
                  <a:cubicBezTo>
                    <a:pt x="113434" y="39401"/>
                    <a:pt x="112516" y="34931"/>
                    <a:pt x="105991" y="33235"/>
                  </a:cubicBezTo>
                  <a:cubicBezTo>
                    <a:pt x="103938" y="32702"/>
                    <a:pt x="101636" y="32559"/>
                    <a:pt x="99425" y="32559"/>
                  </a:cubicBezTo>
                  <a:cubicBezTo>
                    <a:pt x="98072" y="32559"/>
                    <a:pt x="96753" y="32613"/>
                    <a:pt x="95546" y="32663"/>
                  </a:cubicBezTo>
                  <a:lnTo>
                    <a:pt x="74863" y="33493"/>
                  </a:lnTo>
                  <a:cubicBezTo>
                    <a:pt x="77312" y="30331"/>
                    <a:pt x="77944" y="27386"/>
                    <a:pt x="78099" y="25846"/>
                  </a:cubicBezTo>
                  <a:cubicBezTo>
                    <a:pt x="78307" y="23790"/>
                    <a:pt x="78021" y="21716"/>
                    <a:pt x="77740" y="19709"/>
                  </a:cubicBezTo>
                  <a:cubicBezTo>
                    <a:pt x="77677" y="19243"/>
                    <a:pt x="77608" y="18772"/>
                    <a:pt x="77550" y="18301"/>
                  </a:cubicBezTo>
                  <a:cubicBezTo>
                    <a:pt x="77516" y="18029"/>
                    <a:pt x="77482" y="17761"/>
                    <a:pt x="77453" y="17489"/>
                  </a:cubicBezTo>
                  <a:cubicBezTo>
                    <a:pt x="77278" y="16041"/>
                    <a:pt x="77103" y="14545"/>
                    <a:pt x="76607" y="13137"/>
                  </a:cubicBezTo>
                  <a:cubicBezTo>
                    <a:pt x="76112" y="11708"/>
                    <a:pt x="75280" y="10298"/>
                    <a:pt x="73989" y="8691"/>
                  </a:cubicBezTo>
                  <a:cubicBezTo>
                    <a:pt x="71253" y="5285"/>
                    <a:pt x="67891" y="2725"/>
                    <a:pt x="64267" y="1286"/>
                  </a:cubicBezTo>
                  <a:cubicBezTo>
                    <a:pt x="62093" y="427"/>
                    <a:pt x="59818" y="1"/>
                    <a:pt x="57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2117;p49">
              <a:extLst>
                <a:ext uri="{FF2B5EF4-FFF2-40B4-BE49-F238E27FC236}">
                  <a16:creationId xmlns:a16="http://schemas.microsoft.com/office/drawing/2014/main" id="{ED76019F-C015-4205-8CDD-CDD39FBEC9D2}"/>
                </a:ext>
              </a:extLst>
            </p:cNvPr>
            <p:cNvSpPr/>
            <p:nvPr/>
          </p:nvSpPr>
          <p:spPr>
            <a:xfrm>
              <a:off x="3863375" y="4734575"/>
              <a:ext cx="22850" cy="472025"/>
            </a:xfrm>
            <a:custGeom>
              <a:avLst/>
              <a:gdLst/>
              <a:ahLst/>
              <a:cxnLst/>
              <a:rect l="l" t="t" r="r" b="b"/>
              <a:pathLst>
                <a:path w="914" h="18881" extrusionOk="0">
                  <a:moveTo>
                    <a:pt x="272" y="0"/>
                  </a:moveTo>
                  <a:cubicBezTo>
                    <a:pt x="122" y="5"/>
                    <a:pt x="1" y="132"/>
                    <a:pt x="5" y="287"/>
                  </a:cubicBezTo>
                  <a:cubicBezTo>
                    <a:pt x="248" y="6355"/>
                    <a:pt x="360" y="12521"/>
                    <a:pt x="340" y="18598"/>
                  </a:cubicBezTo>
                  <a:cubicBezTo>
                    <a:pt x="340" y="18754"/>
                    <a:pt x="462" y="18876"/>
                    <a:pt x="617" y="18881"/>
                  </a:cubicBezTo>
                  <a:cubicBezTo>
                    <a:pt x="768" y="18881"/>
                    <a:pt x="894" y="18754"/>
                    <a:pt x="894" y="18603"/>
                  </a:cubicBezTo>
                  <a:cubicBezTo>
                    <a:pt x="914" y="12511"/>
                    <a:pt x="802" y="6346"/>
                    <a:pt x="564" y="263"/>
                  </a:cubicBezTo>
                  <a:cubicBezTo>
                    <a:pt x="554" y="112"/>
                    <a:pt x="418" y="5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118;p49">
              <a:extLst>
                <a:ext uri="{FF2B5EF4-FFF2-40B4-BE49-F238E27FC236}">
                  <a16:creationId xmlns:a16="http://schemas.microsoft.com/office/drawing/2014/main" id="{178711CB-C367-4DA7-AC11-6D25D648F3C4}"/>
                </a:ext>
              </a:extLst>
            </p:cNvPr>
            <p:cNvSpPr/>
            <p:nvPr/>
          </p:nvSpPr>
          <p:spPr>
            <a:xfrm>
              <a:off x="3739225" y="5191850"/>
              <a:ext cx="282425" cy="284400"/>
            </a:xfrm>
            <a:custGeom>
              <a:avLst/>
              <a:gdLst/>
              <a:ahLst/>
              <a:cxnLst/>
              <a:rect l="l" t="t" r="r" b="b"/>
              <a:pathLst>
                <a:path w="11297" h="11376" extrusionOk="0">
                  <a:moveTo>
                    <a:pt x="6463" y="557"/>
                  </a:moveTo>
                  <a:cubicBezTo>
                    <a:pt x="7242" y="557"/>
                    <a:pt x="7954" y="769"/>
                    <a:pt x="8542" y="1187"/>
                  </a:cubicBezTo>
                  <a:cubicBezTo>
                    <a:pt x="9460" y="1843"/>
                    <a:pt x="9965" y="2848"/>
                    <a:pt x="10228" y="3572"/>
                  </a:cubicBezTo>
                  <a:cubicBezTo>
                    <a:pt x="10602" y="4612"/>
                    <a:pt x="10734" y="5749"/>
                    <a:pt x="10607" y="6852"/>
                  </a:cubicBezTo>
                  <a:cubicBezTo>
                    <a:pt x="10505" y="7727"/>
                    <a:pt x="10247" y="8456"/>
                    <a:pt x="9849" y="9014"/>
                  </a:cubicBezTo>
                  <a:cubicBezTo>
                    <a:pt x="8772" y="10529"/>
                    <a:pt x="6745" y="10821"/>
                    <a:pt x="5345" y="10821"/>
                  </a:cubicBezTo>
                  <a:cubicBezTo>
                    <a:pt x="5146" y="10821"/>
                    <a:pt x="4961" y="10815"/>
                    <a:pt x="4792" y="10806"/>
                  </a:cubicBezTo>
                  <a:cubicBezTo>
                    <a:pt x="4315" y="10777"/>
                    <a:pt x="3815" y="10729"/>
                    <a:pt x="3377" y="10525"/>
                  </a:cubicBezTo>
                  <a:cubicBezTo>
                    <a:pt x="3009" y="10355"/>
                    <a:pt x="2649" y="10059"/>
                    <a:pt x="2285" y="9616"/>
                  </a:cubicBezTo>
                  <a:cubicBezTo>
                    <a:pt x="987" y="8048"/>
                    <a:pt x="603" y="5768"/>
                    <a:pt x="1327" y="3951"/>
                  </a:cubicBezTo>
                  <a:cubicBezTo>
                    <a:pt x="1886" y="2543"/>
                    <a:pt x="3397" y="1260"/>
                    <a:pt x="5079" y="765"/>
                  </a:cubicBezTo>
                  <a:cubicBezTo>
                    <a:pt x="5554" y="625"/>
                    <a:pt x="6019" y="557"/>
                    <a:pt x="6463" y="557"/>
                  </a:cubicBezTo>
                  <a:close/>
                  <a:moveTo>
                    <a:pt x="6469" y="1"/>
                  </a:moveTo>
                  <a:cubicBezTo>
                    <a:pt x="5971" y="1"/>
                    <a:pt x="5452" y="78"/>
                    <a:pt x="4922" y="235"/>
                  </a:cubicBezTo>
                  <a:cubicBezTo>
                    <a:pt x="3086" y="774"/>
                    <a:pt x="1435" y="2188"/>
                    <a:pt x="812" y="3747"/>
                  </a:cubicBezTo>
                  <a:cubicBezTo>
                    <a:pt x="1" y="5778"/>
                    <a:pt x="414" y="8222"/>
                    <a:pt x="1857" y="9971"/>
                  </a:cubicBezTo>
                  <a:cubicBezTo>
                    <a:pt x="2274" y="10476"/>
                    <a:pt x="2697" y="10826"/>
                    <a:pt x="3149" y="11030"/>
                  </a:cubicBezTo>
                  <a:cubicBezTo>
                    <a:pt x="3664" y="11273"/>
                    <a:pt x="4227" y="11331"/>
                    <a:pt x="4763" y="11360"/>
                  </a:cubicBezTo>
                  <a:cubicBezTo>
                    <a:pt x="4942" y="11371"/>
                    <a:pt x="5137" y="11375"/>
                    <a:pt x="5346" y="11375"/>
                  </a:cubicBezTo>
                  <a:cubicBezTo>
                    <a:pt x="6866" y="11375"/>
                    <a:pt x="9086" y="11050"/>
                    <a:pt x="10301" y="9339"/>
                  </a:cubicBezTo>
                  <a:cubicBezTo>
                    <a:pt x="10757" y="8698"/>
                    <a:pt x="11044" y="7882"/>
                    <a:pt x="11156" y="6915"/>
                  </a:cubicBezTo>
                  <a:cubicBezTo>
                    <a:pt x="11297" y="5729"/>
                    <a:pt x="11156" y="4505"/>
                    <a:pt x="10748" y="3383"/>
                  </a:cubicBezTo>
                  <a:cubicBezTo>
                    <a:pt x="10335" y="2236"/>
                    <a:pt x="9684" y="1323"/>
                    <a:pt x="8862" y="735"/>
                  </a:cubicBezTo>
                  <a:cubicBezTo>
                    <a:pt x="8180" y="249"/>
                    <a:pt x="7360" y="1"/>
                    <a:pt x="6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119;p49">
              <a:extLst>
                <a:ext uri="{FF2B5EF4-FFF2-40B4-BE49-F238E27FC236}">
                  <a16:creationId xmlns:a16="http://schemas.microsoft.com/office/drawing/2014/main" id="{7C347907-C45C-4904-BCDE-23F86E61D27A}"/>
                </a:ext>
              </a:extLst>
            </p:cNvPr>
            <p:cNvSpPr/>
            <p:nvPr/>
          </p:nvSpPr>
          <p:spPr>
            <a:xfrm>
              <a:off x="2602625" y="4712250"/>
              <a:ext cx="1037175" cy="134950"/>
            </a:xfrm>
            <a:custGeom>
              <a:avLst/>
              <a:gdLst/>
              <a:ahLst/>
              <a:cxnLst/>
              <a:rect l="l" t="t" r="r" b="b"/>
              <a:pathLst>
                <a:path w="41487" h="5398" extrusionOk="0">
                  <a:moveTo>
                    <a:pt x="601" y="0"/>
                  </a:moveTo>
                  <a:cubicBezTo>
                    <a:pt x="555" y="0"/>
                    <a:pt x="509" y="3"/>
                    <a:pt x="462" y="10"/>
                  </a:cubicBezTo>
                  <a:cubicBezTo>
                    <a:pt x="175" y="43"/>
                    <a:pt x="0" y="199"/>
                    <a:pt x="73" y="344"/>
                  </a:cubicBezTo>
                  <a:cubicBezTo>
                    <a:pt x="817" y="1865"/>
                    <a:pt x="3736" y="3187"/>
                    <a:pt x="8759" y="4270"/>
                  </a:cubicBezTo>
                  <a:cubicBezTo>
                    <a:pt x="12210" y="5019"/>
                    <a:pt x="17350" y="5329"/>
                    <a:pt x="21013" y="5378"/>
                  </a:cubicBezTo>
                  <a:cubicBezTo>
                    <a:pt x="22072" y="5392"/>
                    <a:pt x="23083" y="5398"/>
                    <a:pt x="24059" y="5398"/>
                  </a:cubicBezTo>
                  <a:cubicBezTo>
                    <a:pt x="29680" y="5398"/>
                    <a:pt x="34208" y="5169"/>
                    <a:pt x="41000" y="4571"/>
                  </a:cubicBezTo>
                  <a:cubicBezTo>
                    <a:pt x="41291" y="4547"/>
                    <a:pt x="41486" y="4407"/>
                    <a:pt x="41437" y="4255"/>
                  </a:cubicBezTo>
                  <a:cubicBezTo>
                    <a:pt x="41395" y="4118"/>
                    <a:pt x="41169" y="4023"/>
                    <a:pt x="40919" y="4023"/>
                  </a:cubicBezTo>
                  <a:cubicBezTo>
                    <a:pt x="40886" y="4023"/>
                    <a:pt x="40853" y="4024"/>
                    <a:pt x="40820" y="4028"/>
                  </a:cubicBezTo>
                  <a:cubicBezTo>
                    <a:pt x="34085" y="4616"/>
                    <a:pt x="29598" y="4844"/>
                    <a:pt x="24027" y="4844"/>
                  </a:cubicBezTo>
                  <a:cubicBezTo>
                    <a:pt x="23068" y="4844"/>
                    <a:pt x="22077" y="4837"/>
                    <a:pt x="21036" y="4824"/>
                  </a:cubicBezTo>
                  <a:cubicBezTo>
                    <a:pt x="17636" y="4780"/>
                    <a:pt x="12486" y="4474"/>
                    <a:pt x="9172" y="3760"/>
                  </a:cubicBezTo>
                  <a:cubicBezTo>
                    <a:pt x="4474" y="2745"/>
                    <a:pt x="1763" y="1550"/>
                    <a:pt x="1113" y="209"/>
                  </a:cubicBezTo>
                  <a:cubicBezTo>
                    <a:pt x="1051" y="82"/>
                    <a:pt x="837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120;p49">
              <a:extLst>
                <a:ext uri="{FF2B5EF4-FFF2-40B4-BE49-F238E27FC236}">
                  <a16:creationId xmlns:a16="http://schemas.microsoft.com/office/drawing/2014/main" id="{6387FDD6-828A-4C6D-911A-CA4878BF648B}"/>
                </a:ext>
              </a:extLst>
            </p:cNvPr>
            <p:cNvSpPr/>
            <p:nvPr/>
          </p:nvSpPr>
          <p:spPr>
            <a:xfrm>
              <a:off x="4699625" y="4673400"/>
              <a:ext cx="428900" cy="69325"/>
            </a:xfrm>
            <a:custGeom>
              <a:avLst/>
              <a:gdLst/>
              <a:ahLst/>
              <a:cxnLst/>
              <a:rect l="l" t="t" r="r" b="b"/>
              <a:pathLst>
                <a:path w="17156" h="2773" extrusionOk="0">
                  <a:moveTo>
                    <a:pt x="16546" y="0"/>
                  </a:moveTo>
                  <a:cubicBezTo>
                    <a:pt x="16456" y="0"/>
                    <a:pt x="16365" y="12"/>
                    <a:pt x="16281" y="37"/>
                  </a:cubicBezTo>
                  <a:cubicBezTo>
                    <a:pt x="15358" y="310"/>
                    <a:pt x="14274" y="445"/>
                    <a:pt x="13230" y="582"/>
                  </a:cubicBezTo>
                  <a:lnTo>
                    <a:pt x="462" y="2224"/>
                  </a:lnTo>
                  <a:cubicBezTo>
                    <a:pt x="175" y="2263"/>
                    <a:pt x="0" y="2409"/>
                    <a:pt x="74" y="2559"/>
                  </a:cubicBezTo>
                  <a:cubicBezTo>
                    <a:pt x="132" y="2685"/>
                    <a:pt x="350" y="2773"/>
                    <a:pt x="588" y="2773"/>
                  </a:cubicBezTo>
                  <a:cubicBezTo>
                    <a:pt x="632" y="2773"/>
                    <a:pt x="675" y="2768"/>
                    <a:pt x="719" y="2763"/>
                  </a:cubicBezTo>
                  <a:lnTo>
                    <a:pt x="13483" y="1122"/>
                  </a:lnTo>
                  <a:cubicBezTo>
                    <a:pt x="14604" y="981"/>
                    <a:pt x="15761" y="830"/>
                    <a:pt x="16811" y="519"/>
                  </a:cubicBezTo>
                  <a:cubicBezTo>
                    <a:pt x="17064" y="445"/>
                    <a:pt x="17156" y="276"/>
                    <a:pt x="17010" y="140"/>
                  </a:cubicBezTo>
                  <a:cubicBezTo>
                    <a:pt x="16912" y="51"/>
                    <a:pt x="16732" y="0"/>
                    <a:pt x="16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121;p49">
              <a:extLst>
                <a:ext uri="{FF2B5EF4-FFF2-40B4-BE49-F238E27FC236}">
                  <a16:creationId xmlns:a16="http://schemas.microsoft.com/office/drawing/2014/main" id="{234F99BC-CB0F-47A7-A998-CE5E5990A712}"/>
                </a:ext>
              </a:extLst>
            </p:cNvPr>
            <p:cNvSpPr/>
            <p:nvPr/>
          </p:nvSpPr>
          <p:spPr>
            <a:xfrm>
              <a:off x="3700025" y="4802400"/>
              <a:ext cx="97400" cy="19050"/>
            </a:xfrm>
            <a:custGeom>
              <a:avLst/>
              <a:gdLst/>
              <a:ahLst/>
              <a:cxnLst/>
              <a:rect l="l" t="t" r="r" b="b"/>
              <a:pathLst>
                <a:path w="3896" h="762" extrusionOk="0">
                  <a:moveTo>
                    <a:pt x="3323" y="1"/>
                  </a:moveTo>
                  <a:cubicBezTo>
                    <a:pt x="3301" y="1"/>
                    <a:pt x="3278" y="2"/>
                    <a:pt x="3255" y="3"/>
                  </a:cubicBezTo>
                  <a:lnTo>
                    <a:pt x="496" y="207"/>
                  </a:lnTo>
                  <a:cubicBezTo>
                    <a:pt x="198" y="232"/>
                    <a:pt x="0" y="373"/>
                    <a:pt x="39" y="523"/>
                  </a:cubicBezTo>
                  <a:cubicBezTo>
                    <a:pt x="77" y="660"/>
                    <a:pt x="306" y="761"/>
                    <a:pt x="568" y="761"/>
                  </a:cubicBezTo>
                  <a:cubicBezTo>
                    <a:pt x="593" y="761"/>
                    <a:pt x="617" y="761"/>
                    <a:pt x="646" y="756"/>
                  </a:cubicBezTo>
                  <a:lnTo>
                    <a:pt x="3405" y="552"/>
                  </a:lnTo>
                  <a:cubicBezTo>
                    <a:pt x="3696" y="533"/>
                    <a:pt x="3896" y="393"/>
                    <a:pt x="3857" y="241"/>
                  </a:cubicBezTo>
                  <a:cubicBezTo>
                    <a:pt x="3817" y="98"/>
                    <a:pt x="3587" y="1"/>
                    <a:pt x="3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122;p49">
              <a:extLst>
                <a:ext uri="{FF2B5EF4-FFF2-40B4-BE49-F238E27FC236}">
                  <a16:creationId xmlns:a16="http://schemas.microsoft.com/office/drawing/2014/main" id="{3C7043EA-DCDA-4D33-A53D-5B1D17DA463C}"/>
                </a:ext>
              </a:extLst>
            </p:cNvPr>
            <p:cNvSpPr/>
            <p:nvPr/>
          </p:nvSpPr>
          <p:spPr>
            <a:xfrm>
              <a:off x="2807025" y="3728681"/>
              <a:ext cx="2182775" cy="47850"/>
            </a:xfrm>
            <a:custGeom>
              <a:avLst/>
              <a:gdLst/>
              <a:ahLst/>
              <a:cxnLst/>
              <a:rect l="l" t="t" r="r" b="b"/>
              <a:pathLst>
                <a:path w="87311" h="1914" extrusionOk="0">
                  <a:moveTo>
                    <a:pt x="86805" y="1"/>
                  </a:moveTo>
                  <a:cubicBezTo>
                    <a:pt x="86783" y="1"/>
                    <a:pt x="86761" y="2"/>
                    <a:pt x="86738" y="4"/>
                  </a:cubicBezTo>
                  <a:lnTo>
                    <a:pt x="86023" y="23"/>
                  </a:lnTo>
                  <a:cubicBezTo>
                    <a:pt x="77638" y="232"/>
                    <a:pt x="69714" y="427"/>
                    <a:pt x="61591" y="1102"/>
                  </a:cubicBezTo>
                  <a:cubicBezTo>
                    <a:pt x="59369" y="1287"/>
                    <a:pt x="57066" y="1357"/>
                    <a:pt x="54726" y="1357"/>
                  </a:cubicBezTo>
                  <a:cubicBezTo>
                    <a:pt x="51120" y="1357"/>
                    <a:pt x="47427" y="1192"/>
                    <a:pt x="43809" y="1030"/>
                  </a:cubicBezTo>
                  <a:cubicBezTo>
                    <a:pt x="40272" y="873"/>
                    <a:pt x="36613" y="709"/>
                    <a:pt x="33164" y="709"/>
                  </a:cubicBezTo>
                  <a:cubicBezTo>
                    <a:pt x="20989" y="709"/>
                    <a:pt x="10324" y="651"/>
                    <a:pt x="559" y="524"/>
                  </a:cubicBezTo>
                  <a:cubicBezTo>
                    <a:pt x="307" y="524"/>
                    <a:pt x="16" y="640"/>
                    <a:pt x="11" y="791"/>
                  </a:cubicBezTo>
                  <a:cubicBezTo>
                    <a:pt x="0" y="947"/>
                    <a:pt x="234" y="1073"/>
                    <a:pt x="530" y="1077"/>
                  </a:cubicBezTo>
                  <a:cubicBezTo>
                    <a:pt x="10310" y="1205"/>
                    <a:pt x="20984" y="1268"/>
                    <a:pt x="33164" y="1268"/>
                  </a:cubicBezTo>
                  <a:cubicBezTo>
                    <a:pt x="36570" y="1268"/>
                    <a:pt x="40204" y="1427"/>
                    <a:pt x="43717" y="1584"/>
                  </a:cubicBezTo>
                  <a:cubicBezTo>
                    <a:pt x="47361" y="1743"/>
                    <a:pt x="51082" y="1914"/>
                    <a:pt x="54726" y="1914"/>
                  </a:cubicBezTo>
                  <a:cubicBezTo>
                    <a:pt x="57117" y="1914"/>
                    <a:pt x="59472" y="1840"/>
                    <a:pt x="61756" y="1651"/>
                  </a:cubicBezTo>
                  <a:cubicBezTo>
                    <a:pt x="69820" y="981"/>
                    <a:pt x="77715" y="786"/>
                    <a:pt x="86077" y="577"/>
                  </a:cubicBezTo>
                  <a:lnTo>
                    <a:pt x="86786" y="557"/>
                  </a:lnTo>
                  <a:cubicBezTo>
                    <a:pt x="87083" y="553"/>
                    <a:pt x="87311" y="422"/>
                    <a:pt x="87297" y="266"/>
                  </a:cubicBezTo>
                  <a:cubicBezTo>
                    <a:pt x="87283" y="127"/>
                    <a:pt x="87071" y="1"/>
                    <a:pt x="86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2123;p49">
            <a:extLst>
              <a:ext uri="{FF2B5EF4-FFF2-40B4-BE49-F238E27FC236}">
                <a16:creationId xmlns:a16="http://schemas.microsoft.com/office/drawing/2014/main" id="{7C30AF26-31FE-4DF5-90C2-F70317326FC2}"/>
              </a:ext>
            </a:extLst>
          </p:cNvPr>
          <p:cNvGrpSpPr/>
          <p:nvPr/>
        </p:nvGrpSpPr>
        <p:grpSpPr>
          <a:xfrm>
            <a:off x="9769034" y="3576203"/>
            <a:ext cx="4814410" cy="8701839"/>
            <a:chOff x="2395050" y="238150"/>
            <a:chExt cx="2898050" cy="5238100"/>
          </a:xfrm>
        </p:grpSpPr>
        <p:sp>
          <p:nvSpPr>
            <p:cNvPr id="12" name="Google Shape;2124;p49">
              <a:extLst>
                <a:ext uri="{FF2B5EF4-FFF2-40B4-BE49-F238E27FC236}">
                  <a16:creationId xmlns:a16="http://schemas.microsoft.com/office/drawing/2014/main" id="{7F4767CA-AF30-47E0-B130-198BF3B3F3FA}"/>
                </a:ext>
              </a:extLst>
            </p:cNvPr>
            <p:cNvSpPr/>
            <p:nvPr/>
          </p:nvSpPr>
          <p:spPr>
            <a:xfrm>
              <a:off x="2395050" y="238150"/>
              <a:ext cx="2898050" cy="4548575"/>
            </a:xfrm>
            <a:custGeom>
              <a:avLst/>
              <a:gdLst/>
              <a:ahLst/>
              <a:cxnLst/>
              <a:rect l="l" t="t" r="r" b="b"/>
              <a:pathLst>
                <a:path w="115922" h="181943" extrusionOk="0">
                  <a:moveTo>
                    <a:pt x="57517" y="533"/>
                  </a:moveTo>
                  <a:cubicBezTo>
                    <a:pt x="59707" y="533"/>
                    <a:pt x="61912" y="956"/>
                    <a:pt x="64058" y="1806"/>
                  </a:cubicBezTo>
                  <a:cubicBezTo>
                    <a:pt x="67600" y="3206"/>
                    <a:pt x="70879" y="5708"/>
                    <a:pt x="73556" y="9036"/>
                  </a:cubicBezTo>
                  <a:cubicBezTo>
                    <a:pt x="74805" y="10596"/>
                    <a:pt x="75612" y="11955"/>
                    <a:pt x="76087" y="13316"/>
                  </a:cubicBezTo>
                  <a:cubicBezTo>
                    <a:pt x="76554" y="14671"/>
                    <a:pt x="76729" y="16139"/>
                    <a:pt x="76899" y="17557"/>
                  </a:cubicBezTo>
                  <a:cubicBezTo>
                    <a:pt x="76933" y="17830"/>
                    <a:pt x="76962" y="18101"/>
                    <a:pt x="76996" y="18368"/>
                  </a:cubicBezTo>
                  <a:cubicBezTo>
                    <a:pt x="77059" y="18845"/>
                    <a:pt x="77123" y="19316"/>
                    <a:pt x="77190" y="19788"/>
                  </a:cubicBezTo>
                  <a:cubicBezTo>
                    <a:pt x="77467" y="21760"/>
                    <a:pt x="77749" y="23801"/>
                    <a:pt x="77550" y="25788"/>
                  </a:cubicBezTo>
                  <a:cubicBezTo>
                    <a:pt x="77394" y="27333"/>
                    <a:pt x="76733" y="30331"/>
                    <a:pt x="74134" y="33522"/>
                  </a:cubicBezTo>
                  <a:cubicBezTo>
                    <a:pt x="73979" y="33717"/>
                    <a:pt x="73814" y="33906"/>
                    <a:pt x="73643" y="34100"/>
                  </a:cubicBezTo>
                  <a:cubicBezTo>
                    <a:pt x="72045" y="35903"/>
                    <a:pt x="69806" y="37744"/>
                    <a:pt x="66667" y="39401"/>
                  </a:cubicBezTo>
                  <a:cubicBezTo>
                    <a:pt x="64355" y="40615"/>
                    <a:pt x="62396" y="41305"/>
                    <a:pt x="60501" y="41568"/>
                  </a:cubicBezTo>
                  <a:cubicBezTo>
                    <a:pt x="59942" y="41645"/>
                    <a:pt x="59373" y="41683"/>
                    <a:pt x="58800" y="41683"/>
                  </a:cubicBezTo>
                  <a:cubicBezTo>
                    <a:pt x="54275" y="41683"/>
                    <a:pt x="49413" y="39309"/>
                    <a:pt x="45717" y="35217"/>
                  </a:cubicBezTo>
                  <a:cubicBezTo>
                    <a:pt x="45654" y="35150"/>
                    <a:pt x="45591" y="35076"/>
                    <a:pt x="45524" y="35004"/>
                  </a:cubicBezTo>
                  <a:cubicBezTo>
                    <a:pt x="45430" y="34897"/>
                    <a:pt x="45334" y="34785"/>
                    <a:pt x="45242" y="34674"/>
                  </a:cubicBezTo>
                  <a:cubicBezTo>
                    <a:pt x="40694" y="29324"/>
                    <a:pt x="38649" y="22353"/>
                    <a:pt x="39766" y="15930"/>
                  </a:cubicBezTo>
                  <a:cubicBezTo>
                    <a:pt x="40737" y="10323"/>
                    <a:pt x="44100" y="5538"/>
                    <a:pt x="48982" y="2802"/>
                  </a:cubicBezTo>
                  <a:cubicBezTo>
                    <a:pt x="51674" y="1294"/>
                    <a:pt x="54581" y="533"/>
                    <a:pt x="57517" y="533"/>
                  </a:cubicBezTo>
                  <a:close/>
                  <a:moveTo>
                    <a:pt x="99424" y="33114"/>
                  </a:moveTo>
                  <a:cubicBezTo>
                    <a:pt x="101505" y="33114"/>
                    <a:pt x="103648" y="33246"/>
                    <a:pt x="105509" y="33731"/>
                  </a:cubicBezTo>
                  <a:cubicBezTo>
                    <a:pt x="111520" y="35296"/>
                    <a:pt x="112370" y="39566"/>
                    <a:pt x="112433" y="43113"/>
                  </a:cubicBezTo>
                  <a:cubicBezTo>
                    <a:pt x="112550" y="49137"/>
                    <a:pt x="112662" y="53772"/>
                    <a:pt x="112774" y="58407"/>
                  </a:cubicBezTo>
                  <a:cubicBezTo>
                    <a:pt x="112885" y="63042"/>
                    <a:pt x="113001" y="67677"/>
                    <a:pt x="113113" y="73696"/>
                  </a:cubicBezTo>
                  <a:lnTo>
                    <a:pt x="114765" y="162936"/>
                  </a:lnTo>
                  <a:cubicBezTo>
                    <a:pt x="114853" y="167688"/>
                    <a:pt x="113978" y="172857"/>
                    <a:pt x="106817" y="175155"/>
                  </a:cubicBezTo>
                  <a:cubicBezTo>
                    <a:pt x="103863" y="176106"/>
                    <a:pt x="100175" y="176384"/>
                    <a:pt x="96925" y="176631"/>
                  </a:cubicBezTo>
                  <a:lnTo>
                    <a:pt x="39999" y="180927"/>
                  </a:lnTo>
                  <a:cubicBezTo>
                    <a:pt x="36991" y="181154"/>
                    <a:pt x="33915" y="181387"/>
                    <a:pt x="30856" y="181387"/>
                  </a:cubicBezTo>
                  <a:cubicBezTo>
                    <a:pt x="29267" y="181387"/>
                    <a:pt x="27682" y="181324"/>
                    <a:pt x="26114" y="181165"/>
                  </a:cubicBezTo>
                  <a:cubicBezTo>
                    <a:pt x="15347" y="180081"/>
                    <a:pt x="8118" y="175193"/>
                    <a:pt x="4635" y="166638"/>
                  </a:cubicBezTo>
                  <a:cubicBezTo>
                    <a:pt x="3012" y="162654"/>
                    <a:pt x="3285" y="156513"/>
                    <a:pt x="3523" y="151091"/>
                  </a:cubicBezTo>
                  <a:cubicBezTo>
                    <a:pt x="3624" y="148759"/>
                    <a:pt x="3727" y="146554"/>
                    <a:pt x="3653" y="144765"/>
                  </a:cubicBezTo>
                  <a:lnTo>
                    <a:pt x="3372" y="137672"/>
                  </a:lnTo>
                  <a:cubicBezTo>
                    <a:pt x="2084" y="105849"/>
                    <a:pt x="1069" y="80712"/>
                    <a:pt x="5985" y="47826"/>
                  </a:cubicBezTo>
                  <a:cubicBezTo>
                    <a:pt x="6525" y="44230"/>
                    <a:pt x="7259" y="41048"/>
                    <a:pt x="10795" y="38560"/>
                  </a:cubicBezTo>
                  <a:cubicBezTo>
                    <a:pt x="14997" y="35601"/>
                    <a:pt x="22388" y="35047"/>
                    <a:pt x="29942" y="35047"/>
                  </a:cubicBezTo>
                  <a:cubicBezTo>
                    <a:pt x="32265" y="35047"/>
                    <a:pt x="34597" y="35101"/>
                    <a:pt x="36860" y="35154"/>
                  </a:cubicBezTo>
                  <a:cubicBezTo>
                    <a:pt x="39094" y="35203"/>
                    <a:pt x="41247" y="35250"/>
                    <a:pt x="43278" y="35250"/>
                  </a:cubicBezTo>
                  <a:cubicBezTo>
                    <a:pt x="43859" y="35250"/>
                    <a:pt x="44429" y="35246"/>
                    <a:pt x="44989" y="35237"/>
                  </a:cubicBezTo>
                  <a:cubicBezTo>
                    <a:pt x="45028" y="35280"/>
                    <a:pt x="45067" y="35325"/>
                    <a:pt x="45110" y="35374"/>
                  </a:cubicBezTo>
                  <a:cubicBezTo>
                    <a:pt x="48978" y="39765"/>
                    <a:pt x="53953" y="42247"/>
                    <a:pt x="58734" y="42247"/>
                  </a:cubicBezTo>
                  <a:cubicBezTo>
                    <a:pt x="59350" y="42247"/>
                    <a:pt x="59967" y="42204"/>
                    <a:pt x="60579" y="42121"/>
                  </a:cubicBezTo>
                  <a:cubicBezTo>
                    <a:pt x="62537" y="41850"/>
                    <a:pt x="64553" y="41140"/>
                    <a:pt x="66925" y="39892"/>
                  </a:cubicBezTo>
                  <a:cubicBezTo>
                    <a:pt x="70360" y="38079"/>
                    <a:pt x="72744" y="36049"/>
                    <a:pt x="74401" y="34067"/>
                  </a:cubicBezTo>
                  <a:cubicBezTo>
                    <a:pt x="81476" y="33784"/>
                    <a:pt x="88554" y="33498"/>
                    <a:pt x="95627" y="33217"/>
                  </a:cubicBezTo>
                  <a:cubicBezTo>
                    <a:pt x="96811" y="33167"/>
                    <a:pt x="98105" y="33114"/>
                    <a:pt x="99424" y="33114"/>
                  </a:cubicBezTo>
                  <a:close/>
                  <a:moveTo>
                    <a:pt x="57554" y="1"/>
                  </a:moveTo>
                  <a:cubicBezTo>
                    <a:pt x="54495" y="1"/>
                    <a:pt x="51455" y="779"/>
                    <a:pt x="48710" y="2317"/>
                  </a:cubicBezTo>
                  <a:cubicBezTo>
                    <a:pt x="43681" y="5134"/>
                    <a:pt x="40218" y="10061"/>
                    <a:pt x="39217" y="15837"/>
                  </a:cubicBezTo>
                  <a:cubicBezTo>
                    <a:pt x="38100" y="22279"/>
                    <a:pt x="40077" y="29261"/>
                    <a:pt x="44527" y="34688"/>
                  </a:cubicBezTo>
                  <a:cubicBezTo>
                    <a:pt x="44096" y="34693"/>
                    <a:pt x="43658" y="34696"/>
                    <a:pt x="43214" y="34696"/>
                  </a:cubicBezTo>
                  <a:cubicBezTo>
                    <a:pt x="41223" y="34696"/>
                    <a:pt x="39101" y="34647"/>
                    <a:pt x="36905" y="34596"/>
                  </a:cubicBezTo>
                  <a:cubicBezTo>
                    <a:pt x="34623" y="34545"/>
                    <a:pt x="32271" y="34494"/>
                    <a:pt x="29931" y="34494"/>
                  </a:cubicBezTo>
                  <a:cubicBezTo>
                    <a:pt x="22111" y="34494"/>
                    <a:pt x="14423" y="35074"/>
                    <a:pt x="9936" y="38230"/>
                  </a:cubicBezTo>
                  <a:cubicBezTo>
                    <a:pt x="6234" y="40834"/>
                    <a:pt x="5476" y="44099"/>
                    <a:pt x="4922" y="47786"/>
                  </a:cubicBezTo>
                  <a:cubicBezTo>
                    <a:pt x="0" y="80697"/>
                    <a:pt x="1016" y="105844"/>
                    <a:pt x="2303" y="137686"/>
                  </a:cubicBezTo>
                  <a:lnTo>
                    <a:pt x="2585" y="144775"/>
                  </a:lnTo>
                  <a:cubicBezTo>
                    <a:pt x="2653" y="146554"/>
                    <a:pt x="2556" y="148754"/>
                    <a:pt x="2453" y="151081"/>
                  </a:cubicBezTo>
                  <a:cubicBezTo>
                    <a:pt x="2211" y="156528"/>
                    <a:pt x="1938" y="162708"/>
                    <a:pt x="3586" y="166749"/>
                  </a:cubicBezTo>
                  <a:cubicBezTo>
                    <a:pt x="7171" y="175548"/>
                    <a:pt x="14683" y="180582"/>
                    <a:pt x="25910" y="181714"/>
                  </a:cubicBezTo>
                  <a:cubicBezTo>
                    <a:pt x="27557" y="181878"/>
                    <a:pt x="29204" y="181942"/>
                    <a:pt x="30855" y="181942"/>
                  </a:cubicBezTo>
                  <a:cubicBezTo>
                    <a:pt x="33985" y="181942"/>
                    <a:pt x="37104" y="181709"/>
                    <a:pt x="40154" y="181481"/>
                  </a:cubicBezTo>
                  <a:lnTo>
                    <a:pt x="97080" y="177180"/>
                  </a:lnTo>
                  <a:cubicBezTo>
                    <a:pt x="100433" y="176928"/>
                    <a:pt x="104233" y="176642"/>
                    <a:pt x="107381" y="175631"/>
                  </a:cubicBezTo>
                  <a:cubicBezTo>
                    <a:pt x="114989" y="173187"/>
                    <a:pt x="115922" y="167838"/>
                    <a:pt x="115835" y="162930"/>
                  </a:cubicBezTo>
                  <a:lnTo>
                    <a:pt x="114182" y="73691"/>
                  </a:lnTo>
                  <a:cubicBezTo>
                    <a:pt x="114070" y="67667"/>
                    <a:pt x="113954" y="63038"/>
                    <a:pt x="113842" y="58403"/>
                  </a:cubicBezTo>
                  <a:cubicBezTo>
                    <a:pt x="113730" y="53768"/>
                    <a:pt x="113619" y="49133"/>
                    <a:pt x="113502" y="43108"/>
                  </a:cubicBezTo>
                  <a:cubicBezTo>
                    <a:pt x="113434" y="39401"/>
                    <a:pt x="112516" y="34931"/>
                    <a:pt x="105991" y="33235"/>
                  </a:cubicBezTo>
                  <a:cubicBezTo>
                    <a:pt x="103938" y="32702"/>
                    <a:pt x="101636" y="32559"/>
                    <a:pt x="99425" y="32559"/>
                  </a:cubicBezTo>
                  <a:cubicBezTo>
                    <a:pt x="98072" y="32559"/>
                    <a:pt x="96753" y="32613"/>
                    <a:pt x="95546" y="32663"/>
                  </a:cubicBezTo>
                  <a:lnTo>
                    <a:pt x="74863" y="33493"/>
                  </a:lnTo>
                  <a:cubicBezTo>
                    <a:pt x="77312" y="30331"/>
                    <a:pt x="77944" y="27386"/>
                    <a:pt x="78099" y="25846"/>
                  </a:cubicBezTo>
                  <a:cubicBezTo>
                    <a:pt x="78307" y="23790"/>
                    <a:pt x="78021" y="21716"/>
                    <a:pt x="77740" y="19709"/>
                  </a:cubicBezTo>
                  <a:cubicBezTo>
                    <a:pt x="77677" y="19243"/>
                    <a:pt x="77608" y="18772"/>
                    <a:pt x="77550" y="18301"/>
                  </a:cubicBezTo>
                  <a:cubicBezTo>
                    <a:pt x="77516" y="18029"/>
                    <a:pt x="77482" y="17761"/>
                    <a:pt x="77453" y="17489"/>
                  </a:cubicBezTo>
                  <a:cubicBezTo>
                    <a:pt x="77278" y="16041"/>
                    <a:pt x="77103" y="14545"/>
                    <a:pt x="76607" y="13137"/>
                  </a:cubicBezTo>
                  <a:cubicBezTo>
                    <a:pt x="76112" y="11708"/>
                    <a:pt x="75280" y="10298"/>
                    <a:pt x="73989" y="8691"/>
                  </a:cubicBezTo>
                  <a:cubicBezTo>
                    <a:pt x="71253" y="5285"/>
                    <a:pt x="67891" y="2725"/>
                    <a:pt x="64267" y="1286"/>
                  </a:cubicBezTo>
                  <a:cubicBezTo>
                    <a:pt x="62093" y="427"/>
                    <a:pt x="59818" y="1"/>
                    <a:pt x="57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125;p49">
              <a:extLst>
                <a:ext uri="{FF2B5EF4-FFF2-40B4-BE49-F238E27FC236}">
                  <a16:creationId xmlns:a16="http://schemas.microsoft.com/office/drawing/2014/main" id="{9B6D91C4-6DD7-4128-8A5F-748B03691577}"/>
                </a:ext>
              </a:extLst>
            </p:cNvPr>
            <p:cNvSpPr/>
            <p:nvPr/>
          </p:nvSpPr>
          <p:spPr>
            <a:xfrm>
              <a:off x="3863375" y="4734575"/>
              <a:ext cx="22850" cy="472025"/>
            </a:xfrm>
            <a:custGeom>
              <a:avLst/>
              <a:gdLst/>
              <a:ahLst/>
              <a:cxnLst/>
              <a:rect l="l" t="t" r="r" b="b"/>
              <a:pathLst>
                <a:path w="914" h="18881" extrusionOk="0">
                  <a:moveTo>
                    <a:pt x="272" y="0"/>
                  </a:moveTo>
                  <a:cubicBezTo>
                    <a:pt x="122" y="5"/>
                    <a:pt x="1" y="132"/>
                    <a:pt x="5" y="287"/>
                  </a:cubicBezTo>
                  <a:cubicBezTo>
                    <a:pt x="248" y="6355"/>
                    <a:pt x="360" y="12521"/>
                    <a:pt x="340" y="18598"/>
                  </a:cubicBezTo>
                  <a:cubicBezTo>
                    <a:pt x="340" y="18754"/>
                    <a:pt x="462" y="18876"/>
                    <a:pt x="617" y="18881"/>
                  </a:cubicBezTo>
                  <a:cubicBezTo>
                    <a:pt x="768" y="18881"/>
                    <a:pt x="894" y="18754"/>
                    <a:pt x="894" y="18603"/>
                  </a:cubicBezTo>
                  <a:cubicBezTo>
                    <a:pt x="914" y="12511"/>
                    <a:pt x="802" y="6346"/>
                    <a:pt x="564" y="263"/>
                  </a:cubicBezTo>
                  <a:cubicBezTo>
                    <a:pt x="554" y="112"/>
                    <a:pt x="418" y="5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126;p49">
              <a:extLst>
                <a:ext uri="{FF2B5EF4-FFF2-40B4-BE49-F238E27FC236}">
                  <a16:creationId xmlns:a16="http://schemas.microsoft.com/office/drawing/2014/main" id="{06E8FB65-09EE-4D2D-B322-37145D475A77}"/>
                </a:ext>
              </a:extLst>
            </p:cNvPr>
            <p:cNvSpPr/>
            <p:nvPr/>
          </p:nvSpPr>
          <p:spPr>
            <a:xfrm>
              <a:off x="3739225" y="5191850"/>
              <a:ext cx="282425" cy="284400"/>
            </a:xfrm>
            <a:custGeom>
              <a:avLst/>
              <a:gdLst/>
              <a:ahLst/>
              <a:cxnLst/>
              <a:rect l="l" t="t" r="r" b="b"/>
              <a:pathLst>
                <a:path w="11297" h="11376" extrusionOk="0">
                  <a:moveTo>
                    <a:pt x="6463" y="557"/>
                  </a:moveTo>
                  <a:cubicBezTo>
                    <a:pt x="7242" y="557"/>
                    <a:pt x="7954" y="769"/>
                    <a:pt x="8542" y="1187"/>
                  </a:cubicBezTo>
                  <a:cubicBezTo>
                    <a:pt x="9460" y="1843"/>
                    <a:pt x="9965" y="2848"/>
                    <a:pt x="10228" y="3572"/>
                  </a:cubicBezTo>
                  <a:cubicBezTo>
                    <a:pt x="10602" y="4612"/>
                    <a:pt x="10734" y="5749"/>
                    <a:pt x="10607" y="6852"/>
                  </a:cubicBezTo>
                  <a:cubicBezTo>
                    <a:pt x="10505" y="7727"/>
                    <a:pt x="10247" y="8456"/>
                    <a:pt x="9849" y="9014"/>
                  </a:cubicBezTo>
                  <a:cubicBezTo>
                    <a:pt x="8772" y="10529"/>
                    <a:pt x="6745" y="10821"/>
                    <a:pt x="5345" y="10821"/>
                  </a:cubicBezTo>
                  <a:cubicBezTo>
                    <a:pt x="5146" y="10821"/>
                    <a:pt x="4961" y="10815"/>
                    <a:pt x="4792" y="10806"/>
                  </a:cubicBezTo>
                  <a:cubicBezTo>
                    <a:pt x="4315" y="10777"/>
                    <a:pt x="3815" y="10729"/>
                    <a:pt x="3377" y="10525"/>
                  </a:cubicBezTo>
                  <a:cubicBezTo>
                    <a:pt x="3009" y="10355"/>
                    <a:pt x="2649" y="10059"/>
                    <a:pt x="2285" y="9616"/>
                  </a:cubicBezTo>
                  <a:cubicBezTo>
                    <a:pt x="987" y="8048"/>
                    <a:pt x="603" y="5768"/>
                    <a:pt x="1327" y="3951"/>
                  </a:cubicBezTo>
                  <a:cubicBezTo>
                    <a:pt x="1886" y="2543"/>
                    <a:pt x="3397" y="1260"/>
                    <a:pt x="5079" y="765"/>
                  </a:cubicBezTo>
                  <a:cubicBezTo>
                    <a:pt x="5554" y="625"/>
                    <a:pt x="6019" y="557"/>
                    <a:pt x="6463" y="557"/>
                  </a:cubicBezTo>
                  <a:close/>
                  <a:moveTo>
                    <a:pt x="6469" y="1"/>
                  </a:moveTo>
                  <a:cubicBezTo>
                    <a:pt x="5971" y="1"/>
                    <a:pt x="5452" y="78"/>
                    <a:pt x="4922" y="235"/>
                  </a:cubicBezTo>
                  <a:cubicBezTo>
                    <a:pt x="3086" y="774"/>
                    <a:pt x="1435" y="2188"/>
                    <a:pt x="812" y="3747"/>
                  </a:cubicBezTo>
                  <a:cubicBezTo>
                    <a:pt x="1" y="5778"/>
                    <a:pt x="414" y="8222"/>
                    <a:pt x="1857" y="9971"/>
                  </a:cubicBezTo>
                  <a:cubicBezTo>
                    <a:pt x="2274" y="10476"/>
                    <a:pt x="2697" y="10826"/>
                    <a:pt x="3149" y="11030"/>
                  </a:cubicBezTo>
                  <a:cubicBezTo>
                    <a:pt x="3664" y="11273"/>
                    <a:pt x="4227" y="11331"/>
                    <a:pt x="4763" y="11360"/>
                  </a:cubicBezTo>
                  <a:cubicBezTo>
                    <a:pt x="4942" y="11371"/>
                    <a:pt x="5137" y="11375"/>
                    <a:pt x="5346" y="11375"/>
                  </a:cubicBezTo>
                  <a:cubicBezTo>
                    <a:pt x="6866" y="11375"/>
                    <a:pt x="9086" y="11050"/>
                    <a:pt x="10301" y="9339"/>
                  </a:cubicBezTo>
                  <a:cubicBezTo>
                    <a:pt x="10757" y="8698"/>
                    <a:pt x="11044" y="7882"/>
                    <a:pt x="11156" y="6915"/>
                  </a:cubicBezTo>
                  <a:cubicBezTo>
                    <a:pt x="11297" y="5729"/>
                    <a:pt x="11156" y="4505"/>
                    <a:pt x="10748" y="3383"/>
                  </a:cubicBezTo>
                  <a:cubicBezTo>
                    <a:pt x="10335" y="2236"/>
                    <a:pt x="9684" y="1323"/>
                    <a:pt x="8862" y="735"/>
                  </a:cubicBezTo>
                  <a:cubicBezTo>
                    <a:pt x="8180" y="249"/>
                    <a:pt x="7360" y="1"/>
                    <a:pt x="6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127;p49">
              <a:extLst>
                <a:ext uri="{FF2B5EF4-FFF2-40B4-BE49-F238E27FC236}">
                  <a16:creationId xmlns:a16="http://schemas.microsoft.com/office/drawing/2014/main" id="{7C8CF428-97D7-4D0C-9EE5-4A24AB2DEC03}"/>
                </a:ext>
              </a:extLst>
            </p:cNvPr>
            <p:cNvSpPr/>
            <p:nvPr/>
          </p:nvSpPr>
          <p:spPr>
            <a:xfrm>
              <a:off x="2602625" y="4712250"/>
              <a:ext cx="1037175" cy="134950"/>
            </a:xfrm>
            <a:custGeom>
              <a:avLst/>
              <a:gdLst/>
              <a:ahLst/>
              <a:cxnLst/>
              <a:rect l="l" t="t" r="r" b="b"/>
              <a:pathLst>
                <a:path w="41487" h="5398" extrusionOk="0">
                  <a:moveTo>
                    <a:pt x="601" y="0"/>
                  </a:moveTo>
                  <a:cubicBezTo>
                    <a:pt x="555" y="0"/>
                    <a:pt x="509" y="3"/>
                    <a:pt x="462" y="10"/>
                  </a:cubicBezTo>
                  <a:cubicBezTo>
                    <a:pt x="175" y="43"/>
                    <a:pt x="0" y="199"/>
                    <a:pt x="73" y="344"/>
                  </a:cubicBezTo>
                  <a:cubicBezTo>
                    <a:pt x="817" y="1865"/>
                    <a:pt x="3736" y="3187"/>
                    <a:pt x="8759" y="4270"/>
                  </a:cubicBezTo>
                  <a:cubicBezTo>
                    <a:pt x="12210" y="5019"/>
                    <a:pt x="17350" y="5329"/>
                    <a:pt x="21013" y="5378"/>
                  </a:cubicBezTo>
                  <a:cubicBezTo>
                    <a:pt x="22072" y="5392"/>
                    <a:pt x="23083" y="5398"/>
                    <a:pt x="24059" y="5398"/>
                  </a:cubicBezTo>
                  <a:cubicBezTo>
                    <a:pt x="29680" y="5398"/>
                    <a:pt x="34208" y="5169"/>
                    <a:pt x="41000" y="4571"/>
                  </a:cubicBezTo>
                  <a:cubicBezTo>
                    <a:pt x="41291" y="4547"/>
                    <a:pt x="41486" y="4407"/>
                    <a:pt x="41437" y="4255"/>
                  </a:cubicBezTo>
                  <a:cubicBezTo>
                    <a:pt x="41395" y="4118"/>
                    <a:pt x="41169" y="4023"/>
                    <a:pt x="40919" y="4023"/>
                  </a:cubicBezTo>
                  <a:cubicBezTo>
                    <a:pt x="40886" y="4023"/>
                    <a:pt x="40853" y="4024"/>
                    <a:pt x="40820" y="4028"/>
                  </a:cubicBezTo>
                  <a:cubicBezTo>
                    <a:pt x="34085" y="4616"/>
                    <a:pt x="29598" y="4844"/>
                    <a:pt x="24027" y="4844"/>
                  </a:cubicBezTo>
                  <a:cubicBezTo>
                    <a:pt x="23068" y="4844"/>
                    <a:pt x="22077" y="4837"/>
                    <a:pt x="21036" y="4824"/>
                  </a:cubicBezTo>
                  <a:cubicBezTo>
                    <a:pt x="17636" y="4780"/>
                    <a:pt x="12486" y="4474"/>
                    <a:pt x="9172" y="3760"/>
                  </a:cubicBezTo>
                  <a:cubicBezTo>
                    <a:pt x="4474" y="2745"/>
                    <a:pt x="1763" y="1550"/>
                    <a:pt x="1113" y="209"/>
                  </a:cubicBezTo>
                  <a:cubicBezTo>
                    <a:pt x="1051" y="82"/>
                    <a:pt x="837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128;p49">
              <a:extLst>
                <a:ext uri="{FF2B5EF4-FFF2-40B4-BE49-F238E27FC236}">
                  <a16:creationId xmlns:a16="http://schemas.microsoft.com/office/drawing/2014/main" id="{45D139E3-8953-4CF5-A18F-48DD734A003C}"/>
                </a:ext>
              </a:extLst>
            </p:cNvPr>
            <p:cNvSpPr/>
            <p:nvPr/>
          </p:nvSpPr>
          <p:spPr>
            <a:xfrm>
              <a:off x="4699625" y="4673400"/>
              <a:ext cx="428900" cy="69325"/>
            </a:xfrm>
            <a:custGeom>
              <a:avLst/>
              <a:gdLst/>
              <a:ahLst/>
              <a:cxnLst/>
              <a:rect l="l" t="t" r="r" b="b"/>
              <a:pathLst>
                <a:path w="17156" h="2773" extrusionOk="0">
                  <a:moveTo>
                    <a:pt x="16546" y="0"/>
                  </a:moveTo>
                  <a:cubicBezTo>
                    <a:pt x="16456" y="0"/>
                    <a:pt x="16365" y="12"/>
                    <a:pt x="16281" y="37"/>
                  </a:cubicBezTo>
                  <a:cubicBezTo>
                    <a:pt x="15358" y="310"/>
                    <a:pt x="14274" y="445"/>
                    <a:pt x="13230" y="582"/>
                  </a:cubicBezTo>
                  <a:lnTo>
                    <a:pt x="462" y="2224"/>
                  </a:lnTo>
                  <a:cubicBezTo>
                    <a:pt x="175" y="2263"/>
                    <a:pt x="0" y="2409"/>
                    <a:pt x="74" y="2559"/>
                  </a:cubicBezTo>
                  <a:cubicBezTo>
                    <a:pt x="132" y="2685"/>
                    <a:pt x="350" y="2773"/>
                    <a:pt x="588" y="2773"/>
                  </a:cubicBezTo>
                  <a:cubicBezTo>
                    <a:pt x="632" y="2773"/>
                    <a:pt x="675" y="2768"/>
                    <a:pt x="719" y="2763"/>
                  </a:cubicBezTo>
                  <a:lnTo>
                    <a:pt x="13483" y="1122"/>
                  </a:lnTo>
                  <a:cubicBezTo>
                    <a:pt x="14604" y="981"/>
                    <a:pt x="15761" y="830"/>
                    <a:pt x="16811" y="519"/>
                  </a:cubicBezTo>
                  <a:cubicBezTo>
                    <a:pt x="17064" y="445"/>
                    <a:pt x="17156" y="276"/>
                    <a:pt x="17010" y="140"/>
                  </a:cubicBezTo>
                  <a:cubicBezTo>
                    <a:pt x="16912" y="51"/>
                    <a:pt x="16732" y="0"/>
                    <a:pt x="16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129;p49">
              <a:extLst>
                <a:ext uri="{FF2B5EF4-FFF2-40B4-BE49-F238E27FC236}">
                  <a16:creationId xmlns:a16="http://schemas.microsoft.com/office/drawing/2014/main" id="{2A9F9D59-B69C-4644-9E1F-5A7DECB9EFB5}"/>
                </a:ext>
              </a:extLst>
            </p:cNvPr>
            <p:cNvSpPr/>
            <p:nvPr/>
          </p:nvSpPr>
          <p:spPr>
            <a:xfrm>
              <a:off x="3700025" y="4802400"/>
              <a:ext cx="97400" cy="19050"/>
            </a:xfrm>
            <a:custGeom>
              <a:avLst/>
              <a:gdLst/>
              <a:ahLst/>
              <a:cxnLst/>
              <a:rect l="l" t="t" r="r" b="b"/>
              <a:pathLst>
                <a:path w="3896" h="762" extrusionOk="0">
                  <a:moveTo>
                    <a:pt x="3323" y="1"/>
                  </a:moveTo>
                  <a:cubicBezTo>
                    <a:pt x="3301" y="1"/>
                    <a:pt x="3278" y="2"/>
                    <a:pt x="3255" y="3"/>
                  </a:cubicBezTo>
                  <a:lnTo>
                    <a:pt x="496" y="207"/>
                  </a:lnTo>
                  <a:cubicBezTo>
                    <a:pt x="198" y="232"/>
                    <a:pt x="0" y="373"/>
                    <a:pt x="39" y="523"/>
                  </a:cubicBezTo>
                  <a:cubicBezTo>
                    <a:pt x="77" y="660"/>
                    <a:pt x="306" y="761"/>
                    <a:pt x="568" y="761"/>
                  </a:cubicBezTo>
                  <a:cubicBezTo>
                    <a:pt x="593" y="761"/>
                    <a:pt x="617" y="761"/>
                    <a:pt x="646" y="756"/>
                  </a:cubicBezTo>
                  <a:lnTo>
                    <a:pt x="3405" y="552"/>
                  </a:lnTo>
                  <a:cubicBezTo>
                    <a:pt x="3696" y="533"/>
                    <a:pt x="3896" y="393"/>
                    <a:pt x="3857" y="241"/>
                  </a:cubicBezTo>
                  <a:cubicBezTo>
                    <a:pt x="3817" y="98"/>
                    <a:pt x="3587" y="1"/>
                    <a:pt x="3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130;p49">
              <a:extLst>
                <a:ext uri="{FF2B5EF4-FFF2-40B4-BE49-F238E27FC236}">
                  <a16:creationId xmlns:a16="http://schemas.microsoft.com/office/drawing/2014/main" id="{63E1353B-580F-4BA2-9676-524400F2D672}"/>
                </a:ext>
              </a:extLst>
            </p:cNvPr>
            <p:cNvSpPr/>
            <p:nvPr/>
          </p:nvSpPr>
          <p:spPr>
            <a:xfrm>
              <a:off x="2807025" y="3695891"/>
              <a:ext cx="2182775" cy="47850"/>
            </a:xfrm>
            <a:custGeom>
              <a:avLst/>
              <a:gdLst/>
              <a:ahLst/>
              <a:cxnLst/>
              <a:rect l="l" t="t" r="r" b="b"/>
              <a:pathLst>
                <a:path w="87311" h="1914" extrusionOk="0">
                  <a:moveTo>
                    <a:pt x="86805" y="1"/>
                  </a:moveTo>
                  <a:cubicBezTo>
                    <a:pt x="86783" y="1"/>
                    <a:pt x="86761" y="2"/>
                    <a:pt x="86738" y="4"/>
                  </a:cubicBezTo>
                  <a:lnTo>
                    <a:pt x="86023" y="23"/>
                  </a:lnTo>
                  <a:cubicBezTo>
                    <a:pt x="77638" y="232"/>
                    <a:pt x="69714" y="427"/>
                    <a:pt x="61591" y="1102"/>
                  </a:cubicBezTo>
                  <a:cubicBezTo>
                    <a:pt x="59369" y="1287"/>
                    <a:pt x="57066" y="1357"/>
                    <a:pt x="54726" y="1357"/>
                  </a:cubicBezTo>
                  <a:cubicBezTo>
                    <a:pt x="51120" y="1357"/>
                    <a:pt x="47427" y="1192"/>
                    <a:pt x="43809" y="1030"/>
                  </a:cubicBezTo>
                  <a:cubicBezTo>
                    <a:pt x="40272" y="873"/>
                    <a:pt x="36613" y="709"/>
                    <a:pt x="33164" y="709"/>
                  </a:cubicBezTo>
                  <a:cubicBezTo>
                    <a:pt x="20989" y="709"/>
                    <a:pt x="10324" y="651"/>
                    <a:pt x="559" y="524"/>
                  </a:cubicBezTo>
                  <a:cubicBezTo>
                    <a:pt x="307" y="524"/>
                    <a:pt x="16" y="640"/>
                    <a:pt x="11" y="791"/>
                  </a:cubicBezTo>
                  <a:cubicBezTo>
                    <a:pt x="0" y="947"/>
                    <a:pt x="234" y="1073"/>
                    <a:pt x="530" y="1077"/>
                  </a:cubicBezTo>
                  <a:cubicBezTo>
                    <a:pt x="10310" y="1205"/>
                    <a:pt x="20984" y="1268"/>
                    <a:pt x="33164" y="1268"/>
                  </a:cubicBezTo>
                  <a:cubicBezTo>
                    <a:pt x="36570" y="1268"/>
                    <a:pt x="40204" y="1427"/>
                    <a:pt x="43717" y="1584"/>
                  </a:cubicBezTo>
                  <a:cubicBezTo>
                    <a:pt x="47361" y="1743"/>
                    <a:pt x="51082" y="1914"/>
                    <a:pt x="54726" y="1914"/>
                  </a:cubicBezTo>
                  <a:cubicBezTo>
                    <a:pt x="57117" y="1914"/>
                    <a:pt x="59472" y="1840"/>
                    <a:pt x="61756" y="1651"/>
                  </a:cubicBezTo>
                  <a:cubicBezTo>
                    <a:pt x="69820" y="981"/>
                    <a:pt x="77715" y="786"/>
                    <a:pt x="86077" y="577"/>
                  </a:cubicBezTo>
                  <a:lnTo>
                    <a:pt x="86786" y="557"/>
                  </a:lnTo>
                  <a:cubicBezTo>
                    <a:pt x="87083" y="553"/>
                    <a:pt x="87311" y="422"/>
                    <a:pt x="87297" y="266"/>
                  </a:cubicBezTo>
                  <a:cubicBezTo>
                    <a:pt x="87283" y="127"/>
                    <a:pt x="87071" y="1"/>
                    <a:pt x="86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2131;p49">
            <a:extLst>
              <a:ext uri="{FF2B5EF4-FFF2-40B4-BE49-F238E27FC236}">
                <a16:creationId xmlns:a16="http://schemas.microsoft.com/office/drawing/2014/main" id="{58792DF8-C32D-4F67-B859-86F358DE931B}"/>
              </a:ext>
            </a:extLst>
          </p:cNvPr>
          <p:cNvGrpSpPr/>
          <p:nvPr/>
        </p:nvGrpSpPr>
        <p:grpSpPr>
          <a:xfrm>
            <a:off x="3780261" y="3576203"/>
            <a:ext cx="4814410" cy="8701839"/>
            <a:chOff x="2395050" y="238150"/>
            <a:chExt cx="2898050" cy="5238100"/>
          </a:xfrm>
        </p:grpSpPr>
        <p:sp>
          <p:nvSpPr>
            <p:cNvPr id="20" name="Google Shape;2132;p49">
              <a:extLst>
                <a:ext uri="{FF2B5EF4-FFF2-40B4-BE49-F238E27FC236}">
                  <a16:creationId xmlns:a16="http://schemas.microsoft.com/office/drawing/2014/main" id="{A31A10E6-0D11-4487-AC26-DA2818C7E737}"/>
                </a:ext>
              </a:extLst>
            </p:cNvPr>
            <p:cNvSpPr/>
            <p:nvPr/>
          </p:nvSpPr>
          <p:spPr>
            <a:xfrm>
              <a:off x="2395050" y="238150"/>
              <a:ext cx="2898050" cy="4548575"/>
            </a:xfrm>
            <a:custGeom>
              <a:avLst/>
              <a:gdLst/>
              <a:ahLst/>
              <a:cxnLst/>
              <a:rect l="l" t="t" r="r" b="b"/>
              <a:pathLst>
                <a:path w="115922" h="181943" extrusionOk="0">
                  <a:moveTo>
                    <a:pt x="57517" y="533"/>
                  </a:moveTo>
                  <a:cubicBezTo>
                    <a:pt x="59707" y="533"/>
                    <a:pt x="61912" y="956"/>
                    <a:pt x="64058" y="1806"/>
                  </a:cubicBezTo>
                  <a:cubicBezTo>
                    <a:pt x="67600" y="3206"/>
                    <a:pt x="70879" y="5708"/>
                    <a:pt x="73556" y="9036"/>
                  </a:cubicBezTo>
                  <a:cubicBezTo>
                    <a:pt x="74805" y="10596"/>
                    <a:pt x="75612" y="11955"/>
                    <a:pt x="76087" y="13316"/>
                  </a:cubicBezTo>
                  <a:cubicBezTo>
                    <a:pt x="76554" y="14671"/>
                    <a:pt x="76729" y="16139"/>
                    <a:pt x="76899" y="17557"/>
                  </a:cubicBezTo>
                  <a:cubicBezTo>
                    <a:pt x="76933" y="17830"/>
                    <a:pt x="76962" y="18101"/>
                    <a:pt x="76996" y="18368"/>
                  </a:cubicBezTo>
                  <a:cubicBezTo>
                    <a:pt x="77059" y="18845"/>
                    <a:pt x="77123" y="19316"/>
                    <a:pt x="77190" y="19788"/>
                  </a:cubicBezTo>
                  <a:cubicBezTo>
                    <a:pt x="77467" y="21760"/>
                    <a:pt x="77749" y="23801"/>
                    <a:pt x="77550" y="25788"/>
                  </a:cubicBezTo>
                  <a:cubicBezTo>
                    <a:pt x="77394" y="27333"/>
                    <a:pt x="76733" y="30331"/>
                    <a:pt x="74134" y="33522"/>
                  </a:cubicBezTo>
                  <a:cubicBezTo>
                    <a:pt x="73979" y="33717"/>
                    <a:pt x="73814" y="33906"/>
                    <a:pt x="73643" y="34100"/>
                  </a:cubicBezTo>
                  <a:cubicBezTo>
                    <a:pt x="72045" y="35903"/>
                    <a:pt x="69806" y="37744"/>
                    <a:pt x="66667" y="39401"/>
                  </a:cubicBezTo>
                  <a:cubicBezTo>
                    <a:pt x="64355" y="40615"/>
                    <a:pt x="62396" y="41305"/>
                    <a:pt x="60501" y="41568"/>
                  </a:cubicBezTo>
                  <a:cubicBezTo>
                    <a:pt x="59942" y="41645"/>
                    <a:pt x="59373" y="41683"/>
                    <a:pt x="58800" y="41683"/>
                  </a:cubicBezTo>
                  <a:cubicBezTo>
                    <a:pt x="54275" y="41683"/>
                    <a:pt x="49413" y="39309"/>
                    <a:pt x="45717" y="35217"/>
                  </a:cubicBezTo>
                  <a:cubicBezTo>
                    <a:pt x="45654" y="35150"/>
                    <a:pt x="45591" y="35076"/>
                    <a:pt x="45524" y="35004"/>
                  </a:cubicBezTo>
                  <a:cubicBezTo>
                    <a:pt x="45430" y="34897"/>
                    <a:pt x="45334" y="34785"/>
                    <a:pt x="45242" y="34674"/>
                  </a:cubicBezTo>
                  <a:cubicBezTo>
                    <a:pt x="40694" y="29324"/>
                    <a:pt x="38649" y="22353"/>
                    <a:pt x="39766" y="15930"/>
                  </a:cubicBezTo>
                  <a:cubicBezTo>
                    <a:pt x="40737" y="10323"/>
                    <a:pt x="44100" y="5538"/>
                    <a:pt x="48982" y="2802"/>
                  </a:cubicBezTo>
                  <a:cubicBezTo>
                    <a:pt x="51674" y="1294"/>
                    <a:pt x="54581" y="533"/>
                    <a:pt x="57517" y="533"/>
                  </a:cubicBezTo>
                  <a:close/>
                  <a:moveTo>
                    <a:pt x="99424" y="33114"/>
                  </a:moveTo>
                  <a:cubicBezTo>
                    <a:pt x="101505" y="33114"/>
                    <a:pt x="103648" y="33246"/>
                    <a:pt x="105509" y="33731"/>
                  </a:cubicBezTo>
                  <a:cubicBezTo>
                    <a:pt x="111520" y="35296"/>
                    <a:pt x="112370" y="39566"/>
                    <a:pt x="112433" y="43113"/>
                  </a:cubicBezTo>
                  <a:cubicBezTo>
                    <a:pt x="112550" y="49137"/>
                    <a:pt x="112662" y="53772"/>
                    <a:pt x="112774" y="58407"/>
                  </a:cubicBezTo>
                  <a:cubicBezTo>
                    <a:pt x="112885" y="63042"/>
                    <a:pt x="113001" y="67677"/>
                    <a:pt x="113113" y="73696"/>
                  </a:cubicBezTo>
                  <a:lnTo>
                    <a:pt x="114765" y="162936"/>
                  </a:lnTo>
                  <a:cubicBezTo>
                    <a:pt x="114853" y="167688"/>
                    <a:pt x="113978" y="172857"/>
                    <a:pt x="106817" y="175155"/>
                  </a:cubicBezTo>
                  <a:cubicBezTo>
                    <a:pt x="103863" y="176106"/>
                    <a:pt x="100175" y="176384"/>
                    <a:pt x="96925" y="176631"/>
                  </a:cubicBezTo>
                  <a:lnTo>
                    <a:pt x="39999" y="180927"/>
                  </a:lnTo>
                  <a:cubicBezTo>
                    <a:pt x="36991" y="181154"/>
                    <a:pt x="33915" y="181387"/>
                    <a:pt x="30856" y="181387"/>
                  </a:cubicBezTo>
                  <a:cubicBezTo>
                    <a:pt x="29267" y="181387"/>
                    <a:pt x="27682" y="181324"/>
                    <a:pt x="26114" y="181165"/>
                  </a:cubicBezTo>
                  <a:cubicBezTo>
                    <a:pt x="15347" y="180081"/>
                    <a:pt x="8118" y="175193"/>
                    <a:pt x="4635" y="166638"/>
                  </a:cubicBezTo>
                  <a:cubicBezTo>
                    <a:pt x="3012" y="162654"/>
                    <a:pt x="3285" y="156513"/>
                    <a:pt x="3523" y="151091"/>
                  </a:cubicBezTo>
                  <a:cubicBezTo>
                    <a:pt x="3624" y="148759"/>
                    <a:pt x="3727" y="146554"/>
                    <a:pt x="3653" y="144765"/>
                  </a:cubicBezTo>
                  <a:lnTo>
                    <a:pt x="3372" y="137672"/>
                  </a:lnTo>
                  <a:cubicBezTo>
                    <a:pt x="2084" y="105849"/>
                    <a:pt x="1069" y="80712"/>
                    <a:pt x="5985" y="47826"/>
                  </a:cubicBezTo>
                  <a:cubicBezTo>
                    <a:pt x="6525" y="44230"/>
                    <a:pt x="7259" y="41048"/>
                    <a:pt x="10795" y="38560"/>
                  </a:cubicBezTo>
                  <a:cubicBezTo>
                    <a:pt x="14997" y="35601"/>
                    <a:pt x="22388" y="35047"/>
                    <a:pt x="29942" y="35047"/>
                  </a:cubicBezTo>
                  <a:cubicBezTo>
                    <a:pt x="32265" y="35047"/>
                    <a:pt x="34597" y="35101"/>
                    <a:pt x="36860" y="35154"/>
                  </a:cubicBezTo>
                  <a:cubicBezTo>
                    <a:pt x="39094" y="35203"/>
                    <a:pt x="41247" y="35250"/>
                    <a:pt x="43278" y="35250"/>
                  </a:cubicBezTo>
                  <a:cubicBezTo>
                    <a:pt x="43859" y="35250"/>
                    <a:pt x="44429" y="35246"/>
                    <a:pt x="44989" y="35237"/>
                  </a:cubicBezTo>
                  <a:cubicBezTo>
                    <a:pt x="45028" y="35280"/>
                    <a:pt x="45067" y="35325"/>
                    <a:pt x="45110" y="35374"/>
                  </a:cubicBezTo>
                  <a:cubicBezTo>
                    <a:pt x="48978" y="39765"/>
                    <a:pt x="53953" y="42247"/>
                    <a:pt x="58734" y="42247"/>
                  </a:cubicBezTo>
                  <a:cubicBezTo>
                    <a:pt x="59350" y="42247"/>
                    <a:pt x="59967" y="42204"/>
                    <a:pt x="60579" y="42121"/>
                  </a:cubicBezTo>
                  <a:cubicBezTo>
                    <a:pt x="62537" y="41850"/>
                    <a:pt x="64553" y="41140"/>
                    <a:pt x="66925" y="39892"/>
                  </a:cubicBezTo>
                  <a:cubicBezTo>
                    <a:pt x="70360" y="38079"/>
                    <a:pt x="72744" y="36049"/>
                    <a:pt x="74401" y="34067"/>
                  </a:cubicBezTo>
                  <a:cubicBezTo>
                    <a:pt x="81476" y="33784"/>
                    <a:pt x="88554" y="33498"/>
                    <a:pt x="95627" y="33217"/>
                  </a:cubicBezTo>
                  <a:cubicBezTo>
                    <a:pt x="96811" y="33167"/>
                    <a:pt x="98105" y="33114"/>
                    <a:pt x="99424" y="33114"/>
                  </a:cubicBezTo>
                  <a:close/>
                  <a:moveTo>
                    <a:pt x="57554" y="1"/>
                  </a:moveTo>
                  <a:cubicBezTo>
                    <a:pt x="54495" y="1"/>
                    <a:pt x="51455" y="779"/>
                    <a:pt x="48710" y="2317"/>
                  </a:cubicBezTo>
                  <a:cubicBezTo>
                    <a:pt x="43681" y="5134"/>
                    <a:pt x="40218" y="10061"/>
                    <a:pt x="39217" y="15837"/>
                  </a:cubicBezTo>
                  <a:cubicBezTo>
                    <a:pt x="38100" y="22279"/>
                    <a:pt x="40077" y="29261"/>
                    <a:pt x="44527" y="34688"/>
                  </a:cubicBezTo>
                  <a:cubicBezTo>
                    <a:pt x="44096" y="34693"/>
                    <a:pt x="43658" y="34696"/>
                    <a:pt x="43214" y="34696"/>
                  </a:cubicBezTo>
                  <a:cubicBezTo>
                    <a:pt x="41223" y="34696"/>
                    <a:pt x="39101" y="34647"/>
                    <a:pt x="36905" y="34596"/>
                  </a:cubicBezTo>
                  <a:cubicBezTo>
                    <a:pt x="34623" y="34545"/>
                    <a:pt x="32271" y="34494"/>
                    <a:pt x="29931" y="34494"/>
                  </a:cubicBezTo>
                  <a:cubicBezTo>
                    <a:pt x="22111" y="34494"/>
                    <a:pt x="14423" y="35074"/>
                    <a:pt x="9936" y="38230"/>
                  </a:cubicBezTo>
                  <a:cubicBezTo>
                    <a:pt x="6234" y="40834"/>
                    <a:pt x="5476" y="44099"/>
                    <a:pt x="4922" y="47786"/>
                  </a:cubicBezTo>
                  <a:cubicBezTo>
                    <a:pt x="0" y="80697"/>
                    <a:pt x="1016" y="105844"/>
                    <a:pt x="2303" y="137686"/>
                  </a:cubicBezTo>
                  <a:lnTo>
                    <a:pt x="2585" y="144775"/>
                  </a:lnTo>
                  <a:cubicBezTo>
                    <a:pt x="2653" y="146554"/>
                    <a:pt x="2556" y="148754"/>
                    <a:pt x="2453" y="151081"/>
                  </a:cubicBezTo>
                  <a:cubicBezTo>
                    <a:pt x="2211" y="156528"/>
                    <a:pt x="1938" y="162708"/>
                    <a:pt x="3586" y="166749"/>
                  </a:cubicBezTo>
                  <a:cubicBezTo>
                    <a:pt x="7171" y="175548"/>
                    <a:pt x="14683" y="180582"/>
                    <a:pt x="25910" y="181714"/>
                  </a:cubicBezTo>
                  <a:cubicBezTo>
                    <a:pt x="27557" y="181878"/>
                    <a:pt x="29204" y="181942"/>
                    <a:pt x="30855" y="181942"/>
                  </a:cubicBezTo>
                  <a:cubicBezTo>
                    <a:pt x="33985" y="181942"/>
                    <a:pt x="37104" y="181709"/>
                    <a:pt x="40154" y="181481"/>
                  </a:cubicBezTo>
                  <a:lnTo>
                    <a:pt x="97080" y="177180"/>
                  </a:lnTo>
                  <a:cubicBezTo>
                    <a:pt x="100433" y="176928"/>
                    <a:pt x="104233" y="176642"/>
                    <a:pt x="107381" y="175631"/>
                  </a:cubicBezTo>
                  <a:cubicBezTo>
                    <a:pt x="114989" y="173187"/>
                    <a:pt x="115922" y="167838"/>
                    <a:pt x="115835" y="162930"/>
                  </a:cubicBezTo>
                  <a:lnTo>
                    <a:pt x="114182" y="73691"/>
                  </a:lnTo>
                  <a:cubicBezTo>
                    <a:pt x="114070" y="67667"/>
                    <a:pt x="113954" y="63038"/>
                    <a:pt x="113842" y="58403"/>
                  </a:cubicBezTo>
                  <a:cubicBezTo>
                    <a:pt x="113730" y="53768"/>
                    <a:pt x="113619" y="49133"/>
                    <a:pt x="113502" y="43108"/>
                  </a:cubicBezTo>
                  <a:cubicBezTo>
                    <a:pt x="113434" y="39401"/>
                    <a:pt x="112516" y="34931"/>
                    <a:pt x="105991" y="33235"/>
                  </a:cubicBezTo>
                  <a:cubicBezTo>
                    <a:pt x="103938" y="32702"/>
                    <a:pt x="101636" y="32559"/>
                    <a:pt x="99425" y="32559"/>
                  </a:cubicBezTo>
                  <a:cubicBezTo>
                    <a:pt x="98072" y="32559"/>
                    <a:pt x="96753" y="32613"/>
                    <a:pt x="95546" y="32663"/>
                  </a:cubicBezTo>
                  <a:lnTo>
                    <a:pt x="74863" y="33493"/>
                  </a:lnTo>
                  <a:cubicBezTo>
                    <a:pt x="77312" y="30331"/>
                    <a:pt x="77944" y="27386"/>
                    <a:pt x="78099" y="25846"/>
                  </a:cubicBezTo>
                  <a:cubicBezTo>
                    <a:pt x="78307" y="23790"/>
                    <a:pt x="78021" y="21716"/>
                    <a:pt x="77740" y="19709"/>
                  </a:cubicBezTo>
                  <a:cubicBezTo>
                    <a:pt x="77677" y="19243"/>
                    <a:pt x="77608" y="18772"/>
                    <a:pt x="77550" y="18301"/>
                  </a:cubicBezTo>
                  <a:cubicBezTo>
                    <a:pt x="77516" y="18029"/>
                    <a:pt x="77482" y="17761"/>
                    <a:pt x="77453" y="17489"/>
                  </a:cubicBezTo>
                  <a:cubicBezTo>
                    <a:pt x="77278" y="16041"/>
                    <a:pt x="77103" y="14545"/>
                    <a:pt x="76607" y="13137"/>
                  </a:cubicBezTo>
                  <a:cubicBezTo>
                    <a:pt x="76112" y="11708"/>
                    <a:pt x="75280" y="10298"/>
                    <a:pt x="73989" y="8691"/>
                  </a:cubicBezTo>
                  <a:cubicBezTo>
                    <a:pt x="71253" y="5285"/>
                    <a:pt x="67891" y="2725"/>
                    <a:pt x="64267" y="1286"/>
                  </a:cubicBezTo>
                  <a:cubicBezTo>
                    <a:pt x="62093" y="427"/>
                    <a:pt x="59818" y="1"/>
                    <a:pt x="57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33;p49">
              <a:extLst>
                <a:ext uri="{FF2B5EF4-FFF2-40B4-BE49-F238E27FC236}">
                  <a16:creationId xmlns:a16="http://schemas.microsoft.com/office/drawing/2014/main" id="{38D53EA1-D0D0-49F6-B787-78994C816080}"/>
                </a:ext>
              </a:extLst>
            </p:cNvPr>
            <p:cNvSpPr/>
            <p:nvPr/>
          </p:nvSpPr>
          <p:spPr>
            <a:xfrm>
              <a:off x="3863375" y="4734575"/>
              <a:ext cx="22850" cy="472025"/>
            </a:xfrm>
            <a:custGeom>
              <a:avLst/>
              <a:gdLst/>
              <a:ahLst/>
              <a:cxnLst/>
              <a:rect l="l" t="t" r="r" b="b"/>
              <a:pathLst>
                <a:path w="914" h="18881" extrusionOk="0">
                  <a:moveTo>
                    <a:pt x="272" y="0"/>
                  </a:moveTo>
                  <a:cubicBezTo>
                    <a:pt x="122" y="5"/>
                    <a:pt x="1" y="132"/>
                    <a:pt x="5" y="287"/>
                  </a:cubicBezTo>
                  <a:cubicBezTo>
                    <a:pt x="248" y="6355"/>
                    <a:pt x="360" y="12521"/>
                    <a:pt x="340" y="18598"/>
                  </a:cubicBezTo>
                  <a:cubicBezTo>
                    <a:pt x="340" y="18754"/>
                    <a:pt x="462" y="18876"/>
                    <a:pt x="617" y="18881"/>
                  </a:cubicBezTo>
                  <a:cubicBezTo>
                    <a:pt x="768" y="18881"/>
                    <a:pt x="894" y="18754"/>
                    <a:pt x="894" y="18603"/>
                  </a:cubicBezTo>
                  <a:cubicBezTo>
                    <a:pt x="914" y="12511"/>
                    <a:pt x="802" y="6346"/>
                    <a:pt x="564" y="263"/>
                  </a:cubicBezTo>
                  <a:cubicBezTo>
                    <a:pt x="554" y="112"/>
                    <a:pt x="418" y="5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134;p49">
              <a:extLst>
                <a:ext uri="{FF2B5EF4-FFF2-40B4-BE49-F238E27FC236}">
                  <a16:creationId xmlns:a16="http://schemas.microsoft.com/office/drawing/2014/main" id="{CFE23160-F673-43FF-80C1-E51381432142}"/>
                </a:ext>
              </a:extLst>
            </p:cNvPr>
            <p:cNvSpPr/>
            <p:nvPr/>
          </p:nvSpPr>
          <p:spPr>
            <a:xfrm>
              <a:off x="3739225" y="5191850"/>
              <a:ext cx="282425" cy="284400"/>
            </a:xfrm>
            <a:custGeom>
              <a:avLst/>
              <a:gdLst/>
              <a:ahLst/>
              <a:cxnLst/>
              <a:rect l="l" t="t" r="r" b="b"/>
              <a:pathLst>
                <a:path w="11297" h="11376" extrusionOk="0">
                  <a:moveTo>
                    <a:pt x="6463" y="557"/>
                  </a:moveTo>
                  <a:cubicBezTo>
                    <a:pt x="7242" y="557"/>
                    <a:pt x="7954" y="769"/>
                    <a:pt x="8542" y="1187"/>
                  </a:cubicBezTo>
                  <a:cubicBezTo>
                    <a:pt x="9460" y="1843"/>
                    <a:pt x="9965" y="2848"/>
                    <a:pt x="10228" y="3572"/>
                  </a:cubicBezTo>
                  <a:cubicBezTo>
                    <a:pt x="10602" y="4612"/>
                    <a:pt x="10734" y="5749"/>
                    <a:pt x="10607" y="6852"/>
                  </a:cubicBezTo>
                  <a:cubicBezTo>
                    <a:pt x="10505" y="7727"/>
                    <a:pt x="10247" y="8456"/>
                    <a:pt x="9849" y="9014"/>
                  </a:cubicBezTo>
                  <a:cubicBezTo>
                    <a:pt x="8772" y="10529"/>
                    <a:pt x="6745" y="10821"/>
                    <a:pt x="5345" y="10821"/>
                  </a:cubicBezTo>
                  <a:cubicBezTo>
                    <a:pt x="5146" y="10821"/>
                    <a:pt x="4961" y="10815"/>
                    <a:pt x="4792" y="10806"/>
                  </a:cubicBezTo>
                  <a:cubicBezTo>
                    <a:pt x="4315" y="10777"/>
                    <a:pt x="3815" y="10729"/>
                    <a:pt x="3377" y="10525"/>
                  </a:cubicBezTo>
                  <a:cubicBezTo>
                    <a:pt x="3009" y="10355"/>
                    <a:pt x="2649" y="10059"/>
                    <a:pt x="2285" y="9616"/>
                  </a:cubicBezTo>
                  <a:cubicBezTo>
                    <a:pt x="987" y="8048"/>
                    <a:pt x="603" y="5768"/>
                    <a:pt x="1327" y="3951"/>
                  </a:cubicBezTo>
                  <a:cubicBezTo>
                    <a:pt x="1886" y="2543"/>
                    <a:pt x="3397" y="1260"/>
                    <a:pt x="5079" y="765"/>
                  </a:cubicBezTo>
                  <a:cubicBezTo>
                    <a:pt x="5554" y="625"/>
                    <a:pt x="6019" y="557"/>
                    <a:pt x="6463" y="557"/>
                  </a:cubicBezTo>
                  <a:close/>
                  <a:moveTo>
                    <a:pt x="6469" y="1"/>
                  </a:moveTo>
                  <a:cubicBezTo>
                    <a:pt x="5971" y="1"/>
                    <a:pt x="5452" y="78"/>
                    <a:pt x="4922" y="235"/>
                  </a:cubicBezTo>
                  <a:cubicBezTo>
                    <a:pt x="3086" y="774"/>
                    <a:pt x="1435" y="2188"/>
                    <a:pt x="812" y="3747"/>
                  </a:cubicBezTo>
                  <a:cubicBezTo>
                    <a:pt x="1" y="5778"/>
                    <a:pt x="414" y="8222"/>
                    <a:pt x="1857" y="9971"/>
                  </a:cubicBezTo>
                  <a:cubicBezTo>
                    <a:pt x="2274" y="10476"/>
                    <a:pt x="2697" y="10826"/>
                    <a:pt x="3149" y="11030"/>
                  </a:cubicBezTo>
                  <a:cubicBezTo>
                    <a:pt x="3664" y="11273"/>
                    <a:pt x="4227" y="11331"/>
                    <a:pt x="4763" y="11360"/>
                  </a:cubicBezTo>
                  <a:cubicBezTo>
                    <a:pt x="4942" y="11371"/>
                    <a:pt x="5137" y="11375"/>
                    <a:pt x="5346" y="11375"/>
                  </a:cubicBezTo>
                  <a:cubicBezTo>
                    <a:pt x="6866" y="11375"/>
                    <a:pt x="9086" y="11050"/>
                    <a:pt x="10301" y="9339"/>
                  </a:cubicBezTo>
                  <a:cubicBezTo>
                    <a:pt x="10757" y="8698"/>
                    <a:pt x="11044" y="7882"/>
                    <a:pt x="11156" y="6915"/>
                  </a:cubicBezTo>
                  <a:cubicBezTo>
                    <a:pt x="11297" y="5729"/>
                    <a:pt x="11156" y="4505"/>
                    <a:pt x="10748" y="3383"/>
                  </a:cubicBezTo>
                  <a:cubicBezTo>
                    <a:pt x="10335" y="2236"/>
                    <a:pt x="9684" y="1323"/>
                    <a:pt x="8862" y="735"/>
                  </a:cubicBezTo>
                  <a:cubicBezTo>
                    <a:pt x="8180" y="249"/>
                    <a:pt x="7360" y="1"/>
                    <a:pt x="6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135;p49">
              <a:extLst>
                <a:ext uri="{FF2B5EF4-FFF2-40B4-BE49-F238E27FC236}">
                  <a16:creationId xmlns:a16="http://schemas.microsoft.com/office/drawing/2014/main" id="{6784C4E8-DE0F-4A39-A682-167FD3CC2E2D}"/>
                </a:ext>
              </a:extLst>
            </p:cNvPr>
            <p:cNvSpPr/>
            <p:nvPr/>
          </p:nvSpPr>
          <p:spPr>
            <a:xfrm>
              <a:off x="2602625" y="4712250"/>
              <a:ext cx="1037175" cy="134950"/>
            </a:xfrm>
            <a:custGeom>
              <a:avLst/>
              <a:gdLst/>
              <a:ahLst/>
              <a:cxnLst/>
              <a:rect l="l" t="t" r="r" b="b"/>
              <a:pathLst>
                <a:path w="41487" h="5398" extrusionOk="0">
                  <a:moveTo>
                    <a:pt x="601" y="0"/>
                  </a:moveTo>
                  <a:cubicBezTo>
                    <a:pt x="555" y="0"/>
                    <a:pt x="509" y="3"/>
                    <a:pt x="462" y="10"/>
                  </a:cubicBezTo>
                  <a:cubicBezTo>
                    <a:pt x="175" y="43"/>
                    <a:pt x="0" y="199"/>
                    <a:pt x="73" y="344"/>
                  </a:cubicBezTo>
                  <a:cubicBezTo>
                    <a:pt x="817" y="1865"/>
                    <a:pt x="3736" y="3187"/>
                    <a:pt x="8759" y="4270"/>
                  </a:cubicBezTo>
                  <a:cubicBezTo>
                    <a:pt x="12210" y="5019"/>
                    <a:pt x="17350" y="5329"/>
                    <a:pt x="21013" y="5378"/>
                  </a:cubicBezTo>
                  <a:cubicBezTo>
                    <a:pt x="22072" y="5392"/>
                    <a:pt x="23083" y="5398"/>
                    <a:pt x="24059" y="5398"/>
                  </a:cubicBezTo>
                  <a:cubicBezTo>
                    <a:pt x="29680" y="5398"/>
                    <a:pt x="34208" y="5169"/>
                    <a:pt x="41000" y="4571"/>
                  </a:cubicBezTo>
                  <a:cubicBezTo>
                    <a:pt x="41291" y="4547"/>
                    <a:pt x="41486" y="4407"/>
                    <a:pt x="41437" y="4255"/>
                  </a:cubicBezTo>
                  <a:cubicBezTo>
                    <a:pt x="41395" y="4118"/>
                    <a:pt x="41169" y="4023"/>
                    <a:pt x="40919" y="4023"/>
                  </a:cubicBezTo>
                  <a:cubicBezTo>
                    <a:pt x="40886" y="4023"/>
                    <a:pt x="40853" y="4024"/>
                    <a:pt x="40820" y="4028"/>
                  </a:cubicBezTo>
                  <a:cubicBezTo>
                    <a:pt x="34085" y="4616"/>
                    <a:pt x="29598" y="4844"/>
                    <a:pt x="24027" y="4844"/>
                  </a:cubicBezTo>
                  <a:cubicBezTo>
                    <a:pt x="23068" y="4844"/>
                    <a:pt x="22077" y="4837"/>
                    <a:pt x="21036" y="4824"/>
                  </a:cubicBezTo>
                  <a:cubicBezTo>
                    <a:pt x="17636" y="4780"/>
                    <a:pt x="12486" y="4474"/>
                    <a:pt x="9172" y="3760"/>
                  </a:cubicBezTo>
                  <a:cubicBezTo>
                    <a:pt x="4474" y="2745"/>
                    <a:pt x="1763" y="1550"/>
                    <a:pt x="1113" y="209"/>
                  </a:cubicBezTo>
                  <a:cubicBezTo>
                    <a:pt x="1051" y="82"/>
                    <a:pt x="837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136;p49">
              <a:extLst>
                <a:ext uri="{FF2B5EF4-FFF2-40B4-BE49-F238E27FC236}">
                  <a16:creationId xmlns:a16="http://schemas.microsoft.com/office/drawing/2014/main" id="{FC10702A-1E27-402C-9923-3ED914F28F86}"/>
                </a:ext>
              </a:extLst>
            </p:cNvPr>
            <p:cNvSpPr/>
            <p:nvPr/>
          </p:nvSpPr>
          <p:spPr>
            <a:xfrm>
              <a:off x="4699625" y="4673400"/>
              <a:ext cx="428900" cy="69325"/>
            </a:xfrm>
            <a:custGeom>
              <a:avLst/>
              <a:gdLst/>
              <a:ahLst/>
              <a:cxnLst/>
              <a:rect l="l" t="t" r="r" b="b"/>
              <a:pathLst>
                <a:path w="17156" h="2773" extrusionOk="0">
                  <a:moveTo>
                    <a:pt x="16546" y="0"/>
                  </a:moveTo>
                  <a:cubicBezTo>
                    <a:pt x="16456" y="0"/>
                    <a:pt x="16365" y="12"/>
                    <a:pt x="16281" y="37"/>
                  </a:cubicBezTo>
                  <a:cubicBezTo>
                    <a:pt x="15358" y="310"/>
                    <a:pt x="14274" y="445"/>
                    <a:pt x="13230" y="582"/>
                  </a:cubicBezTo>
                  <a:lnTo>
                    <a:pt x="462" y="2224"/>
                  </a:lnTo>
                  <a:cubicBezTo>
                    <a:pt x="175" y="2263"/>
                    <a:pt x="0" y="2409"/>
                    <a:pt x="74" y="2559"/>
                  </a:cubicBezTo>
                  <a:cubicBezTo>
                    <a:pt x="132" y="2685"/>
                    <a:pt x="350" y="2773"/>
                    <a:pt x="588" y="2773"/>
                  </a:cubicBezTo>
                  <a:cubicBezTo>
                    <a:pt x="632" y="2773"/>
                    <a:pt x="675" y="2768"/>
                    <a:pt x="719" y="2763"/>
                  </a:cubicBezTo>
                  <a:lnTo>
                    <a:pt x="13483" y="1122"/>
                  </a:lnTo>
                  <a:cubicBezTo>
                    <a:pt x="14604" y="981"/>
                    <a:pt x="15761" y="830"/>
                    <a:pt x="16811" y="519"/>
                  </a:cubicBezTo>
                  <a:cubicBezTo>
                    <a:pt x="17064" y="445"/>
                    <a:pt x="17156" y="276"/>
                    <a:pt x="17010" y="140"/>
                  </a:cubicBezTo>
                  <a:cubicBezTo>
                    <a:pt x="16912" y="51"/>
                    <a:pt x="16732" y="0"/>
                    <a:pt x="16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137;p49">
              <a:extLst>
                <a:ext uri="{FF2B5EF4-FFF2-40B4-BE49-F238E27FC236}">
                  <a16:creationId xmlns:a16="http://schemas.microsoft.com/office/drawing/2014/main" id="{7D3667C0-84BB-4A13-9986-D056530440D6}"/>
                </a:ext>
              </a:extLst>
            </p:cNvPr>
            <p:cNvSpPr/>
            <p:nvPr/>
          </p:nvSpPr>
          <p:spPr>
            <a:xfrm>
              <a:off x="3700025" y="4802400"/>
              <a:ext cx="97400" cy="19050"/>
            </a:xfrm>
            <a:custGeom>
              <a:avLst/>
              <a:gdLst/>
              <a:ahLst/>
              <a:cxnLst/>
              <a:rect l="l" t="t" r="r" b="b"/>
              <a:pathLst>
                <a:path w="3896" h="762" extrusionOk="0">
                  <a:moveTo>
                    <a:pt x="3323" y="1"/>
                  </a:moveTo>
                  <a:cubicBezTo>
                    <a:pt x="3301" y="1"/>
                    <a:pt x="3278" y="2"/>
                    <a:pt x="3255" y="3"/>
                  </a:cubicBezTo>
                  <a:lnTo>
                    <a:pt x="496" y="207"/>
                  </a:lnTo>
                  <a:cubicBezTo>
                    <a:pt x="198" y="232"/>
                    <a:pt x="0" y="373"/>
                    <a:pt x="39" y="523"/>
                  </a:cubicBezTo>
                  <a:cubicBezTo>
                    <a:pt x="77" y="660"/>
                    <a:pt x="306" y="761"/>
                    <a:pt x="568" y="761"/>
                  </a:cubicBezTo>
                  <a:cubicBezTo>
                    <a:pt x="593" y="761"/>
                    <a:pt x="617" y="761"/>
                    <a:pt x="646" y="756"/>
                  </a:cubicBezTo>
                  <a:lnTo>
                    <a:pt x="3405" y="552"/>
                  </a:lnTo>
                  <a:cubicBezTo>
                    <a:pt x="3696" y="533"/>
                    <a:pt x="3896" y="393"/>
                    <a:pt x="3857" y="241"/>
                  </a:cubicBezTo>
                  <a:cubicBezTo>
                    <a:pt x="3817" y="98"/>
                    <a:pt x="3587" y="1"/>
                    <a:pt x="3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138;p49">
              <a:extLst>
                <a:ext uri="{FF2B5EF4-FFF2-40B4-BE49-F238E27FC236}">
                  <a16:creationId xmlns:a16="http://schemas.microsoft.com/office/drawing/2014/main" id="{BB51ACB1-13E0-468E-B29B-B4F6E5B4E3C3}"/>
                </a:ext>
              </a:extLst>
            </p:cNvPr>
            <p:cNvSpPr/>
            <p:nvPr/>
          </p:nvSpPr>
          <p:spPr>
            <a:xfrm>
              <a:off x="2807025" y="3695891"/>
              <a:ext cx="2182775" cy="47850"/>
            </a:xfrm>
            <a:custGeom>
              <a:avLst/>
              <a:gdLst/>
              <a:ahLst/>
              <a:cxnLst/>
              <a:rect l="l" t="t" r="r" b="b"/>
              <a:pathLst>
                <a:path w="87311" h="1914" extrusionOk="0">
                  <a:moveTo>
                    <a:pt x="86805" y="1"/>
                  </a:moveTo>
                  <a:cubicBezTo>
                    <a:pt x="86783" y="1"/>
                    <a:pt x="86761" y="2"/>
                    <a:pt x="86738" y="4"/>
                  </a:cubicBezTo>
                  <a:lnTo>
                    <a:pt x="86023" y="23"/>
                  </a:lnTo>
                  <a:cubicBezTo>
                    <a:pt x="77638" y="232"/>
                    <a:pt x="69714" y="427"/>
                    <a:pt x="61591" y="1102"/>
                  </a:cubicBezTo>
                  <a:cubicBezTo>
                    <a:pt x="59369" y="1287"/>
                    <a:pt x="57066" y="1357"/>
                    <a:pt x="54726" y="1357"/>
                  </a:cubicBezTo>
                  <a:cubicBezTo>
                    <a:pt x="51120" y="1357"/>
                    <a:pt x="47427" y="1192"/>
                    <a:pt x="43809" y="1030"/>
                  </a:cubicBezTo>
                  <a:cubicBezTo>
                    <a:pt x="40272" y="873"/>
                    <a:pt x="36613" y="709"/>
                    <a:pt x="33164" y="709"/>
                  </a:cubicBezTo>
                  <a:cubicBezTo>
                    <a:pt x="20989" y="709"/>
                    <a:pt x="10324" y="651"/>
                    <a:pt x="559" y="524"/>
                  </a:cubicBezTo>
                  <a:cubicBezTo>
                    <a:pt x="307" y="524"/>
                    <a:pt x="16" y="640"/>
                    <a:pt x="11" y="791"/>
                  </a:cubicBezTo>
                  <a:cubicBezTo>
                    <a:pt x="0" y="947"/>
                    <a:pt x="234" y="1073"/>
                    <a:pt x="530" y="1077"/>
                  </a:cubicBezTo>
                  <a:cubicBezTo>
                    <a:pt x="10310" y="1205"/>
                    <a:pt x="20984" y="1268"/>
                    <a:pt x="33164" y="1268"/>
                  </a:cubicBezTo>
                  <a:cubicBezTo>
                    <a:pt x="36570" y="1268"/>
                    <a:pt x="40204" y="1427"/>
                    <a:pt x="43717" y="1584"/>
                  </a:cubicBezTo>
                  <a:cubicBezTo>
                    <a:pt x="47361" y="1743"/>
                    <a:pt x="51082" y="1914"/>
                    <a:pt x="54726" y="1914"/>
                  </a:cubicBezTo>
                  <a:cubicBezTo>
                    <a:pt x="57117" y="1914"/>
                    <a:pt x="59472" y="1840"/>
                    <a:pt x="61756" y="1651"/>
                  </a:cubicBezTo>
                  <a:cubicBezTo>
                    <a:pt x="69820" y="981"/>
                    <a:pt x="77715" y="786"/>
                    <a:pt x="86077" y="577"/>
                  </a:cubicBezTo>
                  <a:lnTo>
                    <a:pt x="86786" y="557"/>
                  </a:lnTo>
                  <a:cubicBezTo>
                    <a:pt x="87083" y="553"/>
                    <a:pt x="87311" y="422"/>
                    <a:pt x="87297" y="266"/>
                  </a:cubicBezTo>
                  <a:cubicBezTo>
                    <a:pt x="87283" y="127"/>
                    <a:pt x="87071" y="1"/>
                    <a:pt x="86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139;p49">
            <a:extLst>
              <a:ext uri="{FF2B5EF4-FFF2-40B4-BE49-F238E27FC236}">
                <a16:creationId xmlns:a16="http://schemas.microsoft.com/office/drawing/2014/main" id="{70F0A8C0-DE09-4329-9A82-40EBCF715103}"/>
              </a:ext>
            </a:extLst>
          </p:cNvPr>
          <p:cNvGrpSpPr/>
          <p:nvPr/>
        </p:nvGrpSpPr>
        <p:grpSpPr>
          <a:xfrm>
            <a:off x="18457407" y="11971818"/>
            <a:ext cx="994779" cy="150956"/>
            <a:chOff x="7126144" y="4478908"/>
            <a:chExt cx="406140" cy="61631"/>
          </a:xfrm>
        </p:grpSpPr>
        <p:sp>
          <p:nvSpPr>
            <p:cNvPr id="28" name="Google Shape;2140;p49">
              <a:extLst>
                <a:ext uri="{FF2B5EF4-FFF2-40B4-BE49-F238E27FC236}">
                  <a16:creationId xmlns:a16="http://schemas.microsoft.com/office/drawing/2014/main" id="{47EFF930-A54B-4041-BBC2-D383F5705222}"/>
                </a:ext>
              </a:extLst>
            </p:cNvPr>
            <p:cNvSpPr/>
            <p:nvPr/>
          </p:nvSpPr>
          <p:spPr>
            <a:xfrm>
              <a:off x="7132655" y="4478908"/>
              <a:ext cx="397883" cy="17718"/>
            </a:xfrm>
            <a:custGeom>
              <a:avLst/>
              <a:gdLst/>
              <a:ahLst/>
              <a:cxnLst/>
              <a:rect l="l" t="t" r="r" b="b"/>
              <a:pathLst>
                <a:path w="23467" h="1045" extrusionOk="0">
                  <a:moveTo>
                    <a:pt x="23161" y="1"/>
                  </a:moveTo>
                  <a:cubicBezTo>
                    <a:pt x="23147" y="1"/>
                    <a:pt x="23132" y="2"/>
                    <a:pt x="23117" y="4"/>
                  </a:cubicBezTo>
                  <a:cubicBezTo>
                    <a:pt x="21208" y="349"/>
                    <a:pt x="19264" y="408"/>
                    <a:pt x="17277" y="447"/>
                  </a:cubicBezTo>
                  <a:cubicBezTo>
                    <a:pt x="15715" y="476"/>
                    <a:pt x="14145" y="490"/>
                    <a:pt x="12572" y="490"/>
                  </a:cubicBezTo>
                  <a:cubicBezTo>
                    <a:pt x="9595" y="490"/>
                    <a:pt x="6608" y="438"/>
                    <a:pt x="3649" y="331"/>
                  </a:cubicBezTo>
                  <a:lnTo>
                    <a:pt x="3518" y="325"/>
                  </a:lnTo>
                  <a:cubicBezTo>
                    <a:pt x="3001" y="306"/>
                    <a:pt x="2476" y="288"/>
                    <a:pt x="1949" y="288"/>
                  </a:cubicBezTo>
                  <a:cubicBezTo>
                    <a:pt x="1386" y="288"/>
                    <a:pt x="822" y="309"/>
                    <a:pt x="263" y="374"/>
                  </a:cubicBezTo>
                  <a:cubicBezTo>
                    <a:pt x="112" y="394"/>
                    <a:pt x="0" y="535"/>
                    <a:pt x="20" y="685"/>
                  </a:cubicBezTo>
                  <a:cubicBezTo>
                    <a:pt x="37" y="824"/>
                    <a:pt x="151" y="930"/>
                    <a:pt x="290" y="930"/>
                  </a:cubicBezTo>
                  <a:cubicBezTo>
                    <a:pt x="302" y="930"/>
                    <a:pt x="314" y="929"/>
                    <a:pt x="326" y="928"/>
                  </a:cubicBezTo>
                  <a:cubicBezTo>
                    <a:pt x="865" y="863"/>
                    <a:pt x="1415" y="842"/>
                    <a:pt x="1964" y="842"/>
                  </a:cubicBezTo>
                  <a:cubicBezTo>
                    <a:pt x="2479" y="842"/>
                    <a:pt x="2993" y="860"/>
                    <a:pt x="3498" y="879"/>
                  </a:cubicBezTo>
                  <a:lnTo>
                    <a:pt x="3630" y="885"/>
                  </a:lnTo>
                  <a:cubicBezTo>
                    <a:pt x="6608" y="991"/>
                    <a:pt x="9611" y="1044"/>
                    <a:pt x="12603" y="1044"/>
                  </a:cubicBezTo>
                  <a:cubicBezTo>
                    <a:pt x="14168" y="1044"/>
                    <a:pt x="15732" y="1030"/>
                    <a:pt x="17287" y="1001"/>
                  </a:cubicBezTo>
                  <a:cubicBezTo>
                    <a:pt x="19298" y="962"/>
                    <a:pt x="21266" y="903"/>
                    <a:pt x="23213" y="553"/>
                  </a:cubicBezTo>
                  <a:cubicBezTo>
                    <a:pt x="23365" y="524"/>
                    <a:pt x="23467" y="379"/>
                    <a:pt x="23437" y="228"/>
                  </a:cubicBezTo>
                  <a:cubicBezTo>
                    <a:pt x="23411" y="93"/>
                    <a:pt x="23294" y="1"/>
                    <a:pt x="23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141;p49">
              <a:extLst>
                <a:ext uri="{FF2B5EF4-FFF2-40B4-BE49-F238E27FC236}">
                  <a16:creationId xmlns:a16="http://schemas.microsoft.com/office/drawing/2014/main" id="{7BF2D69E-9381-4534-8512-EF0DAA8DDEA5}"/>
                </a:ext>
              </a:extLst>
            </p:cNvPr>
            <p:cNvSpPr/>
            <p:nvPr/>
          </p:nvSpPr>
          <p:spPr>
            <a:xfrm>
              <a:off x="7126144" y="4526653"/>
              <a:ext cx="406140" cy="13886"/>
            </a:xfrm>
            <a:custGeom>
              <a:avLst/>
              <a:gdLst/>
              <a:ahLst/>
              <a:cxnLst/>
              <a:rect l="l" t="t" r="r" b="b"/>
              <a:pathLst>
                <a:path w="23954" h="819" extrusionOk="0">
                  <a:moveTo>
                    <a:pt x="12933" y="0"/>
                  </a:moveTo>
                  <a:cubicBezTo>
                    <a:pt x="8705" y="0"/>
                    <a:pt x="4473" y="88"/>
                    <a:pt x="272" y="264"/>
                  </a:cubicBezTo>
                  <a:cubicBezTo>
                    <a:pt x="122" y="269"/>
                    <a:pt x="1" y="401"/>
                    <a:pt x="10" y="551"/>
                  </a:cubicBezTo>
                  <a:cubicBezTo>
                    <a:pt x="15" y="702"/>
                    <a:pt x="137" y="818"/>
                    <a:pt x="288" y="818"/>
                  </a:cubicBezTo>
                  <a:lnTo>
                    <a:pt x="297" y="818"/>
                  </a:lnTo>
                  <a:cubicBezTo>
                    <a:pt x="4472" y="645"/>
                    <a:pt x="8679" y="559"/>
                    <a:pt x="12882" y="559"/>
                  </a:cubicBezTo>
                  <a:cubicBezTo>
                    <a:pt x="16485" y="559"/>
                    <a:pt x="20085" y="622"/>
                    <a:pt x="23662" y="750"/>
                  </a:cubicBezTo>
                  <a:cubicBezTo>
                    <a:pt x="23817" y="745"/>
                    <a:pt x="23943" y="634"/>
                    <a:pt x="23947" y="482"/>
                  </a:cubicBezTo>
                  <a:cubicBezTo>
                    <a:pt x="23953" y="327"/>
                    <a:pt x="23831" y="201"/>
                    <a:pt x="23680" y="191"/>
                  </a:cubicBezTo>
                  <a:cubicBezTo>
                    <a:pt x="20115" y="64"/>
                    <a:pt x="16525" y="0"/>
                    <a:pt x="12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2142;p49">
            <a:extLst>
              <a:ext uri="{FF2B5EF4-FFF2-40B4-BE49-F238E27FC236}">
                <a16:creationId xmlns:a16="http://schemas.microsoft.com/office/drawing/2014/main" id="{53E6CF3C-C9B7-48C5-A81A-60718B54D29E}"/>
              </a:ext>
            </a:extLst>
          </p:cNvPr>
          <p:cNvGrpSpPr/>
          <p:nvPr/>
        </p:nvGrpSpPr>
        <p:grpSpPr>
          <a:xfrm>
            <a:off x="6453541" y="11970230"/>
            <a:ext cx="5606502" cy="153631"/>
            <a:chOff x="2225019" y="4478375"/>
            <a:chExt cx="964044" cy="62717"/>
          </a:xfrm>
        </p:grpSpPr>
        <p:sp>
          <p:nvSpPr>
            <p:cNvPr id="31" name="Google Shape;2143;p49">
              <a:extLst>
                <a:ext uri="{FF2B5EF4-FFF2-40B4-BE49-F238E27FC236}">
                  <a16:creationId xmlns:a16="http://schemas.microsoft.com/office/drawing/2014/main" id="{7AF4D9D4-B479-40D1-8206-72988EED0302}"/>
                </a:ext>
              </a:extLst>
            </p:cNvPr>
            <p:cNvSpPr/>
            <p:nvPr/>
          </p:nvSpPr>
          <p:spPr>
            <a:xfrm>
              <a:off x="2227003" y="4478375"/>
              <a:ext cx="962061" cy="16006"/>
            </a:xfrm>
            <a:custGeom>
              <a:avLst/>
              <a:gdLst/>
              <a:ahLst/>
              <a:cxnLst/>
              <a:rect l="l" t="t" r="r" b="b"/>
              <a:pathLst>
                <a:path w="56742" h="944" extrusionOk="0">
                  <a:moveTo>
                    <a:pt x="21596" y="0"/>
                  </a:moveTo>
                  <a:cubicBezTo>
                    <a:pt x="14471" y="0"/>
                    <a:pt x="7353" y="49"/>
                    <a:pt x="272" y="147"/>
                  </a:cubicBezTo>
                  <a:cubicBezTo>
                    <a:pt x="122" y="151"/>
                    <a:pt x="0" y="273"/>
                    <a:pt x="0" y="429"/>
                  </a:cubicBezTo>
                  <a:cubicBezTo>
                    <a:pt x="0" y="576"/>
                    <a:pt x="123" y="702"/>
                    <a:pt x="260" y="702"/>
                  </a:cubicBezTo>
                  <a:cubicBezTo>
                    <a:pt x="267" y="702"/>
                    <a:pt x="274" y="701"/>
                    <a:pt x="281" y="701"/>
                  </a:cubicBezTo>
                  <a:cubicBezTo>
                    <a:pt x="7359" y="603"/>
                    <a:pt x="14474" y="554"/>
                    <a:pt x="21597" y="554"/>
                  </a:cubicBezTo>
                  <a:cubicBezTo>
                    <a:pt x="33235" y="554"/>
                    <a:pt x="44896" y="684"/>
                    <a:pt x="56454" y="943"/>
                  </a:cubicBezTo>
                  <a:lnTo>
                    <a:pt x="56460" y="943"/>
                  </a:lnTo>
                  <a:cubicBezTo>
                    <a:pt x="56610" y="943"/>
                    <a:pt x="56732" y="827"/>
                    <a:pt x="56736" y="676"/>
                  </a:cubicBezTo>
                  <a:cubicBezTo>
                    <a:pt x="56741" y="521"/>
                    <a:pt x="56620" y="394"/>
                    <a:pt x="56465" y="389"/>
                  </a:cubicBezTo>
                  <a:cubicBezTo>
                    <a:pt x="44903" y="130"/>
                    <a:pt x="33239" y="0"/>
                    <a:pt x="21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144;p49">
              <a:extLst>
                <a:ext uri="{FF2B5EF4-FFF2-40B4-BE49-F238E27FC236}">
                  <a16:creationId xmlns:a16="http://schemas.microsoft.com/office/drawing/2014/main" id="{AEC34D83-8C28-404A-A19C-48D6D2B6C595}"/>
                </a:ext>
              </a:extLst>
            </p:cNvPr>
            <p:cNvSpPr/>
            <p:nvPr/>
          </p:nvSpPr>
          <p:spPr>
            <a:xfrm>
              <a:off x="2225019" y="4525425"/>
              <a:ext cx="963383" cy="15666"/>
            </a:xfrm>
            <a:custGeom>
              <a:avLst/>
              <a:gdLst/>
              <a:ahLst/>
              <a:cxnLst/>
              <a:rect l="l" t="t" r="r" b="b"/>
              <a:pathLst>
                <a:path w="56820" h="924" extrusionOk="0">
                  <a:moveTo>
                    <a:pt x="288" y="0"/>
                  </a:moveTo>
                  <a:cubicBezTo>
                    <a:pt x="161" y="0"/>
                    <a:pt x="5" y="117"/>
                    <a:pt x="5" y="272"/>
                  </a:cubicBezTo>
                  <a:cubicBezTo>
                    <a:pt x="1" y="423"/>
                    <a:pt x="117" y="549"/>
                    <a:pt x="272" y="554"/>
                  </a:cubicBezTo>
                  <a:cubicBezTo>
                    <a:pt x="4778" y="688"/>
                    <a:pt x="8893" y="720"/>
                    <a:pt x="12825" y="720"/>
                  </a:cubicBezTo>
                  <a:cubicBezTo>
                    <a:pt x="14447" y="720"/>
                    <a:pt x="16038" y="715"/>
                    <a:pt x="17612" y="709"/>
                  </a:cubicBezTo>
                  <a:cubicBezTo>
                    <a:pt x="19161" y="703"/>
                    <a:pt x="20676" y="699"/>
                    <a:pt x="22185" y="699"/>
                  </a:cubicBezTo>
                  <a:cubicBezTo>
                    <a:pt x="24534" y="699"/>
                    <a:pt x="26867" y="710"/>
                    <a:pt x="29286" y="749"/>
                  </a:cubicBezTo>
                  <a:cubicBezTo>
                    <a:pt x="34908" y="841"/>
                    <a:pt x="40738" y="923"/>
                    <a:pt x="46525" y="923"/>
                  </a:cubicBezTo>
                  <a:cubicBezTo>
                    <a:pt x="49902" y="923"/>
                    <a:pt x="53259" y="894"/>
                    <a:pt x="56548" y="821"/>
                  </a:cubicBezTo>
                  <a:cubicBezTo>
                    <a:pt x="56698" y="821"/>
                    <a:pt x="56820" y="695"/>
                    <a:pt x="56820" y="540"/>
                  </a:cubicBezTo>
                  <a:cubicBezTo>
                    <a:pt x="56815" y="391"/>
                    <a:pt x="56698" y="267"/>
                    <a:pt x="56541" y="267"/>
                  </a:cubicBezTo>
                  <a:cubicBezTo>
                    <a:pt x="56539" y="267"/>
                    <a:pt x="56536" y="267"/>
                    <a:pt x="56533" y="267"/>
                  </a:cubicBezTo>
                  <a:cubicBezTo>
                    <a:pt x="53217" y="339"/>
                    <a:pt x="49831" y="368"/>
                    <a:pt x="46427" y="368"/>
                  </a:cubicBezTo>
                  <a:cubicBezTo>
                    <a:pt x="40680" y="368"/>
                    <a:pt x="34884" y="286"/>
                    <a:pt x="29297" y="195"/>
                  </a:cubicBezTo>
                  <a:cubicBezTo>
                    <a:pt x="26984" y="155"/>
                    <a:pt x="24752" y="143"/>
                    <a:pt x="22513" y="143"/>
                  </a:cubicBezTo>
                  <a:cubicBezTo>
                    <a:pt x="20895" y="143"/>
                    <a:pt x="19273" y="149"/>
                    <a:pt x="17612" y="155"/>
                  </a:cubicBezTo>
                  <a:cubicBezTo>
                    <a:pt x="16038" y="161"/>
                    <a:pt x="14448" y="166"/>
                    <a:pt x="12827" y="166"/>
                  </a:cubicBezTo>
                  <a:cubicBezTo>
                    <a:pt x="8898" y="166"/>
                    <a:pt x="4790" y="135"/>
                    <a:pt x="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2145;p49">
            <a:extLst>
              <a:ext uri="{FF2B5EF4-FFF2-40B4-BE49-F238E27FC236}">
                <a16:creationId xmlns:a16="http://schemas.microsoft.com/office/drawing/2014/main" id="{D5BA58D8-123B-4CA6-8E5E-DD1329325039}"/>
              </a:ext>
            </a:extLst>
          </p:cNvPr>
          <p:cNvGrpSpPr/>
          <p:nvPr/>
        </p:nvGrpSpPr>
        <p:grpSpPr>
          <a:xfrm>
            <a:off x="5059621" y="11971818"/>
            <a:ext cx="994779" cy="150956"/>
            <a:chOff x="7126144" y="4478908"/>
            <a:chExt cx="406140" cy="61631"/>
          </a:xfrm>
        </p:grpSpPr>
        <p:sp>
          <p:nvSpPr>
            <p:cNvPr id="34" name="Google Shape;2146;p49">
              <a:extLst>
                <a:ext uri="{FF2B5EF4-FFF2-40B4-BE49-F238E27FC236}">
                  <a16:creationId xmlns:a16="http://schemas.microsoft.com/office/drawing/2014/main" id="{0B64D692-6BFB-406B-B53D-0EBCE3632EF5}"/>
                </a:ext>
              </a:extLst>
            </p:cNvPr>
            <p:cNvSpPr/>
            <p:nvPr/>
          </p:nvSpPr>
          <p:spPr>
            <a:xfrm>
              <a:off x="7132655" y="4478908"/>
              <a:ext cx="397883" cy="17718"/>
            </a:xfrm>
            <a:custGeom>
              <a:avLst/>
              <a:gdLst/>
              <a:ahLst/>
              <a:cxnLst/>
              <a:rect l="l" t="t" r="r" b="b"/>
              <a:pathLst>
                <a:path w="23467" h="1045" extrusionOk="0">
                  <a:moveTo>
                    <a:pt x="23161" y="1"/>
                  </a:moveTo>
                  <a:cubicBezTo>
                    <a:pt x="23147" y="1"/>
                    <a:pt x="23132" y="2"/>
                    <a:pt x="23117" y="4"/>
                  </a:cubicBezTo>
                  <a:cubicBezTo>
                    <a:pt x="21208" y="349"/>
                    <a:pt x="19264" y="408"/>
                    <a:pt x="17277" y="447"/>
                  </a:cubicBezTo>
                  <a:cubicBezTo>
                    <a:pt x="15715" y="476"/>
                    <a:pt x="14145" y="490"/>
                    <a:pt x="12572" y="490"/>
                  </a:cubicBezTo>
                  <a:cubicBezTo>
                    <a:pt x="9595" y="490"/>
                    <a:pt x="6608" y="438"/>
                    <a:pt x="3649" y="331"/>
                  </a:cubicBezTo>
                  <a:lnTo>
                    <a:pt x="3518" y="325"/>
                  </a:lnTo>
                  <a:cubicBezTo>
                    <a:pt x="3001" y="306"/>
                    <a:pt x="2476" y="288"/>
                    <a:pt x="1949" y="288"/>
                  </a:cubicBezTo>
                  <a:cubicBezTo>
                    <a:pt x="1386" y="288"/>
                    <a:pt x="822" y="309"/>
                    <a:pt x="263" y="374"/>
                  </a:cubicBezTo>
                  <a:cubicBezTo>
                    <a:pt x="112" y="394"/>
                    <a:pt x="0" y="535"/>
                    <a:pt x="20" y="685"/>
                  </a:cubicBezTo>
                  <a:cubicBezTo>
                    <a:pt x="37" y="824"/>
                    <a:pt x="151" y="930"/>
                    <a:pt x="290" y="930"/>
                  </a:cubicBezTo>
                  <a:cubicBezTo>
                    <a:pt x="302" y="930"/>
                    <a:pt x="314" y="929"/>
                    <a:pt x="326" y="928"/>
                  </a:cubicBezTo>
                  <a:cubicBezTo>
                    <a:pt x="865" y="863"/>
                    <a:pt x="1415" y="842"/>
                    <a:pt x="1964" y="842"/>
                  </a:cubicBezTo>
                  <a:cubicBezTo>
                    <a:pt x="2479" y="842"/>
                    <a:pt x="2993" y="860"/>
                    <a:pt x="3498" y="879"/>
                  </a:cubicBezTo>
                  <a:lnTo>
                    <a:pt x="3630" y="885"/>
                  </a:lnTo>
                  <a:cubicBezTo>
                    <a:pt x="6608" y="991"/>
                    <a:pt x="9611" y="1044"/>
                    <a:pt x="12603" y="1044"/>
                  </a:cubicBezTo>
                  <a:cubicBezTo>
                    <a:pt x="14168" y="1044"/>
                    <a:pt x="15732" y="1030"/>
                    <a:pt x="17287" y="1001"/>
                  </a:cubicBezTo>
                  <a:cubicBezTo>
                    <a:pt x="19298" y="962"/>
                    <a:pt x="21266" y="903"/>
                    <a:pt x="23213" y="553"/>
                  </a:cubicBezTo>
                  <a:cubicBezTo>
                    <a:pt x="23365" y="524"/>
                    <a:pt x="23467" y="379"/>
                    <a:pt x="23437" y="228"/>
                  </a:cubicBezTo>
                  <a:cubicBezTo>
                    <a:pt x="23411" y="93"/>
                    <a:pt x="23294" y="1"/>
                    <a:pt x="23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147;p49">
              <a:extLst>
                <a:ext uri="{FF2B5EF4-FFF2-40B4-BE49-F238E27FC236}">
                  <a16:creationId xmlns:a16="http://schemas.microsoft.com/office/drawing/2014/main" id="{7B176B15-9FA3-4C4E-A920-B38FF3C46F60}"/>
                </a:ext>
              </a:extLst>
            </p:cNvPr>
            <p:cNvSpPr/>
            <p:nvPr/>
          </p:nvSpPr>
          <p:spPr>
            <a:xfrm>
              <a:off x="7126144" y="4526653"/>
              <a:ext cx="406140" cy="13886"/>
            </a:xfrm>
            <a:custGeom>
              <a:avLst/>
              <a:gdLst/>
              <a:ahLst/>
              <a:cxnLst/>
              <a:rect l="l" t="t" r="r" b="b"/>
              <a:pathLst>
                <a:path w="23954" h="819" extrusionOk="0">
                  <a:moveTo>
                    <a:pt x="12933" y="0"/>
                  </a:moveTo>
                  <a:cubicBezTo>
                    <a:pt x="8705" y="0"/>
                    <a:pt x="4473" y="88"/>
                    <a:pt x="272" y="264"/>
                  </a:cubicBezTo>
                  <a:cubicBezTo>
                    <a:pt x="122" y="269"/>
                    <a:pt x="1" y="401"/>
                    <a:pt x="10" y="551"/>
                  </a:cubicBezTo>
                  <a:cubicBezTo>
                    <a:pt x="15" y="702"/>
                    <a:pt x="137" y="818"/>
                    <a:pt x="288" y="818"/>
                  </a:cubicBezTo>
                  <a:lnTo>
                    <a:pt x="297" y="818"/>
                  </a:lnTo>
                  <a:cubicBezTo>
                    <a:pt x="4472" y="645"/>
                    <a:pt x="8679" y="559"/>
                    <a:pt x="12882" y="559"/>
                  </a:cubicBezTo>
                  <a:cubicBezTo>
                    <a:pt x="16485" y="559"/>
                    <a:pt x="20085" y="622"/>
                    <a:pt x="23662" y="750"/>
                  </a:cubicBezTo>
                  <a:cubicBezTo>
                    <a:pt x="23817" y="745"/>
                    <a:pt x="23943" y="634"/>
                    <a:pt x="23947" y="482"/>
                  </a:cubicBezTo>
                  <a:cubicBezTo>
                    <a:pt x="23953" y="327"/>
                    <a:pt x="23831" y="201"/>
                    <a:pt x="23680" y="191"/>
                  </a:cubicBezTo>
                  <a:cubicBezTo>
                    <a:pt x="20115" y="64"/>
                    <a:pt x="16525" y="0"/>
                    <a:pt x="12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2148;p49">
            <a:extLst>
              <a:ext uri="{FF2B5EF4-FFF2-40B4-BE49-F238E27FC236}">
                <a16:creationId xmlns:a16="http://schemas.microsoft.com/office/drawing/2014/main" id="{4823C83B-F0FA-4109-B5EF-5A387B28AA10}"/>
              </a:ext>
            </a:extLst>
          </p:cNvPr>
          <p:cNvGrpSpPr/>
          <p:nvPr/>
        </p:nvGrpSpPr>
        <p:grpSpPr>
          <a:xfrm>
            <a:off x="12455964" y="11970230"/>
            <a:ext cx="5606502" cy="153631"/>
            <a:chOff x="2225019" y="4478375"/>
            <a:chExt cx="964044" cy="62717"/>
          </a:xfrm>
        </p:grpSpPr>
        <p:sp>
          <p:nvSpPr>
            <p:cNvPr id="37" name="Google Shape;2149;p49">
              <a:extLst>
                <a:ext uri="{FF2B5EF4-FFF2-40B4-BE49-F238E27FC236}">
                  <a16:creationId xmlns:a16="http://schemas.microsoft.com/office/drawing/2014/main" id="{0B6A1FCB-7020-460C-8008-BC24A97F4CDD}"/>
                </a:ext>
              </a:extLst>
            </p:cNvPr>
            <p:cNvSpPr/>
            <p:nvPr/>
          </p:nvSpPr>
          <p:spPr>
            <a:xfrm>
              <a:off x="2227003" y="4478375"/>
              <a:ext cx="962061" cy="16006"/>
            </a:xfrm>
            <a:custGeom>
              <a:avLst/>
              <a:gdLst/>
              <a:ahLst/>
              <a:cxnLst/>
              <a:rect l="l" t="t" r="r" b="b"/>
              <a:pathLst>
                <a:path w="56742" h="944" extrusionOk="0">
                  <a:moveTo>
                    <a:pt x="21596" y="0"/>
                  </a:moveTo>
                  <a:cubicBezTo>
                    <a:pt x="14471" y="0"/>
                    <a:pt x="7353" y="49"/>
                    <a:pt x="272" y="147"/>
                  </a:cubicBezTo>
                  <a:cubicBezTo>
                    <a:pt x="122" y="151"/>
                    <a:pt x="0" y="273"/>
                    <a:pt x="0" y="429"/>
                  </a:cubicBezTo>
                  <a:cubicBezTo>
                    <a:pt x="0" y="576"/>
                    <a:pt x="123" y="702"/>
                    <a:pt x="260" y="702"/>
                  </a:cubicBezTo>
                  <a:cubicBezTo>
                    <a:pt x="267" y="702"/>
                    <a:pt x="274" y="701"/>
                    <a:pt x="281" y="701"/>
                  </a:cubicBezTo>
                  <a:cubicBezTo>
                    <a:pt x="7359" y="603"/>
                    <a:pt x="14474" y="554"/>
                    <a:pt x="21597" y="554"/>
                  </a:cubicBezTo>
                  <a:cubicBezTo>
                    <a:pt x="33235" y="554"/>
                    <a:pt x="44896" y="684"/>
                    <a:pt x="56454" y="943"/>
                  </a:cubicBezTo>
                  <a:lnTo>
                    <a:pt x="56460" y="943"/>
                  </a:lnTo>
                  <a:cubicBezTo>
                    <a:pt x="56610" y="943"/>
                    <a:pt x="56732" y="827"/>
                    <a:pt x="56736" y="676"/>
                  </a:cubicBezTo>
                  <a:cubicBezTo>
                    <a:pt x="56741" y="521"/>
                    <a:pt x="56620" y="394"/>
                    <a:pt x="56465" y="389"/>
                  </a:cubicBezTo>
                  <a:cubicBezTo>
                    <a:pt x="44903" y="130"/>
                    <a:pt x="33239" y="0"/>
                    <a:pt x="21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150;p49">
              <a:extLst>
                <a:ext uri="{FF2B5EF4-FFF2-40B4-BE49-F238E27FC236}">
                  <a16:creationId xmlns:a16="http://schemas.microsoft.com/office/drawing/2014/main" id="{E0840F37-8933-4EA2-9B71-5E289B02BEA3}"/>
                </a:ext>
              </a:extLst>
            </p:cNvPr>
            <p:cNvSpPr/>
            <p:nvPr/>
          </p:nvSpPr>
          <p:spPr>
            <a:xfrm>
              <a:off x="2225019" y="4525425"/>
              <a:ext cx="963383" cy="15666"/>
            </a:xfrm>
            <a:custGeom>
              <a:avLst/>
              <a:gdLst/>
              <a:ahLst/>
              <a:cxnLst/>
              <a:rect l="l" t="t" r="r" b="b"/>
              <a:pathLst>
                <a:path w="56820" h="924" extrusionOk="0">
                  <a:moveTo>
                    <a:pt x="288" y="0"/>
                  </a:moveTo>
                  <a:cubicBezTo>
                    <a:pt x="161" y="0"/>
                    <a:pt x="5" y="117"/>
                    <a:pt x="5" y="272"/>
                  </a:cubicBezTo>
                  <a:cubicBezTo>
                    <a:pt x="1" y="423"/>
                    <a:pt x="117" y="549"/>
                    <a:pt x="272" y="554"/>
                  </a:cubicBezTo>
                  <a:cubicBezTo>
                    <a:pt x="4778" y="688"/>
                    <a:pt x="8893" y="720"/>
                    <a:pt x="12825" y="720"/>
                  </a:cubicBezTo>
                  <a:cubicBezTo>
                    <a:pt x="14447" y="720"/>
                    <a:pt x="16038" y="715"/>
                    <a:pt x="17612" y="709"/>
                  </a:cubicBezTo>
                  <a:cubicBezTo>
                    <a:pt x="19161" y="703"/>
                    <a:pt x="20676" y="699"/>
                    <a:pt x="22185" y="699"/>
                  </a:cubicBezTo>
                  <a:cubicBezTo>
                    <a:pt x="24534" y="699"/>
                    <a:pt x="26867" y="710"/>
                    <a:pt x="29286" y="749"/>
                  </a:cubicBezTo>
                  <a:cubicBezTo>
                    <a:pt x="34908" y="841"/>
                    <a:pt x="40738" y="923"/>
                    <a:pt x="46525" y="923"/>
                  </a:cubicBezTo>
                  <a:cubicBezTo>
                    <a:pt x="49902" y="923"/>
                    <a:pt x="53259" y="894"/>
                    <a:pt x="56548" y="821"/>
                  </a:cubicBezTo>
                  <a:cubicBezTo>
                    <a:pt x="56698" y="821"/>
                    <a:pt x="56820" y="695"/>
                    <a:pt x="56820" y="540"/>
                  </a:cubicBezTo>
                  <a:cubicBezTo>
                    <a:pt x="56815" y="391"/>
                    <a:pt x="56698" y="267"/>
                    <a:pt x="56541" y="267"/>
                  </a:cubicBezTo>
                  <a:cubicBezTo>
                    <a:pt x="56539" y="267"/>
                    <a:pt x="56536" y="267"/>
                    <a:pt x="56533" y="267"/>
                  </a:cubicBezTo>
                  <a:cubicBezTo>
                    <a:pt x="53217" y="339"/>
                    <a:pt x="49831" y="368"/>
                    <a:pt x="46427" y="368"/>
                  </a:cubicBezTo>
                  <a:cubicBezTo>
                    <a:pt x="40680" y="368"/>
                    <a:pt x="34884" y="286"/>
                    <a:pt x="29297" y="195"/>
                  </a:cubicBezTo>
                  <a:cubicBezTo>
                    <a:pt x="26984" y="155"/>
                    <a:pt x="24752" y="143"/>
                    <a:pt x="22513" y="143"/>
                  </a:cubicBezTo>
                  <a:cubicBezTo>
                    <a:pt x="20895" y="143"/>
                    <a:pt x="19273" y="149"/>
                    <a:pt x="17612" y="155"/>
                  </a:cubicBezTo>
                  <a:cubicBezTo>
                    <a:pt x="16038" y="161"/>
                    <a:pt x="14448" y="166"/>
                    <a:pt x="12827" y="166"/>
                  </a:cubicBezTo>
                  <a:cubicBezTo>
                    <a:pt x="8898" y="166"/>
                    <a:pt x="4790" y="135"/>
                    <a:pt x="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2151;p49">
            <a:extLst>
              <a:ext uri="{FF2B5EF4-FFF2-40B4-BE49-F238E27FC236}">
                <a16:creationId xmlns:a16="http://schemas.microsoft.com/office/drawing/2014/main" id="{725C7496-4B56-48DD-A9B4-4D3A667E2EEA}"/>
              </a:ext>
            </a:extLst>
          </p:cNvPr>
          <p:cNvSpPr txBox="1"/>
          <p:nvPr/>
        </p:nvSpPr>
        <p:spPr>
          <a:xfrm>
            <a:off x="4871681" y="9827676"/>
            <a:ext cx="2858731" cy="6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288" rIns="0" bIns="0" anchor="t" anchorCtr="0">
            <a:noAutofit/>
          </a:bodyPr>
          <a:lstStyle/>
          <a:p>
            <a:pPr algn="ctr" defTabSz="2438674">
              <a:buClr>
                <a:srgbClr val="000000"/>
              </a:buClr>
            </a:pPr>
            <a:r>
              <a:rPr lang="en" sz="3600" kern="0">
                <a:solidFill>
                  <a:schemeClr val="bg1"/>
                </a:solidFill>
                <a:ea typeface="Sue Ellen Francisco"/>
                <a:cs typeface="Sue Ellen Francisco"/>
                <a:sym typeface="Sue Ellen Francisco"/>
              </a:rPr>
              <a:t>BASIC</a:t>
            </a:r>
            <a:endParaRPr sz="3600" kern="0">
              <a:solidFill>
                <a:schemeClr val="bg1"/>
              </a:solidFill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40" name="Google Shape;2152;p49">
            <a:extLst>
              <a:ext uri="{FF2B5EF4-FFF2-40B4-BE49-F238E27FC236}">
                <a16:creationId xmlns:a16="http://schemas.microsoft.com/office/drawing/2014/main" id="{2CB0CC4A-B3A8-444C-8151-16CF72F77BE1}"/>
              </a:ext>
            </a:extLst>
          </p:cNvPr>
          <p:cNvSpPr txBox="1"/>
          <p:nvPr/>
        </p:nvSpPr>
        <p:spPr>
          <a:xfrm>
            <a:off x="4322276" y="5902931"/>
            <a:ext cx="3932455" cy="271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069" rIns="0" bIns="0" anchor="ctr" anchorCtr="0">
            <a:noAutofit/>
          </a:bodyPr>
          <a:lstStyle/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$35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You can explain your product or your service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Characteristic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Characteristic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1" name="Google Shape;2153;p49">
            <a:extLst>
              <a:ext uri="{FF2B5EF4-FFF2-40B4-BE49-F238E27FC236}">
                <a16:creationId xmlns:a16="http://schemas.microsoft.com/office/drawing/2014/main" id="{62C5766D-760C-4935-BF96-CCB1D3C6BBDC}"/>
              </a:ext>
            </a:extLst>
          </p:cNvPr>
          <p:cNvSpPr txBox="1"/>
          <p:nvPr/>
        </p:nvSpPr>
        <p:spPr>
          <a:xfrm>
            <a:off x="10254230" y="5739713"/>
            <a:ext cx="3932455" cy="30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069" rIns="0" bIns="0" anchor="ctr" anchorCtr="0">
            <a:noAutofit/>
          </a:bodyPr>
          <a:lstStyle/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$60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You can explain your product or your service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Characteristic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Characteristic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2" name="Google Shape;2154;p49">
            <a:extLst>
              <a:ext uri="{FF2B5EF4-FFF2-40B4-BE49-F238E27FC236}">
                <a16:creationId xmlns:a16="http://schemas.microsoft.com/office/drawing/2014/main" id="{D1DB114B-1C93-4ECA-97F3-8AE9053DB045}"/>
              </a:ext>
            </a:extLst>
          </p:cNvPr>
          <p:cNvSpPr txBox="1"/>
          <p:nvPr/>
        </p:nvSpPr>
        <p:spPr>
          <a:xfrm>
            <a:off x="16185982" y="5739713"/>
            <a:ext cx="3932455" cy="30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069" rIns="0" bIns="0" anchor="ctr" anchorCtr="0">
            <a:noAutofit/>
          </a:bodyPr>
          <a:lstStyle/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$85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You can explain your product or your service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Characteristic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  <a:p>
            <a:pPr algn="ctr" defTabSz="2438674">
              <a:buClr>
                <a:srgbClr val="000000"/>
              </a:buClr>
            </a:pPr>
            <a:r>
              <a:rPr lang="en" sz="2800" kern="0">
                <a:solidFill>
                  <a:srgbClr val="F3F3F3"/>
                </a:solidFill>
                <a:ea typeface="Barlow Semi Condensed Light"/>
                <a:cs typeface="Barlow Semi Condensed Light"/>
                <a:sym typeface="Barlow Semi Condensed Light"/>
              </a:rPr>
              <a:t>Characteristic</a:t>
            </a:r>
            <a:endParaRPr sz="2800" kern="0">
              <a:solidFill>
                <a:srgbClr val="F3F3F3"/>
              </a:solidFill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3" name="Google Shape;2155;p49">
            <a:extLst>
              <a:ext uri="{FF2B5EF4-FFF2-40B4-BE49-F238E27FC236}">
                <a16:creationId xmlns:a16="http://schemas.microsoft.com/office/drawing/2014/main" id="{2858DC54-E6AB-4509-949B-4D53F0C113B3}"/>
              </a:ext>
            </a:extLst>
          </p:cNvPr>
          <p:cNvSpPr txBox="1"/>
          <p:nvPr/>
        </p:nvSpPr>
        <p:spPr>
          <a:xfrm>
            <a:off x="10803162" y="9827676"/>
            <a:ext cx="2858731" cy="6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288" rIns="0" bIns="0" anchor="t" anchorCtr="0">
            <a:noAutofit/>
          </a:bodyPr>
          <a:lstStyle/>
          <a:p>
            <a:pPr algn="ctr" defTabSz="2438674">
              <a:buClr>
                <a:srgbClr val="000000"/>
              </a:buClr>
            </a:pPr>
            <a:r>
              <a:rPr lang="en" sz="3600" kern="0">
                <a:solidFill>
                  <a:schemeClr val="bg1"/>
                </a:solidFill>
                <a:ea typeface="Sue Ellen Francisco"/>
                <a:cs typeface="Sue Ellen Francisco"/>
                <a:sym typeface="Sue Ellen Francisco"/>
              </a:rPr>
              <a:t>PRO</a:t>
            </a:r>
            <a:endParaRPr sz="3600" kern="0">
              <a:solidFill>
                <a:schemeClr val="bg1"/>
              </a:solidFill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44" name="Google Shape;2156;p49">
            <a:extLst>
              <a:ext uri="{FF2B5EF4-FFF2-40B4-BE49-F238E27FC236}">
                <a16:creationId xmlns:a16="http://schemas.microsoft.com/office/drawing/2014/main" id="{AB55C6DF-DAD1-455E-9B4B-A4ACE5A93D01}"/>
              </a:ext>
            </a:extLst>
          </p:cNvPr>
          <p:cNvSpPr txBox="1"/>
          <p:nvPr/>
        </p:nvSpPr>
        <p:spPr>
          <a:xfrm>
            <a:off x="16710755" y="9827676"/>
            <a:ext cx="2858731" cy="6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288" rIns="0" bIns="0" anchor="t" anchorCtr="0">
            <a:noAutofit/>
          </a:bodyPr>
          <a:lstStyle/>
          <a:p>
            <a:pPr algn="ctr" defTabSz="2438674">
              <a:buClr>
                <a:srgbClr val="000000"/>
              </a:buClr>
            </a:pPr>
            <a:r>
              <a:rPr lang="en" sz="3600" kern="0">
                <a:solidFill>
                  <a:schemeClr val="bg1"/>
                </a:solidFill>
                <a:ea typeface="Sue Ellen Francisco"/>
                <a:cs typeface="Sue Ellen Francisco"/>
                <a:sym typeface="Sue Ellen Francisco"/>
              </a:rPr>
              <a:t>PREMIUM</a:t>
            </a:r>
            <a:endParaRPr sz="3600" kern="0">
              <a:solidFill>
                <a:schemeClr val="bg1"/>
              </a:solidFill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45" name="Google Shape;2157;p49">
            <a:extLst>
              <a:ext uri="{FF2B5EF4-FFF2-40B4-BE49-F238E27FC236}">
                <a16:creationId xmlns:a16="http://schemas.microsoft.com/office/drawing/2014/main" id="{A197C668-6F4B-462A-85F9-BB7D8CF8101A}"/>
              </a:ext>
            </a:extLst>
          </p:cNvPr>
          <p:cNvSpPr/>
          <p:nvPr/>
        </p:nvSpPr>
        <p:spPr>
          <a:xfrm flipH="1">
            <a:off x="6099690" y="11892719"/>
            <a:ext cx="309065" cy="309529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defTabSz="2438674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2158;p49">
            <a:extLst>
              <a:ext uri="{FF2B5EF4-FFF2-40B4-BE49-F238E27FC236}">
                <a16:creationId xmlns:a16="http://schemas.microsoft.com/office/drawing/2014/main" id="{5E3CA9C8-EA49-43D3-8D60-8F084FF5B231}"/>
              </a:ext>
            </a:extLst>
          </p:cNvPr>
          <p:cNvSpPr/>
          <p:nvPr/>
        </p:nvSpPr>
        <p:spPr>
          <a:xfrm flipH="1">
            <a:off x="12085799" y="11892719"/>
            <a:ext cx="309065" cy="309529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defTabSz="2438674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2159;p49">
            <a:extLst>
              <a:ext uri="{FF2B5EF4-FFF2-40B4-BE49-F238E27FC236}">
                <a16:creationId xmlns:a16="http://schemas.microsoft.com/office/drawing/2014/main" id="{9EF7FFAF-C840-429D-A822-9C85BB9752CF}"/>
              </a:ext>
            </a:extLst>
          </p:cNvPr>
          <p:cNvSpPr/>
          <p:nvPr/>
        </p:nvSpPr>
        <p:spPr>
          <a:xfrm flipH="1">
            <a:off x="18105606" y="11892719"/>
            <a:ext cx="309065" cy="309529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defTabSz="2438674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8" name="Google Shape;2160;p49">
            <a:extLst>
              <a:ext uri="{FF2B5EF4-FFF2-40B4-BE49-F238E27FC236}">
                <a16:creationId xmlns:a16="http://schemas.microsoft.com/office/drawing/2014/main" id="{A95E0DE2-B504-49B8-98E0-32F8D47A843E}"/>
              </a:ext>
            </a:extLst>
          </p:cNvPr>
          <p:cNvGrpSpPr/>
          <p:nvPr/>
        </p:nvGrpSpPr>
        <p:grpSpPr>
          <a:xfrm>
            <a:off x="5787843" y="3833251"/>
            <a:ext cx="901571" cy="1114830"/>
            <a:chOff x="6700418" y="4170705"/>
            <a:chExt cx="275779" cy="341012"/>
          </a:xfrm>
        </p:grpSpPr>
        <p:sp>
          <p:nvSpPr>
            <p:cNvPr id="49" name="Google Shape;2161;p49">
              <a:extLst>
                <a:ext uri="{FF2B5EF4-FFF2-40B4-BE49-F238E27FC236}">
                  <a16:creationId xmlns:a16="http://schemas.microsoft.com/office/drawing/2014/main" id="{6509A2E6-A0B6-43E8-BAC6-B794511B4132}"/>
                </a:ext>
              </a:extLst>
            </p:cNvPr>
            <p:cNvSpPr/>
            <p:nvPr/>
          </p:nvSpPr>
          <p:spPr>
            <a:xfrm>
              <a:off x="6700418" y="4170705"/>
              <a:ext cx="275779" cy="341012"/>
            </a:xfrm>
            <a:custGeom>
              <a:avLst/>
              <a:gdLst/>
              <a:ahLst/>
              <a:cxnLst/>
              <a:rect l="l" t="t" r="r" b="b"/>
              <a:pathLst>
                <a:path w="10738" h="13278" extrusionOk="0">
                  <a:moveTo>
                    <a:pt x="5072" y="236"/>
                  </a:moveTo>
                  <a:cubicBezTo>
                    <a:pt x="10491" y="236"/>
                    <a:pt x="9398" y="9258"/>
                    <a:pt x="8706" y="12575"/>
                  </a:cubicBezTo>
                  <a:cubicBezTo>
                    <a:pt x="8696" y="12609"/>
                    <a:pt x="8706" y="12647"/>
                    <a:pt x="8730" y="12677"/>
                  </a:cubicBezTo>
                  <a:cubicBezTo>
                    <a:pt x="8525" y="12940"/>
                    <a:pt x="8207" y="13047"/>
                    <a:pt x="7873" y="13047"/>
                  </a:cubicBezTo>
                  <a:cubicBezTo>
                    <a:pt x="7516" y="13047"/>
                    <a:pt x="7142" y="12924"/>
                    <a:pt x="6872" y="12735"/>
                  </a:cubicBezTo>
                  <a:cubicBezTo>
                    <a:pt x="6168" y="12244"/>
                    <a:pt x="6148" y="11516"/>
                    <a:pt x="6261" y="10761"/>
                  </a:cubicBezTo>
                  <a:cubicBezTo>
                    <a:pt x="6619" y="9870"/>
                    <a:pt x="5766" y="9068"/>
                    <a:pt x="4898" y="9033"/>
                  </a:cubicBezTo>
                  <a:cubicBezTo>
                    <a:pt x="4862" y="9032"/>
                    <a:pt x="4826" y="9031"/>
                    <a:pt x="4789" y="9031"/>
                  </a:cubicBezTo>
                  <a:cubicBezTo>
                    <a:pt x="4379" y="9031"/>
                    <a:pt x="3962" y="9128"/>
                    <a:pt x="3723" y="9498"/>
                  </a:cubicBezTo>
                  <a:cubicBezTo>
                    <a:pt x="3453" y="9918"/>
                    <a:pt x="3532" y="10458"/>
                    <a:pt x="3628" y="10922"/>
                  </a:cubicBezTo>
                  <a:cubicBezTo>
                    <a:pt x="3628" y="10925"/>
                    <a:pt x="3631" y="10929"/>
                    <a:pt x="3631" y="10929"/>
                  </a:cubicBezTo>
                  <a:cubicBezTo>
                    <a:pt x="3597" y="11520"/>
                    <a:pt x="3436" y="12076"/>
                    <a:pt x="2924" y="12462"/>
                  </a:cubicBezTo>
                  <a:cubicBezTo>
                    <a:pt x="2663" y="12659"/>
                    <a:pt x="2360" y="12756"/>
                    <a:pt x="2066" y="12756"/>
                  </a:cubicBezTo>
                  <a:cubicBezTo>
                    <a:pt x="1686" y="12756"/>
                    <a:pt x="1319" y="12596"/>
                    <a:pt x="1070" y="12285"/>
                  </a:cubicBezTo>
                  <a:lnTo>
                    <a:pt x="1070" y="12285"/>
                  </a:lnTo>
                  <a:cubicBezTo>
                    <a:pt x="1609" y="12319"/>
                    <a:pt x="2152" y="12329"/>
                    <a:pt x="2692" y="12360"/>
                  </a:cubicBezTo>
                  <a:cubicBezTo>
                    <a:pt x="2736" y="12360"/>
                    <a:pt x="2736" y="12295"/>
                    <a:pt x="2692" y="12288"/>
                  </a:cubicBezTo>
                  <a:cubicBezTo>
                    <a:pt x="2280" y="12249"/>
                    <a:pt x="1860" y="12217"/>
                    <a:pt x="1443" y="12217"/>
                  </a:cubicBezTo>
                  <a:cubicBezTo>
                    <a:pt x="1317" y="12217"/>
                    <a:pt x="1191" y="12220"/>
                    <a:pt x="1066" y="12227"/>
                  </a:cubicBezTo>
                  <a:cubicBezTo>
                    <a:pt x="1053" y="12227"/>
                    <a:pt x="1042" y="12233"/>
                    <a:pt x="1039" y="12244"/>
                  </a:cubicBezTo>
                  <a:cubicBezTo>
                    <a:pt x="1001" y="12192"/>
                    <a:pt x="964" y="12138"/>
                    <a:pt x="933" y="12080"/>
                  </a:cubicBezTo>
                  <a:cubicBezTo>
                    <a:pt x="919" y="11988"/>
                    <a:pt x="906" y="11895"/>
                    <a:pt x="889" y="11800"/>
                  </a:cubicBezTo>
                  <a:lnTo>
                    <a:pt x="889" y="11800"/>
                  </a:lnTo>
                  <a:cubicBezTo>
                    <a:pt x="1353" y="11827"/>
                    <a:pt x="1814" y="11854"/>
                    <a:pt x="2275" y="11865"/>
                  </a:cubicBezTo>
                  <a:cubicBezTo>
                    <a:pt x="2316" y="11865"/>
                    <a:pt x="2316" y="11807"/>
                    <a:pt x="2275" y="11803"/>
                  </a:cubicBezTo>
                  <a:cubicBezTo>
                    <a:pt x="1811" y="11769"/>
                    <a:pt x="1346" y="11752"/>
                    <a:pt x="882" y="11735"/>
                  </a:cubicBezTo>
                  <a:cubicBezTo>
                    <a:pt x="824" y="11345"/>
                    <a:pt x="766" y="10915"/>
                    <a:pt x="714" y="10454"/>
                  </a:cubicBezTo>
                  <a:lnTo>
                    <a:pt x="714" y="10454"/>
                  </a:lnTo>
                  <a:cubicBezTo>
                    <a:pt x="1121" y="10471"/>
                    <a:pt x="1524" y="10509"/>
                    <a:pt x="1930" y="10560"/>
                  </a:cubicBezTo>
                  <a:cubicBezTo>
                    <a:pt x="1931" y="10560"/>
                    <a:pt x="1932" y="10560"/>
                    <a:pt x="1933" y="10560"/>
                  </a:cubicBezTo>
                  <a:cubicBezTo>
                    <a:pt x="1968" y="10560"/>
                    <a:pt x="1977" y="10498"/>
                    <a:pt x="1937" y="10492"/>
                  </a:cubicBezTo>
                  <a:cubicBezTo>
                    <a:pt x="1531" y="10423"/>
                    <a:pt x="1117" y="10389"/>
                    <a:pt x="704" y="10389"/>
                  </a:cubicBezTo>
                  <a:cubicBezTo>
                    <a:pt x="684" y="10181"/>
                    <a:pt x="660" y="9962"/>
                    <a:pt x="639" y="9744"/>
                  </a:cubicBezTo>
                  <a:lnTo>
                    <a:pt x="639" y="9744"/>
                  </a:lnTo>
                  <a:cubicBezTo>
                    <a:pt x="1438" y="9805"/>
                    <a:pt x="2238" y="9874"/>
                    <a:pt x="3037" y="9901"/>
                  </a:cubicBezTo>
                  <a:cubicBezTo>
                    <a:pt x="3085" y="9901"/>
                    <a:pt x="3085" y="9833"/>
                    <a:pt x="3037" y="9826"/>
                  </a:cubicBezTo>
                  <a:cubicBezTo>
                    <a:pt x="2238" y="9747"/>
                    <a:pt x="1435" y="9706"/>
                    <a:pt x="633" y="9658"/>
                  </a:cubicBezTo>
                  <a:cubicBezTo>
                    <a:pt x="619" y="9512"/>
                    <a:pt x="605" y="9361"/>
                    <a:pt x="595" y="9211"/>
                  </a:cubicBezTo>
                  <a:lnTo>
                    <a:pt x="595" y="9211"/>
                  </a:lnTo>
                  <a:cubicBezTo>
                    <a:pt x="847" y="9217"/>
                    <a:pt x="1098" y="9219"/>
                    <a:pt x="1349" y="9219"/>
                  </a:cubicBezTo>
                  <a:cubicBezTo>
                    <a:pt x="1554" y="9219"/>
                    <a:pt x="1759" y="9218"/>
                    <a:pt x="1964" y="9214"/>
                  </a:cubicBezTo>
                  <a:cubicBezTo>
                    <a:pt x="2016" y="9214"/>
                    <a:pt x="2016" y="9136"/>
                    <a:pt x="1964" y="9136"/>
                  </a:cubicBezTo>
                  <a:cubicBezTo>
                    <a:pt x="1736" y="9132"/>
                    <a:pt x="1507" y="9130"/>
                    <a:pt x="1278" y="9130"/>
                  </a:cubicBezTo>
                  <a:cubicBezTo>
                    <a:pt x="1049" y="9130"/>
                    <a:pt x="820" y="9132"/>
                    <a:pt x="592" y="9139"/>
                  </a:cubicBezTo>
                  <a:cubicBezTo>
                    <a:pt x="578" y="8982"/>
                    <a:pt x="568" y="8825"/>
                    <a:pt x="561" y="8665"/>
                  </a:cubicBezTo>
                  <a:lnTo>
                    <a:pt x="561" y="8665"/>
                  </a:lnTo>
                  <a:cubicBezTo>
                    <a:pt x="926" y="8668"/>
                    <a:pt x="1288" y="8699"/>
                    <a:pt x="1654" y="8736"/>
                  </a:cubicBezTo>
                  <a:cubicBezTo>
                    <a:pt x="1655" y="8736"/>
                    <a:pt x="1656" y="8736"/>
                    <a:pt x="1656" y="8736"/>
                  </a:cubicBezTo>
                  <a:cubicBezTo>
                    <a:pt x="1702" y="8736"/>
                    <a:pt x="1714" y="8654"/>
                    <a:pt x="1664" y="8648"/>
                  </a:cubicBezTo>
                  <a:cubicBezTo>
                    <a:pt x="1336" y="8602"/>
                    <a:pt x="1009" y="8578"/>
                    <a:pt x="679" y="8578"/>
                  </a:cubicBezTo>
                  <a:cubicBezTo>
                    <a:pt x="637" y="8578"/>
                    <a:pt x="596" y="8578"/>
                    <a:pt x="554" y="8579"/>
                  </a:cubicBezTo>
                  <a:cubicBezTo>
                    <a:pt x="540" y="8344"/>
                    <a:pt x="533" y="8105"/>
                    <a:pt x="527" y="7862"/>
                  </a:cubicBezTo>
                  <a:lnTo>
                    <a:pt x="527" y="7862"/>
                  </a:lnTo>
                  <a:cubicBezTo>
                    <a:pt x="1087" y="7896"/>
                    <a:pt x="1647" y="7920"/>
                    <a:pt x="2207" y="7937"/>
                  </a:cubicBezTo>
                  <a:cubicBezTo>
                    <a:pt x="2265" y="7937"/>
                    <a:pt x="2265" y="7845"/>
                    <a:pt x="2207" y="7845"/>
                  </a:cubicBezTo>
                  <a:cubicBezTo>
                    <a:pt x="1647" y="7814"/>
                    <a:pt x="1087" y="7797"/>
                    <a:pt x="527" y="7787"/>
                  </a:cubicBezTo>
                  <a:cubicBezTo>
                    <a:pt x="516" y="7391"/>
                    <a:pt x="520" y="6991"/>
                    <a:pt x="533" y="6595"/>
                  </a:cubicBezTo>
                  <a:cubicBezTo>
                    <a:pt x="814" y="6622"/>
                    <a:pt x="1094" y="6656"/>
                    <a:pt x="1374" y="6656"/>
                  </a:cubicBezTo>
                  <a:cubicBezTo>
                    <a:pt x="1421" y="6656"/>
                    <a:pt x="1435" y="6581"/>
                    <a:pt x="1387" y="6575"/>
                  </a:cubicBezTo>
                  <a:cubicBezTo>
                    <a:pt x="1107" y="6534"/>
                    <a:pt x="820" y="6527"/>
                    <a:pt x="537" y="6510"/>
                  </a:cubicBezTo>
                  <a:cubicBezTo>
                    <a:pt x="544" y="6335"/>
                    <a:pt x="554" y="6165"/>
                    <a:pt x="568" y="5991"/>
                  </a:cubicBezTo>
                  <a:cubicBezTo>
                    <a:pt x="790" y="6009"/>
                    <a:pt x="1013" y="6018"/>
                    <a:pt x="1236" y="6018"/>
                  </a:cubicBezTo>
                  <a:cubicBezTo>
                    <a:pt x="1547" y="6018"/>
                    <a:pt x="1859" y="6000"/>
                    <a:pt x="2169" y="5967"/>
                  </a:cubicBezTo>
                  <a:cubicBezTo>
                    <a:pt x="2223" y="5960"/>
                    <a:pt x="2227" y="5881"/>
                    <a:pt x="2173" y="5881"/>
                  </a:cubicBezTo>
                  <a:cubicBezTo>
                    <a:pt x="2172" y="5881"/>
                    <a:pt x="2171" y="5881"/>
                    <a:pt x="2169" y="5881"/>
                  </a:cubicBezTo>
                  <a:cubicBezTo>
                    <a:pt x="1767" y="5915"/>
                    <a:pt x="1366" y="5925"/>
                    <a:pt x="962" y="5925"/>
                  </a:cubicBezTo>
                  <a:cubicBezTo>
                    <a:pt x="832" y="5925"/>
                    <a:pt x="702" y="5924"/>
                    <a:pt x="571" y="5922"/>
                  </a:cubicBezTo>
                  <a:cubicBezTo>
                    <a:pt x="588" y="5683"/>
                    <a:pt x="612" y="5448"/>
                    <a:pt x="643" y="5212"/>
                  </a:cubicBezTo>
                  <a:cubicBezTo>
                    <a:pt x="864" y="5289"/>
                    <a:pt x="1112" y="5319"/>
                    <a:pt x="1355" y="5319"/>
                  </a:cubicBezTo>
                  <a:cubicBezTo>
                    <a:pt x="1479" y="5319"/>
                    <a:pt x="1602" y="5311"/>
                    <a:pt x="1719" y="5297"/>
                  </a:cubicBezTo>
                  <a:cubicBezTo>
                    <a:pt x="1769" y="5291"/>
                    <a:pt x="1770" y="5219"/>
                    <a:pt x="1722" y="5219"/>
                  </a:cubicBezTo>
                  <a:cubicBezTo>
                    <a:pt x="1721" y="5219"/>
                    <a:pt x="1720" y="5219"/>
                    <a:pt x="1719" y="5219"/>
                  </a:cubicBezTo>
                  <a:cubicBezTo>
                    <a:pt x="1651" y="5223"/>
                    <a:pt x="1584" y="5224"/>
                    <a:pt x="1517" y="5224"/>
                  </a:cubicBezTo>
                  <a:cubicBezTo>
                    <a:pt x="1225" y="5224"/>
                    <a:pt x="944" y="5192"/>
                    <a:pt x="650" y="5164"/>
                  </a:cubicBezTo>
                  <a:cubicBezTo>
                    <a:pt x="670" y="4997"/>
                    <a:pt x="697" y="4833"/>
                    <a:pt x="725" y="4672"/>
                  </a:cubicBezTo>
                  <a:cubicBezTo>
                    <a:pt x="1046" y="4693"/>
                    <a:pt x="1363" y="4703"/>
                    <a:pt x="1684" y="4710"/>
                  </a:cubicBezTo>
                  <a:cubicBezTo>
                    <a:pt x="1732" y="4710"/>
                    <a:pt x="1732" y="4642"/>
                    <a:pt x="1684" y="4638"/>
                  </a:cubicBezTo>
                  <a:cubicBezTo>
                    <a:pt x="1370" y="4624"/>
                    <a:pt x="1053" y="4611"/>
                    <a:pt x="735" y="4611"/>
                  </a:cubicBezTo>
                  <a:cubicBezTo>
                    <a:pt x="779" y="4365"/>
                    <a:pt x="834" y="4126"/>
                    <a:pt x="892" y="3894"/>
                  </a:cubicBezTo>
                  <a:cubicBezTo>
                    <a:pt x="899" y="3900"/>
                    <a:pt x="906" y="3907"/>
                    <a:pt x="916" y="3907"/>
                  </a:cubicBezTo>
                  <a:cubicBezTo>
                    <a:pt x="1285" y="3972"/>
                    <a:pt x="1657" y="4010"/>
                    <a:pt x="2033" y="4030"/>
                  </a:cubicBezTo>
                  <a:cubicBezTo>
                    <a:pt x="2087" y="4030"/>
                    <a:pt x="2087" y="3948"/>
                    <a:pt x="2033" y="3945"/>
                  </a:cubicBezTo>
                  <a:cubicBezTo>
                    <a:pt x="1664" y="3914"/>
                    <a:pt x="1298" y="3883"/>
                    <a:pt x="936" y="3836"/>
                  </a:cubicBezTo>
                  <a:cubicBezTo>
                    <a:pt x="934" y="3835"/>
                    <a:pt x="931" y="3834"/>
                    <a:pt x="928" y="3834"/>
                  </a:cubicBezTo>
                  <a:cubicBezTo>
                    <a:pt x="919" y="3834"/>
                    <a:pt x="911" y="3837"/>
                    <a:pt x="906" y="3842"/>
                  </a:cubicBezTo>
                  <a:cubicBezTo>
                    <a:pt x="971" y="3593"/>
                    <a:pt x="1049" y="3351"/>
                    <a:pt x="1135" y="3118"/>
                  </a:cubicBezTo>
                  <a:cubicBezTo>
                    <a:pt x="2002" y="3262"/>
                    <a:pt x="2883" y="3368"/>
                    <a:pt x="3761" y="3381"/>
                  </a:cubicBezTo>
                  <a:cubicBezTo>
                    <a:pt x="3833" y="3381"/>
                    <a:pt x="3833" y="3276"/>
                    <a:pt x="3761" y="3272"/>
                  </a:cubicBezTo>
                  <a:cubicBezTo>
                    <a:pt x="2893" y="3207"/>
                    <a:pt x="2029" y="3142"/>
                    <a:pt x="1169" y="3033"/>
                  </a:cubicBezTo>
                  <a:cubicBezTo>
                    <a:pt x="1240" y="2849"/>
                    <a:pt x="1319" y="2668"/>
                    <a:pt x="1404" y="2493"/>
                  </a:cubicBezTo>
                  <a:cubicBezTo>
                    <a:pt x="1879" y="2524"/>
                    <a:pt x="2354" y="2545"/>
                    <a:pt x="2828" y="2562"/>
                  </a:cubicBezTo>
                  <a:cubicBezTo>
                    <a:pt x="2866" y="2562"/>
                    <a:pt x="2866" y="2504"/>
                    <a:pt x="2828" y="2500"/>
                  </a:cubicBezTo>
                  <a:cubicBezTo>
                    <a:pt x="2364" y="2473"/>
                    <a:pt x="1900" y="2449"/>
                    <a:pt x="1435" y="2435"/>
                  </a:cubicBezTo>
                  <a:cubicBezTo>
                    <a:pt x="1821" y="1687"/>
                    <a:pt x="2354" y="1080"/>
                    <a:pt x="3078" y="694"/>
                  </a:cubicBezTo>
                  <a:cubicBezTo>
                    <a:pt x="3737" y="796"/>
                    <a:pt x="4413" y="875"/>
                    <a:pt x="5079" y="916"/>
                  </a:cubicBezTo>
                  <a:cubicBezTo>
                    <a:pt x="5080" y="916"/>
                    <a:pt x="5081" y="916"/>
                    <a:pt x="5082" y="916"/>
                  </a:cubicBezTo>
                  <a:cubicBezTo>
                    <a:pt x="5131" y="916"/>
                    <a:pt x="5143" y="830"/>
                    <a:pt x="5089" y="820"/>
                  </a:cubicBezTo>
                  <a:cubicBezTo>
                    <a:pt x="4471" y="728"/>
                    <a:pt x="3839" y="666"/>
                    <a:pt x="3211" y="625"/>
                  </a:cubicBezTo>
                  <a:cubicBezTo>
                    <a:pt x="3546" y="468"/>
                    <a:pt x="3901" y="359"/>
                    <a:pt x="4266" y="301"/>
                  </a:cubicBezTo>
                  <a:cubicBezTo>
                    <a:pt x="4649" y="342"/>
                    <a:pt x="5038" y="379"/>
                    <a:pt x="5424" y="393"/>
                  </a:cubicBezTo>
                  <a:cubicBezTo>
                    <a:pt x="5425" y="393"/>
                    <a:pt x="5426" y="393"/>
                    <a:pt x="5428" y="393"/>
                  </a:cubicBezTo>
                  <a:cubicBezTo>
                    <a:pt x="5492" y="393"/>
                    <a:pt x="5488" y="301"/>
                    <a:pt x="5424" y="294"/>
                  </a:cubicBezTo>
                  <a:cubicBezTo>
                    <a:pt x="5229" y="270"/>
                    <a:pt x="5035" y="257"/>
                    <a:pt x="4840" y="243"/>
                  </a:cubicBezTo>
                  <a:cubicBezTo>
                    <a:pt x="4905" y="239"/>
                    <a:pt x="4973" y="236"/>
                    <a:pt x="5041" y="236"/>
                  </a:cubicBezTo>
                  <a:cubicBezTo>
                    <a:pt x="5052" y="236"/>
                    <a:pt x="5062" y="236"/>
                    <a:pt x="5072" y="236"/>
                  </a:cubicBezTo>
                  <a:close/>
                  <a:moveTo>
                    <a:pt x="5101" y="0"/>
                  </a:moveTo>
                  <a:cubicBezTo>
                    <a:pt x="5081" y="0"/>
                    <a:pt x="5061" y="0"/>
                    <a:pt x="5041" y="0"/>
                  </a:cubicBezTo>
                  <a:cubicBezTo>
                    <a:pt x="417" y="58"/>
                    <a:pt x="1" y="5581"/>
                    <a:pt x="414" y="9658"/>
                  </a:cubicBezTo>
                  <a:cubicBezTo>
                    <a:pt x="400" y="9675"/>
                    <a:pt x="404" y="9703"/>
                    <a:pt x="421" y="9720"/>
                  </a:cubicBezTo>
                  <a:cubicBezTo>
                    <a:pt x="510" y="10577"/>
                    <a:pt x="643" y="11434"/>
                    <a:pt x="817" y="12281"/>
                  </a:cubicBezTo>
                  <a:cubicBezTo>
                    <a:pt x="822" y="12313"/>
                    <a:pt x="849" y="12334"/>
                    <a:pt x="879" y="12334"/>
                  </a:cubicBezTo>
                  <a:cubicBezTo>
                    <a:pt x="891" y="12334"/>
                    <a:pt x="904" y="12330"/>
                    <a:pt x="916" y="12322"/>
                  </a:cubicBezTo>
                  <a:cubicBezTo>
                    <a:pt x="1170" y="12740"/>
                    <a:pt x="1612" y="12974"/>
                    <a:pt x="2086" y="12974"/>
                  </a:cubicBezTo>
                  <a:cubicBezTo>
                    <a:pt x="2286" y="12974"/>
                    <a:pt x="2492" y="12932"/>
                    <a:pt x="2692" y="12845"/>
                  </a:cubicBezTo>
                  <a:cubicBezTo>
                    <a:pt x="3597" y="12452"/>
                    <a:pt x="3990" y="11397"/>
                    <a:pt x="3809" y="10468"/>
                  </a:cubicBezTo>
                  <a:cubicBezTo>
                    <a:pt x="3799" y="10434"/>
                    <a:pt x="3768" y="10409"/>
                    <a:pt x="3735" y="10409"/>
                  </a:cubicBezTo>
                  <a:cubicBezTo>
                    <a:pt x="3731" y="10409"/>
                    <a:pt x="3727" y="10409"/>
                    <a:pt x="3723" y="10410"/>
                  </a:cubicBezTo>
                  <a:cubicBezTo>
                    <a:pt x="3740" y="9792"/>
                    <a:pt x="3942" y="9255"/>
                    <a:pt x="4741" y="9238"/>
                  </a:cubicBezTo>
                  <a:cubicBezTo>
                    <a:pt x="4758" y="9238"/>
                    <a:pt x="4775" y="9238"/>
                    <a:pt x="4791" y="9238"/>
                  </a:cubicBezTo>
                  <a:cubicBezTo>
                    <a:pt x="5714" y="9238"/>
                    <a:pt x="6257" y="9886"/>
                    <a:pt x="6046" y="10785"/>
                  </a:cubicBezTo>
                  <a:cubicBezTo>
                    <a:pt x="5690" y="11581"/>
                    <a:pt x="6168" y="12606"/>
                    <a:pt x="6893" y="13026"/>
                  </a:cubicBezTo>
                  <a:cubicBezTo>
                    <a:pt x="7163" y="13182"/>
                    <a:pt x="7510" y="13278"/>
                    <a:pt x="7844" y="13278"/>
                  </a:cubicBezTo>
                  <a:cubicBezTo>
                    <a:pt x="8282" y="13278"/>
                    <a:pt x="8698" y="13114"/>
                    <a:pt x="8894" y="12712"/>
                  </a:cubicBezTo>
                  <a:cubicBezTo>
                    <a:pt x="8918" y="12698"/>
                    <a:pt x="8935" y="12671"/>
                    <a:pt x="8942" y="12640"/>
                  </a:cubicBezTo>
                  <a:cubicBezTo>
                    <a:pt x="9656" y="9213"/>
                    <a:pt x="10737" y="0"/>
                    <a:pt x="5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162;p49">
              <a:extLst>
                <a:ext uri="{FF2B5EF4-FFF2-40B4-BE49-F238E27FC236}">
                  <a16:creationId xmlns:a16="http://schemas.microsoft.com/office/drawing/2014/main" id="{BAC2E432-7E81-44FE-880A-D66BBD9D22F9}"/>
                </a:ext>
              </a:extLst>
            </p:cNvPr>
            <p:cNvSpPr/>
            <p:nvPr/>
          </p:nvSpPr>
          <p:spPr>
            <a:xfrm>
              <a:off x="6796650" y="4263547"/>
              <a:ext cx="68598" cy="82621"/>
            </a:xfrm>
            <a:custGeom>
              <a:avLst/>
              <a:gdLst/>
              <a:ahLst/>
              <a:cxnLst/>
              <a:rect l="l" t="t" r="r" b="b"/>
              <a:pathLst>
                <a:path w="2671" h="3217" extrusionOk="0">
                  <a:moveTo>
                    <a:pt x="1499" y="247"/>
                  </a:moveTo>
                  <a:cubicBezTo>
                    <a:pt x="1763" y="247"/>
                    <a:pt x="2016" y="405"/>
                    <a:pt x="2179" y="794"/>
                  </a:cubicBezTo>
                  <a:cubicBezTo>
                    <a:pt x="2377" y="1262"/>
                    <a:pt x="2401" y="1891"/>
                    <a:pt x="2217" y="2365"/>
                  </a:cubicBezTo>
                  <a:cubicBezTo>
                    <a:pt x="2027" y="2854"/>
                    <a:pt x="1646" y="3013"/>
                    <a:pt x="1223" y="3013"/>
                  </a:cubicBezTo>
                  <a:cubicBezTo>
                    <a:pt x="961" y="3013"/>
                    <a:pt x="683" y="2952"/>
                    <a:pt x="424" y="2871"/>
                  </a:cubicBezTo>
                  <a:cubicBezTo>
                    <a:pt x="454" y="2314"/>
                    <a:pt x="348" y="1720"/>
                    <a:pt x="485" y="1184"/>
                  </a:cubicBezTo>
                  <a:cubicBezTo>
                    <a:pt x="618" y="664"/>
                    <a:pt x="1072" y="247"/>
                    <a:pt x="1499" y="247"/>
                  </a:cubicBezTo>
                  <a:close/>
                  <a:moveTo>
                    <a:pt x="1444" y="1"/>
                  </a:moveTo>
                  <a:cubicBezTo>
                    <a:pt x="1228" y="1"/>
                    <a:pt x="1006" y="77"/>
                    <a:pt x="810" y="238"/>
                  </a:cubicBezTo>
                  <a:cubicBezTo>
                    <a:pt x="0" y="900"/>
                    <a:pt x="273" y="2034"/>
                    <a:pt x="212" y="2939"/>
                  </a:cubicBezTo>
                  <a:cubicBezTo>
                    <a:pt x="207" y="3008"/>
                    <a:pt x="256" y="3040"/>
                    <a:pt x="309" y="3040"/>
                  </a:cubicBezTo>
                  <a:cubicBezTo>
                    <a:pt x="332" y="3040"/>
                    <a:pt x="356" y="3034"/>
                    <a:pt x="376" y="3021"/>
                  </a:cubicBezTo>
                  <a:cubicBezTo>
                    <a:pt x="670" y="3131"/>
                    <a:pt x="1000" y="3217"/>
                    <a:pt x="1315" y="3217"/>
                  </a:cubicBezTo>
                  <a:cubicBezTo>
                    <a:pt x="1713" y="3217"/>
                    <a:pt x="2084" y="3079"/>
                    <a:pt x="2319" y="2676"/>
                  </a:cubicBezTo>
                  <a:cubicBezTo>
                    <a:pt x="2671" y="2072"/>
                    <a:pt x="2640" y="1102"/>
                    <a:pt x="2281" y="504"/>
                  </a:cubicBezTo>
                  <a:cubicBezTo>
                    <a:pt x="2086" y="177"/>
                    <a:pt x="1771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163;p49">
              <a:extLst>
                <a:ext uri="{FF2B5EF4-FFF2-40B4-BE49-F238E27FC236}">
                  <a16:creationId xmlns:a16="http://schemas.microsoft.com/office/drawing/2014/main" id="{B998CBAC-168C-4678-96ED-BF231B35F654}"/>
                </a:ext>
              </a:extLst>
            </p:cNvPr>
            <p:cNvSpPr/>
            <p:nvPr/>
          </p:nvSpPr>
          <p:spPr>
            <a:xfrm>
              <a:off x="6723583" y="4455498"/>
              <a:ext cx="42556" cy="3262"/>
            </a:xfrm>
            <a:custGeom>
              <a:avLst/>
              <a:gdLst/>
              <a:ahLst/>
              <a:cxnLst/>
              <a:rect l="l" t="t" r="r" b="b"/>
              <a:pathLst>
                <a:path w="1657" h="127" extrusionOk="0">
                  <a:moveTo>
                    <a:pt x="24" y="0"/>
                  </a:moveTo>
                  <a:cubicBezTo>
                    <a:pt x="0" y="0"/>
                    <a:pt x="0" y="34"/>
                    <a:pt x="24" y="38"/>
                  </a:cubicBezTo>
                  <a:cubicBezTo>
                    <a:pt x="554" y="89"/>
                    <a:pt x="1083" y="127"/>
                    <a:pt x="1616" y="127"/>
                  </a:cubicBezTo>
                  <a:cubicBezTo>
                    <a:pt x="1657" y="127"/>
                    <a:pt x="1657" y="65"/>
                    <a:pt x="1616" y="65"/>
                  </a:cubicBezTo>
                  <a:cubicBezTo>
                    <a:pt x="1086" y="55"/>
                    <a:pt x="554" y="38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164;p49">
              <a:extLst>
                <a:ext uri="{FF2B5EF4-FFF2-40B4-BE49-F238E27FC236}">
                  <a16:creationId xmlns:a16="http://schemas.microsoft.com/office/drawing/2014/main" id="{725BB821-42CE-481C-AA7A-31A35EDFFD9E}"/>
                </a:ext>
              </a:extLst>
            </p:cNvPr>
            <p:cNvSpPr/>
            <p:nvPr/>
          </p:nvSpPr>
          <p:spPr>
            <a:xfrm>
              <a:off x="6714723" y="4356030"/>
              <a:ext cx="22036" cy="2311"/>
            </a:xfrm>
            <a:custGeom>
              <a:avLst/>
              <a:gdLst/>
              <a:ahLst/>
              <a:cxnLst/>
              <a:rect l="l" t="t" r="r" b="b"/>
              <a:pathLst>
                <a:path w="858" h="90" extrusionOk="0">
                  <a:moveTo>
                    <a:pt x="24" y="1"/>
                  </a:moveTo>
                  <a:cubicBezTo>
                    <a:pt x="0" y="1"/>
                    <a:pt x="0" y="35"/>
                    <a:pt x="24" y="38"/>
                  </a:cubicBezTo>
                  <a:cubicBezTo>
                    <a:pt x="287" y="62"/>
                    <a:pt x="554" y="76"/>
                    <a:pt x="820" y="89"/>
                  </a:cubicBezTo>
                  <a:cubicBezTo>
                    <a:pt x="858" y="89"/>
                    <a:pt x="858" y="31"/>
                    <a:pt x="820" y="28"/>
                  </a:cubicBezTo>
                  <a:cubicBezTo>
                    <a:pt x="554" y="14"/>
                    <a:pt x="287" y="4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165;p49">
              <a:extLst>
                <a:ext uri="{FF2B5EF4-FFF2-40B4-BE49-F238E27FC236}">
                  <a16:creationId xmlns:a16="http://schemas.microsoft.com/office/drawing/2014/main" id="{C14F3AAE-095F-49F9-83B9-E86622065F25}"/>
                </a:ext>
              </a:extLst>
            </p:cNvPr>
            <p:cNvSpPr/>
            <p:nvPr/>
          </p:nvSpPr>
          <p:spPr>
            <a:xfrm>
              <a:off x="6744797" y="4219810"/>
              <a:ext cx="46254" cy="3467"/>
            </a:xfrm>
            <a:custGeom>
              <a:avLst/>
              <a:gdLst/>
              <a:ahLst/>
              <a:cxnLst/>
              <a:rect l="l" t="t" r="r" b="b"/>
              <a:pathLst>
                <a:path w="1801" h="135" extrusionOk="0">
                  <a:moveTo>
                    <a:pt x="702" y="0"/>
                  </a:moveTo>
                  <a:cubicBezTo>
                    <a:pt x="478" y="0"/>
                    <a:pt x="253" y="10"/>
                    <a:pt x="28" y="28"/>
                  </a:cubicBezTo>
                  <a:cubicBezTo>
                    <a:pt x="1" y="28"/>
                    <a:pt x="1" y="69"/>
                    <a:pt x="28" y="69"/>
                  </a:cubicBezTo>
                  <a:cubicBezTo>
                    <a:pt x="158" y="65"/>
                    <a:pt x="288" y="63"/>
                    <a:pt x="418" y="63"/>
                  </a:cubicBezTo>
                  <a:cubicBezTo>
                    <a:pt x="865" y="63"/>
                    <a:pt x="1312" y="86"/>
                    <a:pt x="1760" y="134"/>
                  </a:cubicBezTo>
                  <a:cubicBezTo>
                    <a:pt x="1761" y="134"/>
                    <a:pt x="1762" y="134"/>
                    <a:pt x="1763" y="134"/>
                  </a:cubicBezTo>
                  <a:cubicBezTo>
                    <a:pt x="1801" y="134"/>
                    <a:pt x="1799" y="76"/>
                    <a:pt x="1760" y="69"/>
                  </a:cubicBezTo>
                  <a:cubicBezTo>
                    <a:pt x="1409" y="23"/>
                    <a:pt x="1056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166;p49">
              <a:extLst>
                <a:ext uri="{FF2B5EF4-FFF2-40B4-BE49-F238E27FC236}">
                  <a16:creationId xmlns:a16="http://schemas.microsoft.com/office/drawing/2014/main" id="{054F29B8-2B28-4CFD-AB91-D568484F867A}"/>
                </a:ext>
              </a:extLst>
            </p:cNvPr>
            <p:cNvSpPr/>
            <p:nvPr/>
          </p:nvSpPr>
          <p:spPr>
            <a:xfrm>
              <a:off x="6757613" y="4204811"/>
              <a:ext cx="74145" cy="5470"/>
            </a:xfrm>
            <a:custGeom>
              <a:avLst/>
              <a:gdLst/>
              <a:ahLst/>
              <a:cxnLst/>
              <a:rect l="l" t="t" r="r" b="b"/>
              <a:pathLst>
                <a:path w="2887" h="213" extrusionOk="0">
                  <a:moveTo>
                    <a:pt x="48" y="1"/>
                  </a:moveTo>
                  <a:cubicBezTo>
                    <a:pt x="0" y="1"/>
                    <a:pt x="0" y="69"/>
                    <a:pt x="48" y="73"/>
                  </a:cubicBezTo>
                  <a:cubicBezTo>
                    <a:pt x="970" y="127"/>
                    <a:pt x="1896" y="192"/>
                    <a:pt x="2818" y="213"/>
                  </a:cubicBezTo>
                  <a:cubicBezTo>
                    <a:pt x="2819" y="213"/>
                    <a:pt x="2820" y="213"/>
                    <a:pt x="2821" y="213"/>
                  </a:cubicBezTo>
                  <a:cubicBezTo>
                    <a:pt x="2886" y="213"/>
                    <a:pt x="2885" y="110"/>
                    <a:pt x="2818" y="107"/>
                  </a:cubicBezTo>
                  <a:cubicBezTo>
                    <a:pt x="1896" y="45"/>
                    <a:pt x="970" y="28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2167;p49">
            <a:extLst>
              <a:ext uri="{FF2B5EF4-FFF2-40B4-BE49-F238E27FC236}">
                <a16:creationId xmlns:a16="http://schemas.microsoft.com/office/drawing/2014/main" id="{8CB3A209-0147-4513-AA7A-20FA973F6753}"/>
              </a:ext>
            </a:extLst>
          </p:cNvPr>
          <p:cNvGrpSpPr/>
          <p:nvPr/>
        </p:nvGrpSpPr>
        <p:grpSpPr>
          <a:xfrm>
            <a:off x="11804623" y="3808947"/>
            <a:ext cx="776301" cy="1163444"/>
            <a:chOff x="6079697" y="4162615"/>
            <a:chExt cx="237460" cy="355882"/>
          </a:xfrm>
        </p:grpSpPr>
        <p:sp>
          <p:nvSpPr>
            <p:cNvPr id="56" name="Google Shape;2168;p49">
              <a:extLst>
                <a:ext uri="{FF2B5EF4-FFF2-40B4-BE49-F238E27FC236}">
                  <a16:creationId xmlns:a16="http://schemas.microsoft.com/office/drawing/2014/main" id="{55C8818F-A7B1-4975-9507-A087AB18AC4B}"/>
                </a:ext>
              </a:extLst>
            </p:cNvPr>
            <p:cNvSpPr/>
            <p:nvPr/>
          </p:nvSpPr>
          <p:spPr>
            <a:xfrm>
              <a:off x="6079697" y="4162615"/>
              <a:ext cx="237460" cy="355882"/>
            </a:xfrm>
            <a:custGeom>
              <a:avLst/>
              <a:gdLst/>
              <a:ahLst/>
              <a:cxnLst/>
              <a:rect l="l" t="t" r="r" b="b"/>
              <a:pathLst>
                <a:path w="9246" h="13857" extrusionOk="0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169;p49">
              <a:extLst>
                <a:ext uri="{FF2B5EF4-FFF2-40B4-BE49-F238E27FC236}">
                  <a16:creationId xmlns:a16="http://schemas.microsoft.com/office/drawing/2014/main" id="{E4ACC815-EF9E-40EF-B353-C7A135470536}"/>
                </a:ext>
              </a:extLst>
            </p:cNvPr>
            <p:cNvSpPr/>
            <p:nvPr/>
          </p:nvSpPr>
          <p:spPr>
            <a:xfrm>
              <a:off x="6158337" y="4215649"/>
              <a:ext cx="48925" cy="45997"/>
            </a:xfrm>
            <a:custGeom>
              <a:avLst/>
              <a:gdLst/>
              <a:ahLst/>
              <a:cxnLst/>
              <a:rect l="l" t="t" r="r" b="b"/>
              <a:pathLst>
                <a:path w="1905" h="1791" extrusionOk="0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170;p49">
              <a:extLst>
                <a:ext uri="{FF2B5EF4-FFF2-40B4-BE49-F238E27FC236}">
                  <a16:creationId xmlns:a16="http://schemas.microsoft.com/office/drawing/2014/main" id="{34E73C1D-A3E8-4366-A22B-B50F549A0440}"/>
                </a:ext>
              </a:extLst>
            </p:cNvPr>
            <p:cNvSpPr/>
            <p:nvPr/>
          </p:nvSpPr>
          <p:spPr>
            <a:xfrm>
              <a:off x="6169766" y="4388749"/>
              <a:ext cx="50286" cy="45124"/>
            </a:xfrm>
            <a:custGeom>
              <a:avLst/>
              <a:gdLst/>
              <a:ahLst/>
              <a:cxnLst/>
              <a:rect l="l" t="t" r="r" b="b"/>
              <a:pathLst>
                <a:path w="1958" h="1757" extrusionOk="0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171;p49">
              <a:extLst>
                <a:ext uri="{FF2B5EF4-FFF2-40B4-BE49-F238E27FC236}">
                  <a16:creationId xmlns:a16="http://schemas.microsoft.com/office/drawing/2014/main" id="{32687833-1795-4821-A9BC-EF972E9B9574}"/>
                </a:ext>
              </a:extLst>
            </p:cNvPr>
            <p:cNvSpPr/>
            <p:nvPr/>
          </p:nvSpPr>
          <p:spPr>
            <a:xfrm>
              <a:off x="6088070" y="4321743"/>
              <a:ext cx="35416" cy="3852"/>
            </a:xfrm>
            <a:custGeom>
              <a:avLst/>
              <a:gdLst/>
              <a:ahLst/>
              <a:cxnLst/>
              <a:rect l="l" t="t" r="r" b="b"/>
              <a:pathLst>
                <a:path w="1379" h="150" extrusionOk="0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172;p49">
              <a:extLst>
                <a:ext uri="{FF2B5EF4-FFF2-40B4-BE49-F238E27FC236}">
                  <a16:creationId xmlns:a16="http://schemas.microsoft.com/office/drawing/2014/main" id="{1DAD86C9-C70D-41F1-AC2B-81836D2B2E3B}"/>
                </a:ext>
              </a:extLst>
            </p:cNvPr>
            <p:cNvSpPr/>
            <p:nvPr/>
          </p:nvSpPr>
          <p:spPr>
            <a:xfrm>
              <a:off x="6087941" y="4296575"/>
              <a:ext cx="41066" cy="5034"/>
            </a:xfrm>
            <a:custGeom>
              <a:avLst/>
              <a:gdLst/>
              <a:ahLst/>
              <a:cxnLst/>
              <a:rect l="l" t="t" r="r" b="b"/>
              <a:pathLst>
                <a:path w="1599" h="196" extrusionOk="0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173;p49">
              <a:extLst>
                <a:ext uri="{FF2B5EF4-FFF2-40B4-BE49-F238E27FC236}">
                  <a16:creationId xmlns:a16="http://schemas.microsoft.com/office/drawing/2014/main" id="{E2ADD019-DAB8-486F-9906-1F8662235F51}"/>
                </a:ext>
              </a:extLst>
            </p:cNvPr>
            <p:cNvSpPr/>
            <p:nvPr/>
          </p:nvSpPr>
          <p:spPr>
            <a:xfrm>
              <a:off x="6090047" y="4250603"/>
              <a:ext cx="29766" cy="2748"/>
            </a:xfrm>
            <a:custGeom>
              <a:avLst/>
              <a:gdLst/>
              <a:ahLst/>
              <a:cxnLst/>
              <a:rect l="l" t="t" r="r" b="b"/>
              <a:pathLst>
                <a:path w="1159" h="107" extrusionOk="0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2174;p49">
            <a:extLst>
              <a:ext uri="{FF2B5EF4-FFF2-40B4-BE49-F238E27FC236}">
                <a16:creationId xmlns:a16="http://schemas.microsoft.com/office/drawing/2014/main" id="{249A8A9C-7D9A-4C0F-872F-EC0896EFCAB3}"/>
              </a:ext>
            </a:extLst>
          </p:cNvPr>
          <p:cNvGrpSpPr/>
          <p:nvPr/>
        </p:nvGrpSpPr>
        <p:grpSpPr>
          <a:xfrm>
            <a:off x="17873860" y="3821279"/>
            <a:ext cx="771430" cy="1138759"/>
            <a:chOff x="5438457" y="4166724"/>
            <a:chExt cx="235971" cy="348332"/>
          </a:xfrm>
        </p:grpSpPr>
        <p:sp>
          <p:nvSpPr>
            <p:cNvPr id="63" name="Google Shape;2175;p49">
              <a:extLst>
                <a:ext uri="{FF2B5EF4-FFF2-40B4-BE49-F238E27FC236}">
                  <a16:creationId xmlns:a16="http://schemas.microsoft.com/office/drawing/2014/main" id="{260E2BEB-F634-40E3-83B8-9DDDCA96A81D}"/>
                </a:ext>
              </a:extLst>
            </p:cNvPr>
            <p:cNvSpPr/>
            <p:nvPr/>
          </p:nvSpPr>
          <p:spPr>
            <a:xfrm>
              <a:off x="5438457" y="4166724"/>
              <a:ext cx="235971" cy="348332"/>
            </a:xfrm>
            <a:custGeom>
              <a:avLst/>
              <a:gdLst/>
              <a:ahLst/>
              <a:cxnLst/>
              <a:rect l="l" t="t" r="r" b="b"/>
              <a:pathLst>
                <a:path w="9188" h="13563" extrusionOk="0">
                  <a:moveTo>
                    <a:pt x="4701" y="242"/>
                  </a:moveTo>
                  <a:cubicBezTo>
                    <a:pt x="7094" y="242"/>
                    <a:pt x="8812" y="2455"/>
                    <a:pt x="8449" y="4861"/>
                  </a:cubicBezTo>
                  <a:cubicBezTo>
                    <a:pt x="8415" y="4885"/>
                    <a:pt x="8402" y="4923"/>
                    <a:pt x="8408" y="4964"/>
                  </a:cubicBezTo>
                  <a:cubicBezTo>
                    <a:pt x="8498" y="5517"/>
                    <a:pt x="7956" y="5788"/>
                    <a:pt x="7377" y="5788"/>
                  </a:cubicBezTo>
                  <a:cubicBezTo>
                    <a:pt x="6766" y="5788"/>
                    <a:pt x="6115" y="5485"/>
                    <a:pt x="6127" y="4892"/>
                  </a:cubicBezTo>
                  <a:lnTo>
                    <a:pt x="6127" y="4892"/>
                  </a:lnTo>
                  <a:cubicBezTo>
                    <a:pt x="6137" y="4940"/>
                    <a:pt x="6144" y="4988"/>
                    <a:pt x="6154" y="5036"/>
                  </a:cubicBezTo>
                  <a:cubicBezTo>
                    <a:pt x="6162" y="5081"/>
                    <a:pt x="6200" y="5103"/>
                    <a:pt x="6240" y="5103"/>
                  </a:cubicBezTo>
                  <a:cubicBezTo>
                    <a:pt x="6289" y="5103"/>
                    <a:pt x="6339" y="5070"/>
                    <a:pt x="6335" y="5012"/>
                  </a:cubicBezTo>
                  <a:cubicBezTo>
                    <a:pt x="6292" y="4369"/>
                    <a:pt x="5854" y="3782"/>
                    <a:pt x="5161" y="3782"/>
                  </a:cubicBezTo>
                  <a:cubicBezTo>
                    <a:pt x="5147" y="3782"/>
                    <a:pt x="5134" y="3782"/>
                    <a:pt x="5120" y="3782"/>
                  </a:cubicBezTo>
                  <a:cubicBezTo>
                    <a:pt x="4208" y="3813"/>
                    <a:pt x="3617" y="4762"/>
                    <a:pt x="3398" y="5544"/>
                  </a:cubicBezTo>
                  <a:cubicBezTo>
                    <a:pt x="3036" y="6863"/>
                    <a:pt x="3453" y="9622"/>
                    <a:pt x="5168" y="9687"/>
                  </a:cubicBezTo>
                  <a:cubicBezTo>
                    <a:pt x="5174" y="9694"/>
                    <a:pt x="5185" y="9701"/>
                    <a:pt x="5195" y="9704"/>
                  </a:cubicBezTo>
                  <a:cubicBezTo>
                    <a:pt x="5312" y="9758"/>
                    <a:pt x="5422" y="9782"/>
                    <a:pt x="5526" y="9782"/>
                  </a:cubicBezTo>
                  <a:cubicBezTo>
                    <a:pt x="5984" y="9782"/>
                    <a:pt x="6328" y="9325"/>
                    <a:pt x="6609" y="8953"/>
                  </a:cubicBezTo>
                  <a:cubicBezTo>
                    <a:pt x="6861" y="8618"/>
                    <a:pt x="7126" y="8343"/>
                    <a:pt x="7520" y="8343"/>
                  </a:cubicBezTo>
                  <a:cubicBezTo>
                    <a:pt x="7617" y="8343"/>
                    <a:pt x="7721" y="8360"/>
                    <a:pt x="7835" y="8396"/>
                  </a:cubicBezTo>
                  <a:cubicBezTo>
                    <a:pt x="8289" y="8540"/>
                    <a:pt x="8593" y="9281"/>
                    <a:pt x="8689" y="9694"/>
                  </a:cubicBezTo>
                  <a:cubicBezTo>
                    <a:pt x="8890" y="10575"/>
                    <a:pt x="8518" y="11388"/>
                    <a:pt x="7889" y="11989"/>
                  </a:cubicBezTo>
                  <a:cubicBezTo>
                    <a:pt x="7872" y="12006"/>
                    <a:pt x="7869" y="12033"/>
                    <a:pt x="7886" y="12054"/>
                  </a:cubicBezTo>
                  <a:cubicBezTo>
                    <a:pt x="7062" y="12865"/>
                    <a:pt x="5965" y="13325"/>
                    <a:pt x="4864" y="13325"/>
                  </a:cubicBezTo>
                  <a:cubicBezTo>
                    <a:pt x="4217" y="13325"/>
                    <a:pt x="3569" y="13166"/>
                    <a:pt x="2975" y="12826"/>
                  </a:cubicBezTo>
                  <a:lnTo>
                    <a:pt x="2975" y="12826"/>
                  </a:lnTo>
                  <a:cubicBezTo>
                    <a:pt x="3470" y="12849"/>
                    <a:pt x="3962" y="12870"/>
                    <a:pt x="4457" y="12877"/>
                  </a:cubicBezTo>
                  <a:cubicBezTo>
                    <a:pt x="4488" y="12877"/>
                    <a:pt x="4488" y="12826"/>
                    <a:pt x="4457" y="12826"/>
                  </a:cubicBezTo>
                  <a:cubicBezTo>
                    <a:pt x="3924" y="12795"/>
                    <a:pt x="3392" y="12778"/>
                    <a:pt x="2862" y="12764"/>
                  </a:cubicBezTo>
                  <a:cubicBezTo>
                    <a:pt x="2678" y="12648"/>
                    <a:pt x="2507" y="12522"/>
                    <a:pt x="2343" y="12378"/>
                  </a:cubicBezTo>
                  <a:cubicBezTo>
                    <a:pt x="2480" y="12371"/>
                    <a:pt x="2617" y="12368"/>
                    <a:pt x="2754" y="12368"/>
                  </a:cubicBezTo>
                  <a:cubicBezTo>
                    <a:pt x="3080" y="12368"/>
                    <a:pt x="3405" y="12387"/>
                    <a:pt x="3730" y="12426"/>
                  </a:cubicBezTo>
                  <a:cubicBezTo>
                    <a:pt x="3731" y="12426"/>
                    <a:pt x="3732" y="12426"/>
                    <a:pt x="3732" y="12426"/>
                  </a:cubicBezTo>
                  <a:cubicBezTo>
                    <a:pt x="3761" y="12426"/>
                    <a:pt x="3766" y="12375"/>
                    <a:pt x="3737" y="12371"/>
                  </a:cubicBezTo>
                  <a:cubicBezTo>
                    <a:pt x="3423" y="12320"/>
                    <a:pt x="3106" y="12295"/>
                    <a:pt x="2788" y="12295"/>
                  </a:cubicBezTo>
                  <a:cubicBezTo>
                    <a:pt x="2618" y="12295"/>
                    <a:pt x="2448" y="12302"/>
                    <a:pt x="2278" y="12317"/>
                  </a:cubicBezTo>
                  <a:cubicBezTo>
                    <a:pt x="2248" y="12289"/>
                    <a:pt x="2217" y="12262"/>
                    <a:pt x="2183" y="12231"/>
                  </a:cubicBezTo>
                  <a:cubicBezTo>
                    <a:pt x="2070" y="12119"/>
                    <a:pt x="1961" y="11999"/>
                    <a:pt x="1858" y="11873"/>
                  </a:cubicBezTo>
                  <a:lnTo>
                    <a:pt x="1858" y="11873"/>
                  </a:lnTo>
                  <a:cubicBezTo>
                    <a:pt x="2172" y="11877"/>
                    <a:pt x="2486" y="11884"/>
                    <a:pt x="2800" y="11884"/>
                  </a:cubicBezTo>
                  <a:cubicBezTo>
                    <a:pt x="2937" y="11884"/>
                    <a:pt x="3074" y="11883"/>
                    <a:pt x="3211" y="11880"/>
                  </a:cubicBezTo>
                  <a:cubicBezTo>
                    <a:pt x="3255" y="11880"/>
                    <a:pt x="3255" y="11811"/>
                    <a:pt x="3211" y="11811"/>
                  </a:cubicBezTo>
                  <a:cubicBezTo>
                    <a:pt x="3050" y="11807"/>
                    <a:pt x="2890" y="11805"/>
                    <a:pt x="2729" y="11805"/>
                  </a:cubicBezTo>
                  <a:cubicBezTo>
                    <a:pt x="2425" y="11805"/>
                    <a:pt x="2121" y="11811"/>
                    <a:pt x="1817" y="11818"/>
                  </a:cubicBezTo>
                  <a:cubicBezTo>
                    <a:pt x="1698" y="11661"/>
                    <a:pt x="1588" y="11497"/>
                    <a:pt x="1489" y="11330"/>
                  </a:cubicBezTo>
                  <a:lnTo>
                    <a:pt x="1489" y="11330"/>
                  </a:lnTo>
                  <a:cubicBezTo>
                    <a:pt x="1892" y="11342"/>
                    <a:pt x="2294" y="11362"/>
                    <a:pt x="2696" y="11362"/>
                  </a:cubicBezTo>
                  <a:cubicBezTo>
                    <a:pt x="2752" y="11362"/>
                    <a:pt x="2807" y="11361"/>
                    <a:pt x="2862" y="11360"/>
                  </a:cubicBezTo>
                  <a:cubicBezTo>
                    <a:pt x="2907" y="11357"/>
                    <a:pt x="2907" y="11296"/>
                    <a:pt x="2862" y="11296"/>
                  </a:cubicBezTo>
                  <a:cubicBezTo>
                    <a:pt x="2405" y="11265"/>
                    <a:pt x="1940" y="11265"/>
                    <a:pt x="1479" y="11258"/>
                  </a:cubicBezTo>
                  <a:cubicBezTo>
                    <a:pt x="1469" y="11258"/>
                    <a:pt x="1459" y="11261"/>
                    <a:pt x="1452" y="11272"/>
                  </a:cubicBezTo>
                  <a:cubicBezTo>
                    <a:pt x="1349" y="11087"/>
                    <a:pt x="1254" y="10899"/>
                    <a:pt x="1168" y="10705"/>
                  </a:cubicBezTo>
                  <a:lnTo>
                    <a:pt x="1168" y="10705"/>
                  </a:lnTo>
                  <a:cubicBezTo>
                    <a:pt x="1278" y="10710"/>
                    <a:pt x="1388" y="10713"/>
                    <a:pt x="1497" y="10713"/>
                  </a:cubicBezTo>
                  <a:cubicBezTo>
                    <a:pt x="1745" y="10713"/>
                    <a:pt x="1992" y="10699"/>
                    <a:pt x="2241" y="10671"/>
                  </a:cubicBezTo>
                  <a:cubicBezTo>
                    <a:pt x="2278" y="10667"/>
                    <a:pt x="2282" y="10606"/>
                    <a:pt x="2241" y="10606"/>
                  </a:cubicBezTo>
                  <a:cubicBezTo>
                    <a:pt x="1946" y="10622"/>
                    <a:pt x="1654" y="10632"/>
                    <a:pt x="1362" y="10632"/>
                  </a:cubicBezTo>
                  <a:cubicBezTo>
                    <a:pt x="1285" y="10632"/>
                    <a:pt x="1208" y="10631"/>
                    <a:pt x="1131" y="10630"/>
                  </a:cubicBezTo>
                  <a:cubicBezTo>
                    <a:pt x="1059" y="10469"/>
                    <a:pt x="1001" y="10305"/>
                    <a:pt x="943" y="10141"/>
                  </a:cubicBezTo>
                  <a:cubicBezTo>
                    <a:pt x="1315" y="10124"/>
                    <a:pt x="1691" y="10111"/>
                    <a:pt x="2067" y="10076"/>
                  </a:cubicBezTo>
                  <a:cubicBezTo>
                    <a:pt x="2104" y="10073"/>
                    <a:pt x="2104" y="10018"/>
                    <a:pt x="2067" y="10018"/>
                  </a:cubicBezTo>
                  <a:cubicBezTo>
                    <a:pt x="1681" y="10025"/>
                    <a:pt x="1302" y="10052"/>
                    <a:pt x="919" y="10076"/>
                  </a:cubicBezTo>
                  <a:cubicBezTo>
                    <a:pt x="844" y="9854"/>
                    <a:pt x="779" y="9629"/>
                    <a:pt x="721" y="9397"/>
                  </a:cubicBezTo>
                  <a:cubicBezTo>
                    <a:pt x="1636" y="9369"/>
                    <a:pt x="2558" y="9322"/>
                    <a:pt x="3463" y="9195"/>
                  </a:cubicBezTo>
                  <a:cubicBezTo>
                    <a:pt x="3520" y="9185"/>
                    <a:pt x="3508" y="9089"/>
                    <a:pt x="3453" y="9089"/>
                  </a:cubicBezTo>
                  <a:cubicBezTo>
                    <a:pt x="3452" y="9089"/>
                    <a:pt x="3451" y="9089"/>
                    <a:pt x="3450" y="9089"/>
                  </a:cubicBezTo>
                  <a:cubicBezTo>
                    <a:pt x="2531" y="9168"/>
                    <a:pt x="1619" y="9260"/>
                    <a:pt x="700" y="9311"/>
                  </a:cubicBezTo>
                  <a:cubicBezTo>
                    <a:pt x="656" y="9124"/>
                    <a:pt x="615" y="8936"/>
                    <a:pt x="581" y="8744"/>
                  </a:cubicBezTo>
                  <a:cubicBezTo>
                    <a:pt x="818" y="8726"/>
                    <a:pt x="1055" y="8717"/>
                    <a:pt x="1292" y="8717"/>
                  </a:cubicBezTo>
                  <a:cubicBezTo>
                    <a:pt x="1411" y="8717"/>
                    <a:pt x="1530" y="8719"/>
                    <a:pt x="1650" y="8724"/>
                  </a:cubicBezTo>
                  <a:cubicBezTo>
                    <a:pt x="1684" y="8724"/>
                    <a:pt x="1684" y="8669"/>
                    <a:pt x="1650" y="8666"/>
                  </a:cubicBezTo>
                  <a:cubicBezTo>
                    <a:pt x="1561" y="8663"/>
                    <a:pt x="1472" y="8661"/>
                    <a:pt x="1383" y="8661"/>
                  </a:cubicBezTo>
                  <a:cubicBezTo>
                    <a:pt x="1112" y="8661"/>
                    <a:pt x="842" y="8677"/>
                    <a:pt x="574" y="8710"/>
                  </a:cubicBezTo>
                  <a:cubicBezTo>
                    <a:pt x="540" y="8526"/>
                    <a:pt x="513" y="8345"/>
                    <a:pt x="489" y="8160"/>
                  </a:cubicBezTo>
                  <a:lnTo>
                    <a:pt x="489" y="8160"/>
                  </a:lnTo>
                  <a:cubicBezTo>
                    <a:pt x="575" y="8163"/>
                    <a:pt x="662" y="8165"/>
                    <a:pt x="748" y="8165"/>
                  </a:cubicBezTo>
                  <a:cubicBezTo>
                    <a:pt x="1178" y="8165"/>
                    <a:pt x="1609" y="8130"/>
                    <a:pt x="2036" y="8061"/>
                  </a:cubicBezTo>
                  <a:cubicBezTo>
                    <a:pt x="2075" y="8055"/>
                    <a:pt x="2061" y="8003"/>
                    <a:pt x="2028" y="8003"/>
                  </a:cubicBezTo>
                  <a:cubicBezTo>
                    <a:pt x="2026" y="8003"/>
                    <a:pt x="2024" y="8003"/>
                    <a:pt x="2022" y="8003"/>
                  </a:cubicBezTo>
                  <a:cubicBezTo>
                    <a:pt x="1513" y="8079"/>
                    <a:pt x="998" y="8123"/>
                    <a:pt x="485" y="8130"/>
                  </a:cubicBezTo>
                  <a:cubicBezTo>
                    <a:pt x="455" y="7918"/>
                    <a:pt x="431" y="7703"/>
                    <a:pt x="414" y="7495"/>
                  </a:cubicBezTo>
                  <a:cubicBezTo>
                    <a:pt x="953" y="7440"/>
                    <a:pt x="1493" y="7392"/>
                    <a:pt x="2032" y="7331"/>
                  </a:cubicBezTo>
                  <a:cubicBezTo>
                    <a:pt x="2088" y="7324"/>
                    <a:pt x="2094" y="7238"/>
                    <a:pt x="2039" y="7238"/>
                  </a:cubicBezTo>
                  <a:cubicBezTo>
                    <a:pt x="2037" y="7238"/>
                    <a:pt x="2035" y="7238"/>
                    <a:pt x="2032" y="7238"/>
                  </a:cubicBezTo>
                  <a:cubicBezTo>
                    <a:pt x="1489" y="7290"/>
                    <a:pt x="946" y="7351"/>
                    <a:pt x="407" y="7409"/>
                  </a:cubicBezTo>
                  <a:cubicBezTo>
                    <a:pt x="386" y="7173"/>
                    <a:pt x="373" y="6945"/>
                    <a:pt x="362" y="6719"/>
                  </a:cubicBezTo>
                  <a:lnTo>
                    <a:pt x="362" y="6719"/>
                  </a:lnTo>
                  <a:cubicBezTo>
                    <a:pt x="399" y="6720"/>
                    <a:pt x="435" y="6720"/>
                    <a:pt x="472" y="6720"/>
                  </a:cubicBezTo>
                  <a:cubicBezTo>
                    <a:pt x="764" y="6720"/>
                    <a:pt x="1058" y="6696"/>
                    <a:pt x="1346" y="6648"/>
                  </a:cubicBezTo>
                  <a:cubicBezTo>
                    <a:pt x="1382" y="6644"/>
                    <a:pt x="1368" y="6589"/>
                    <a:pt x="1335" y="6589"/>
                  </a:cubicBezTo>
                  <a:cubicBezTo>
                    <a:pt x="1333" y="6589"/>
                    <a:pt x="1331" y="6589"/>
                    <a:pt x="1329" y="6590"/>
                  </a:cubicBezTo>
                  <a:cubicBezTo>
                    <a:pt x="1008" y="6637"/>
                    <a:pt x="683" y="6661"/>
                    <a:pt x="359" y="6665"/>
                  </a:cubicBezTo>
                  <a:cubicBezTo>
                    <a:pt x="352" y="6456"/>
                    <a:pt x="349" y="6255"/>
                    <a:pt x="349" y="6060"/>
                  </a:cubicBezTo>
                  <a:cubicBezTo>
                    <a:pt x="1011" y="6012"/>
                    <a:pt x="1681" y="5978"/>
                    <a:pt x="2340" y="5906"/>
                  </a:cubicBezTo>
                  <a:cubicBezTo>
                    <a:pt x="2394" y="5900"/>
                    <a:pt x="2394" y="5821"/>
                    <a:pt x="2340" y="5821"/>
                  </a:cubicBezTo>
                  <a:cubicBezTo>
                    <a:pt x="1677" y="5855"/>
                    <a:pt x="1011" y="5930"/>
                    <a:pt x="349" y="5988"/>
                  </a:cubicBezTo>
                  <a:cubicBezTo>
                    <a:pt x="349" y="5842"/>
                    <a:pt x="349" y="5695"/>
                    <a:pt x="356" y="5555"/>
                  </a:cubicBezTo>
                  <a:cubicBezTo>
                    <a:pt x="366" y="5261"/>
                    <a:pt x="393" y="4967"/>
                    <a:pt x="438" y="4677"/>
                  </a:cubicBezTo>
                  <a:cubicBezTo>
                    <a:pt x="991" y="4653"/>
                    <a:pt x="1547" y="4616"/>
                    <a:pt x="2097" y="4551"/>
                  </a:cubicBezTo>
                  <a:cubicBezTo>
                    <a:pt x="2153" y="4544"/>
                    <a:pt x="2155" y="4461"/>
                    <a:pt x="2103" y="4461"/>
                  </a:cubicBezTo>
                  <a:cubicBezTo>
                    <a:pt x="2101" y="4461"/>
                    <a:pt x="2099" y="4462"/>
                    <a:pt x="2097" y="4462"/>
                  </a:cubicBezTo>
                  <a:cubicBezTo>
                    <a:pt x="1547" y="4520"/>
                    <a:pt x="998" y="4571"/>
                    <a:pt x="448" y="4609"/>
                  </a:cubicBezTo>
                  <a:cubicBezTo>
                    <a:pt x="523" y="4137"/>
                    <a:pt x="642" y="3676"/>
                    <a:pt x="810" y="3229"/>
                  </a:cubicBezTo>
                  <a:cubicBezTo>
                    <a:pt x="877" y="3230"/>
                    <a:pt x="944" y="3231"/>
                    <a:pt x="1012" y="3231"/>
                  </a:cubicBezTo>
                  <a:cubicBezTo>
                    <a:pt x="1647" y="3231"/>
                    <a:pt x="2280" y="3173"/>
                    <a:pt x="2907" y="3062"/>
                  </a:cubicBezTo>
                  <a:cubicBezTo>
                    <a:pt x="2962" y="3052"/>
                    <a:pt x="2939" y="2972"/>
                    <a:pt x="2889" y="2972"/>
                  </a:cubicBezTo>
                  <a:cubicBezTo>
                    <a:pt x="2887" y="2972"/>
                    <a:pt x="2885" y="2973"/>
                    <a:pt x="2883" y="2973"/>
                  </a:cubicBezTo>
                  <a:cubicBezTo>
                    <a:pt x="2203" y="3079"/>
                    <a:pt x="1520" y="3140"/>
                    <a:pt x="837" y="3150"/>
                  </a:cubicBezTo>
                  <a:cubicBezTo>
                    <a:pt x="933" y="2901"/>
                    <a:pt x="1049" y="2659"/>
                    <a:pt x="1179" y="2426"/>
                  </a:cubicBezTo>
                  <a:cubicBezTo>
                    <a:pt x="1245" y="2427"/>
                    <a:pt x="1311" y="2427"/>
                    <a:pt x="1378" y="2427"/>
                  </a:cubicBezTo>
                  <a:cubicBezTo>
                    <a:pt x="2224" y="2427"/>
                    <a:pt x="3078" y="2385"/>
                    <a:pt x="3911" y="2242"/>
                  </a:cubicBezTo>
                  <a:cubicBezTo>
                    <a:pt x="3960" y="2235"/>
                    <a:pt x="3949" y="2153"/>
                    <a:pt x="3906" y="2153"/>
                  </a:cubicBezTo>
                  <a:cubicBezTo>
                    <a:pt x="3904" y="2153"/>
                    <a:pt x="3902" y="2153"/>
                    <a:pt x="3900" y="2153"/>
                  </a:cubicBezTo>
                  <a:cubicBezTo>
                    <a:pt x="3002" y="2245"/>
                    <a:pt x="2118" y="2338"/>
                    <a:pt x="1216" y="2358"/>
                  </a:cubicBezTo>
                  <a:cubicBezTo>
                    <a:pt x="1366" y="2099"/>
                    <a:pt x="1537" y="1853"/>
                    <a:pt x="1728" y="1624"/>
                  </a:cubicBezTo>
                  <a:cubicBezTo>
                    <a:pt x="1733" y="1629"/>
                    <a:pt x="1738" y="1632"/>
                    <a:pt x="1743" y="1632"/>
                  </a:cubicBezTo>
                  <a:cubicBezTo>
                    <a:pt x="1745" y="1632"/>
                    <a:pt x="1747" y="1632"/>
                    <a:pt x="1749" y="1631"/>
                  </a:cubicBezTo>
                  <a:cubicBezTo>
                    <a:pt x="1839" y="1633"/>
                    <a:pt x="1929" y="1634"/>
                    <a:pt x="2019" y="1634"/>
                  </a:cubicBezTo>
                  <a:cubicBezTo>
                    <a:pt x="2606" y="1634"/>
                    <a:pt x="3196" y="1592"/>
                    <a:pt x="3771" y="1474"/>
                  </a:cubicBezTo>
                  <a:cubicBezTo>
                    <a:pt x="3823" y="1461"/>
                    <a:pt x="3803" y="1388"/>
                    <a:pt x="3753" y="1388"/>
                  </a:cubicBezTo>
                  <a:cubicBezTo>
                    <a:pt x="3751" y="1388"/>
                    <a:pt x="3749" y="1388"/>
                    <a:pt x="3747" y="1388"/>
                  </a:cubicBezTo>
                  <a:cubicBezTo>
                    <a:pt x="3088" y="1477"/>
                    <a:pt x="2439" y="1559"/>
                    <a:pt x="1776" y="1569"/>
                  </a:cubicBezTo>
                  <a:cubicBezTo>
                    <a:pt x="1978" y="1340"/>
                    <a:pt x="2207" y="1132"/>
                    <a:pt x="2456" y="951"/>
                  </a:cubicBezTo>
                  <a:cubicBezTo>
                    <a:pt x="3122" y="780"/>
                    <a:pt x="3798" y="657"/>
                    <a:pt x="4484" y="589"/>
                  </a:cubicBezTo>
                  <a:cubicBezTo>
                    <a:pt x="4551" y="582"/>
                    <a:pt x="4553" y="480"/>
                    <a:pt x="4490" y="480"/>
                  </a:cubicBezTo>
                  <a:cubicBezTo>
                    <a:pt x="4489" y="480"/>
                    <a:pt x="4487" y="480"/>
                    <a:pt x="4484" y="480"/>
                  </a:cubicBezTo>
                  <a:cubicBezTo>
                    <a:pt x="3873" y="534"/>
                    <a:pt x="3269" y="644"/>
                    <a:pt x="2678" y="804"/>
                  </a:cubicBezTo>
                  <a:cubicBezTo>
                    <a:pt x="3084" y="555"/>
                    <a:pt x="3538" y="384"/>
                    <a:pt x="4010" y="302"/>
                  </a:cubicBezTo>
                  <a:cubicBezTo>
                    <a:pt x="4245" y="261"/>
                    <a:pt x="4476" y="242"/>
                    <a:pt x="4701" y="242"/>
                  </a:cubicBezTo>
                  <a:close/>
                  <a:moveTo>
                    <a:pt x="4695" y="0"/>
                  </a:moveTo>
                  <a:cubicBezTo>
                    <a:pt x="2082" y="0"/>
                    <a:pt x="464" y="2376"/>
                    <a:pt x="178" y="4790"/>
                  </a:cubicBezTo>
                  <a:cubicBezTo>
                    <a:pt x="0" y="6282"/>
                    <a:pt x="198" y="7857"/>
                    <a:pt x="519" y="9322"/>
                  </a:cubicBezTo>
                  <a:lnTo>
                    <a:pt x="441" y="9328"/>
                  </a:lnTo>
                  <a:cubicBezTo>
                    <a:pt x="391" y="9332"/>
                    <a:pt x="390" y="9407"/>
                    <a:pt x="438" y="9407"/>
                  </a:cubicBezTo>
                  <a:cubicBezTo>
                    <a:pt x="439" y="9407"/>
                    <a:pt x="440" y="9407"/>
                    <a:pt x="441" y="9407"/>
                  </a:cubicBezTo>
                  <a:lnTo>
                    <a:pt x="537" y="9404"/>
                  </a:lnTo>
                  <a:cubicBezTo>
                    <a:pt x="543" y="9438"/>
                    <a:pt x="550" y="9472"/>
                    <a:pt x="560" y="9506"/>
                  </a:cubicBezTo>
                  <a:cubicBezTo>
                    <a:pt x="830" y="10695"/>
                    <a:pt x="1308" y="11842"/>
                    <a:pt x="2275" y="12627"/>
                  </a:cubicBezTo>
                  <a:cubicBezTo>
                    <a:pt x="3057" y="13263"/>
                    <a:pt x="3983" y="13563"/>
                    <a:pt x="4899" y="13563"/>
                  </a:cubicBezTo>
                  <a:cubicBezTo>
                    <a:pt x="6381" y="13563"/>
                    <a:pt x="7834" y="12779"/>
                    <a:pt x="8600" y="11360"/>
                  </a:cubicBezTo>
                  <a:cubicBezTo>
                    <a:pt x="8607" y="11347"/>
                    <a:pt x="8610" y="11333"/>
                    <a:pt x="8607" y="11319"/>
                  </a:cubicBezTo>
                  <a:cubicBezTo>
                    <a:pt x="9074" y="10507"/>
                    <a:pt x="9023" y="9496"/>
                    <a:pt x="8477" y="8734"/>
                  </a:cubicBezTo>
                  <a:cubicBezTo>
                    <a:pt x="8244" y="8413"/>
                    <a:pt x="7886" y="8093"/>
                    <a:pt x="7475" y="8093"/>
                  </a:cubicBezTo>
                  <a:cubicBezTo>
                    <a:pt x="7398" y="8093"/>
                    <a:pt x="7318" y="8105"/>
                    <a:pt x="7237" y="8130"/>
                  </a:cubicBezTo>
                  <a:cubicBezTo>
                    <a:pt x="6499" y="8355"/>
                    <a:pt x="6346" y="9468"/>
                    <a:pt x="5567" y="9571"/>
                  </a:cubicBezTo>
                  <a:cubicBezTo>
                    <a:pt x="5560" y="9568"/>
                    <a:pt x="5553" y="9564"/>
                    <a:pt x="5547" y="9564"/>
                  </a:cubicBezTo>
                  <a:cubicBezTo>
                    <a:pt x="4058" y="9554"/>
                    <a:pt x="3515" y="7915"/>
                    <a:pt x="3491" y="6665"/>
                  </a:cubicBezTo>
                  <a:cubicBezTo>
                    <a:pt x="3480" y="6060"/>
                    <a:pt x="3586" y="5439"/>
                    <a:pt x="3897" y="4909"/>
                  </a:cubicBezTo>
                  <a:cubicBezTo>
                    <a:pt x="4180" y="4429"/>
                    <a:pt x="4745" y="4057"/>
                    <a:pt x="5244" y="4057"/>
                  </a:cubicBezTo>
                  <a:cubicBezTo>
                    <a:pt x="5583" y="4057"/>
                    <a:pt x="5890" y="4228"/>
                    <a:pt x="6059" y="4653"/>
                  </a:cubicBezTo>
                  <a:cubicBezTo>
                    <a:pt x="5741" y="5523"/>
                    <a:pt x="6617" y="5986"/>
                    <a:pt x="7434" y="5986"/>
                  </a:cubicBezTo>
                  <a:cubicBezTo>
                    <a:pt x="8109" y="5986"/>
                    <a:pt x="8744" y="5671"/>
                    <a:pt x="8634" y="5008"/>
                  </a:cubicBezTo>
                  <a:cubicBezTo>
                    <a:pt x="8634" y="5005"/>
                    <a:pt x="8634" y="5005"/>
                    <a:pt x="8637" y="5001"/>
                  </a:cubicBezTo>
                  <a:cubicBezTo>
                    <a:pt x="9187" y="2553"/>
                    <a:pt x="7442" y="125"/>
                    <a:pt x="4898" y="5"/>
                  </a:cubicBezTo>
                  <a:cubicBezTo>
                    <a:pt x="4829" y="2"/>
                    <a:pt x="4762" y="0"/>
                    <a:pt x="4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176;p49">
              <a:extLst>
                <a:ext uri="{FF2B5EF4-FFF2-40B4-BE49-F238E27FC236}">
                  <a16:creationId xmlns:a16="http://schemas.microsoft.com/office/drawing/2014/main" id="{5E331501-CA58-4717-9B30-CFDAA8F66654}"/>
                </a:ext>
              </a:extLst>
            </p:cNvPr>
            <p:cNvSpPr/>
            <p:nvPr/>
          </p:nvSpPr>
          <p:spPr>
            <a:xfrm>
              <a:off x="5453276" y="4300247"/>
              <a:ext cx="32309" cy="3467"/>
            </a:xfrm>
            <a:custGeom>
              <a:avLst/>
              <a:gdLst/>
              <a:ahLst/>
              <a:cxnLst/>
              <a:rect l="l" t="t" r="r" b="b"/>
              <a:pathLst>
                <a:path w="1258" h="135" extrusionOk="0">
                  <a:moveTo>
                    <a:pt x="1216" y="0"/>
                  </a:moveTo>
                  <a:cubicBezTo>
                    <a:pt x="1215" y="0"/>
                    <a:pt x="1214" y="0"/>
                    <a:pt x="1213" y="1"/>
                  </a:cubicBezTo>
                  <a:cubicBezTo>
                    <a:pt x="824" y="38"/>
                    <a:pt x="431" y="65"/>
                    <a:pt x="38" y="76"/>
                  </a:cubicBezTo>
                  <a:cubicBezTo>
                    <a:pt x="1" y="79"/>
                    <a:pt x="1" y="130"/>
                    <a:pt x="38" y="134"/>
                  </a:cubicBezTo>
                  <a:cubicBezTo>
                    <a:pt x="66" y="134"/>
                    <a:pt x="94" y="134"/>
                    <a:pt x="122" y="134"/>
                  </a:cubicBezTo>
                  <a:cubicBezTo>
                    <a:pt x="487" y="134"/>
                    <a:pt x="851" y="113"/>
                    <a:pt x="1213" y="69"/>
                  </a:cubicBezTo>
                  <a:cubicBezTo>
                    <a:pt x="1253" y="62"/>
                    <a:pt x="1257" y="0"/>
                    <a:pt x="1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177;p49">
              <a:extLst>
                <a:ext uri="{FF2B5EF4-FFF2-40B4-BE49-F238E27FC236}">
                  <a16:creationId xmlns:a16="http://schemas.microsoft.com/office/drawing/2014/main" id="{948A254F-6797-44D1-8E0A-FE32A3B31499}"/>
                </a:ext>
              </a:extLst>
            </p:cNvPr>
            <p:cNvSpPr/>
            <p:nvPr/>
          </p:nvSpPr>
          <p:spPr>
            <a:xfrm>
              <a:off x="5454149" y="4264805"/>
              <a:ext cx="26864" cy="2157"/>
            </a:xfrm>
            <a:custGeom>
              <a:avLst/>
              <a:gdLst/>
              <a:ahLst/>
              <a:cxnLst/>
              <a:rect l="l" t="t" r="r" b="b"/>
              <a:pathLst>
                <a:path w="1046" h="84" extrusionOk="0">
                  <a:moveTo>
                    <a:pt x="35" y="1"/>
                  </a:moveTo>
                  <a:cubicBezTo>
                    <a:pt x="1" y="1"/>
                    <a:pt x="2" y="56"/>
                    <a:pt x="38" y="59"/>
                  </a:cubicBezTo>
                  <a:cubicBezTo>
                    <a:pt x="208" y="75"/>
                    <a:pt x="378" y="84"/>
                    <a:pt x="548" y="84"/>
                  </a:cubicBezTo>
                  <a:cubicBezTo>
                    <a:pt x="701" y="84"/>
                    <a:pt x="853" y="77"/>
                    <a:pt x="1005" y="62"/>
                  </a:cubicBezTo>
                  <a:cubicBezTo>
                    <a:pt x="1045" y="59"/>
                    <a:pt x="1046" y="4"/>
                    <a:pt x="1008" y="4"/>
                  </a:cubicBezTo>
                  <a:cubicBezTo>
                    <a:pt x="1007" y="4"/>
                    <a:pt x="1006" y="4"/>
                    <a:pt x="1005" y="4"/>
                  </a:cubicBezTo>
                  <a:cubicBezTo>
                    <a:pt x="850" y="14"/>
                    <a:pt x="695" y="19"/>
                    <a:pt x="540" y="19"/>
                  </a:cubicBezTo>
                  <a:cubicBezTo>
                    <a:pt x="373" y="19"/>
                    <a:pt x="205" y="13"/>
                    <a:pt x="38" y="1"/>
                  </a:cubicBezTo>
                  <a:cubicBezTo>
                    <a:pt x="37" y="1"/>
                    <a:pt x="36" y="1"/>
                    <a:pt x="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03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1" dirty="0"/>
              <a:t>BEAUTIFUL INFOGRAPHIC FOR YOUR PRICING DATA</a:t>
            </a:r>
          </a:p>
        </p:txBody>
      </p:sp>
      <p:sp>
        <p:nvSpPr>
          <p:cNvPr id="70" name="Freeform 7"/>
          <p:cNvSpPr>
            <a:spLocks/>
          </p:cNvSpPr>
          <p:nvPr/>
        </p:nvSpPr>
        <p:spPr bwMode="auto">
          <a:xfrm>
            <a:off x="2187751" y="3454755"/>
            <a:ext cx="6231039" cy="1986006"/>
          </a:xfrm>
          <a:custGeom>
            <a:avLst/>
            <a:gdLst>
              <a:gd name="T0" fmla="*/ 524 w 524"/>
              <a:gd name="T1" fmla="*/ 25 h 192"/>
              <a:gd name="T2" fmla="*/ 499 w 524"/>
              <a:gd name="T3" fmla="*/ 0 h 192"/>
              <a:gd name="T4" fmla="*/ 25 w 524"/>
              <a:gd name="T5" fmla="*/ 0 h 192"/>
              <a:gd name="T6" fmla="*/ 0 w 524"/>
              <a:gd name="T7" fmla="*/ 25 h 192"/>
              <a:gd name="T8" fmla="*/ 0 w 524"/>
              <a:gd name="T9" fmla="*/ 192 h 192"/>
              <a:gd name="T10" fmla="*/ 524 w 524"/>
              <a:gd name="T11" fmla="*/ 192 h 192"/>
              <a:gd name="T12" fmla="*/ 524 w 524"/>
              <a:gd name="T13" fmla="*/ 2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4" h="192">
                <a:moveTo>
                  <a:pt x="524" y="25"/>
                </a:moveTo>
                <a:cubicBezTo>
                  <a:pt x="524" y="11"/>
                  <a:pt x="512" y="0"/>
                  <a:pt x="49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192"/>
                  <a:pt x="0" y="192"/>
                  <a:pt x="0" y="192"/>
                </a:cubicBezTo>
                <a:cubicBezTo>
                  <a:pt x="524" y="192"/>
                  <a:pt x="524" y="192"/>
                  <a:pt x="524" y="192"/>
                </a:cubicBezTo>
                <a:lnTo>
                  <a:pt x="524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57565A"/>
              </a:solidFill>
              <a:latin typeface="Montserrat Light"/>
            </a:endParaRPr>
          </a:p>
        </p:txBody>
      </p:sp>
      <p:sp>
        <p:nvSpPr>
          <p:cNvPr id="71" name="Freeform 8"/>
          <p:cNvSpPr>
            <a:spLocks/>
          </p:cNvSpPr>
          <p:nvPr/>
        </p:nvSpPr>
        <p:spPr bwMode="auto">
          <a:xfrm>
            <a:off x="2187751" y="5440764"/>
            <a:ext cx="6231039" cy="6171888"/>
          </a:xfrm>
          <a:custGeom>
            <a:avLst/>
            <a:gdLst>
              <a:gd name="T0" fmla="*/ 0 w 524"/>
              <a:gd name="T1" fmla="*/ 0 h 720"/>
              <a:gd name="T2" fmla="*/ 0 w 524"/>
              <a:gd name="T3" fmla="*/ 695 h 720"/>
              <a:gd name="T4" fmla="*/ 25 w 524"/>
              <a:gd name="T5" fmla="*/ 720 h 720"/>
              <a:gd name="T6" fmla="*/ 499 w 524"/>
              <a:gd name="T7" fmla="*/ 720 h 720"/>
              <a:gd name="T8" fmla="*/ 524 w 524"/>
              <a:gd name="T9" fmla="*/ 695 h 720"/>
              <a:gd name="T10" fmla="*/ 524 w 524"/>
              <a:gd name="T11" fmla="*/ 0 h 720"/>
              <a:gd name="T12" fmla="*/ 0 w 524"/>
              <a:gd name="T1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4" h="720">
                <a:moveTo>
                  <a:pt x="0" y="0"/>
                </a:moveTo>
                <a:cubicBezTo>
                  <a:pt x="0" y="695"/>
                  <a:pt x="0" y="695"/>
                  <a:pt x="0" y="695"/>
                </a:cubicBezTo>
                <a:cubicBezTo>
                  <a:pt x="0" y="708"/>
                  <a:pt x="12" y="720"/>
                  <a:pt x="25" y="720"/>
                </a:cubicBezTo>
                <a:cubicBezTo>
                  <a:pt x="499" y="720"/>
                  <a:pt x="499" y="720"/>
                  <a:pt x="499" y="720"/>
                </a:cubicBezTo>
                <a:cubicBezTo>
                  <a:pt x="512" y="720"/>
                  <a:pt x="524" y="708"/>
                  <a:pt x="524" y="695"/>
                </a:cubicBezTo>
                <a:cubicBezTo>
                  <a:pt x="524" y="0"/>
                  <a:pt x="524" y="0"/>
                  <a:pt x="52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57565A"/>
              </a:solidFill>
              <a:latin typeface="Montserrat Light"/>
            </a:endParaRPr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 flipH="1">
            <a:off x="2187751" y="6619269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 flipH="1">
            <a:off x="2187751" y="7858887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sp>
        <p:nvSpPr>
          <p:cNvPr id="74" name="Line 11"/>
          <p:cNvSpPr>
            <a:spLocks noChangeShapeType="1"/>
          </p:cNvSpPr>
          <p:nvPr/>
        </p:nvSpPr>
        <p:spPr bwMode="auto">
          <a:xfrm flipH="1">
            <a:off x="2187751" y="9098500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flipH="1">
            <a:off x="2187751" y="10351209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04830" y="3157947"/>
            <a:ext cx="5396885" cy="2012193"/>
            <a:chOff x="1238381" y="1376772"/>
            <a:chExt cx="2698130" cy="1005980"/>
          </a:xfrm>
        </p:grpSpPr>
        <p:sp>
          <p:nvSpPr>
            <p:cNvPr id="77" name="Freeform 14"/>
            <p:cNvSpPr>
              <a:spLocks/>
            </p:cNvSpPr>
            <p:nvPr/>
          </p:nvSpPr>
          <p:spPr bwMode="auto">
            <a:xfrm>
              <a:off x="1411723" y="1376772"/>
              <a:ext cx="2358980" cy="1005980"/>
            </a:xfrm>
            <a:custGeom>
              <a:avLst/>
              <a:gdLst>
                <a:gd name="T0" fmla="*/ 0 w 397"/>
                <a:gd name="T1" fmla="*/ 0 h 195"/>
                <a:gd name="T2" fmla="*/ 28 w 397"/>
                <a:gd name="T3" fmla="*/ 29 h 195"/>
                <a:gd name="T4" fmla="*/ 28 w 397"/>
                <a:gd name="T5" fmla="*/ 175 h 195"/>
                <a:gd name="T6" fmla="*/ 48 w 397"/>
                <a:gd name="T7" fmla="*/ 195 h 195"/>
                <a:gd name="T8" fmla="*/ 349 w 397"/>
                <a:gd name="T9" fmla="*/ 195 h 195"/>
                <a:gd name="T10" fmla="*/ 368 w 397"/>
                <a:gd name="T11" fmla="*/ 175 h 195"/>
                <a:gd name="T12" fmla="*/ 368 w 397"/>
                <a:gd name="T13" fmla="*/ 29 h 195"/>
                <a:gd name="T14" fmla="*/ 397 w 397"/>
                <a:gd name="T15" fmla="*/ 0 h 195"/>
                <a:gd name="T16" fmla="*/ 0 w 397"/>
                <a:gd name="T1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195">
                  <a:moveTo>
                    <a:pt x="0" y="0"/>
                  </a:moveTo>
                  <a:cubicBezTo>
                    <a:pt x="15" y="0"/>
                    <a:pt x="28" y="13"/>
                    <a:pt x="28" y="29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9" y="195"/>
                    <a:pt x="48" y="195"/>
                  </a:cubicBezTo>
                  <a:cubicBezTo>
                    <a:pt x="349" y="195"/>
                    <a:pt x="349" y="195"/>
                    <a:pt x="349" y="195"/>
                  </a:cubicBezTo>
                  <a:cubicBezTo>
                    <a:pt x="368" y="195"/>
                    <a:pt x="368" y="175"/>
                    <a:pt x="368" y="175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8" y="13"/>
                    <a:pt x="381" y="0"/>
                    <a:pt x="39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defTabSz="2438584"/>
              <a:endParaRPr lang="en-US">
                <a:solidFill>
                  <a:srgbClr val="57565A"/>
                </a:solidFill>
                <a:latin typeface="Montserrat Light"/>
              </a:endParaRPr>
            </a:p>
          </p:txBody>
        </p:sp>
        <p:sp>
          <p:nvSpPr>
            <p:cNvPr id="68" name="Freeform 5"/>
            <p:cNvSpPr>
              <a:spLocks/>
            </p:cNvSpPr>
            <p:nvPr/>
          </p:nvSpPr>
          <p:spPr bwMode="auto">
            <a:xfrm>
              <a:off x="1238381" y="1376772"/>
              <a:ext cx="339152" cy="148387"/>
            </a:xfrm>
            <a:custGeom>
              <a:avLst/>
              <a:gdLst>
                <a:gd name="T0" fmla="*/ 57 w 57"/>
                <a:gd name="T1" fmla="*/ 29 h 29"/>
                <a:gd name="T2" fmla="*/ 29 w 57"/>
                <a:gd name="T3" fmla="*/ 0 h 29"/>
                <a:gd name="T4" fmla="*/ 0 w 57"/>
                <a:gd name="T5" fmla="*/ 29 h 29"/>
                <a:gd name="T6" fmla="*/ 57 w 57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9"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defTabSz="2438584"/>
              <a:endParaRPr lang="en-US">
                <a:solidFill>
                  <a:srgbClr val="57565A"/>
                </a:solidFill>
                <a:latin typeface="Montserrat Light"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3597359" y="1376772"/>
              <a:ext cx="339152" cy="148387"/>
            </a:xfrm>
            <a:custGeom>
              <a:avLst/>
              <a:gdLst>
                <a:gd name="T0" fmla="*/ 57 w 57"/>
                <a:gd name="T1" fmla="*/ 29 h 29"/>
                <a:gd name="T2" fmla="*/ 29 w 57"/>
                <a:gd name="T3" fmla="*/ 0 h 29"/>
                <a:gd name="T4" fmla="*/ 0 w 57"/>
                <a:gd name="T5" fmla="*/ 29 h 29"/>
                <a:gd name="T6" fmla="*/ 57 w 57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9"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defTabSz="2438584"/>
              <a:endParaRPr lang="en-US">
                <a:solidFill>
                  <a:srgbClr val="57565A"/>
                </a:solidFill>
                <a:latin typeface="Montserrat Light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360870" y="3231359"/>
            <a:ext cx="3910317" cy="181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dirty="0">
                <a:solidFill>
                  <a:prstClr val="white"/>
                </a:solidFill>
                <a:latin typeface="Montserrat Light"/>
              </a:rPr>
              <a:t>Basic</a:t>
            </a:r>
          </a:p>
          <a:p>
            <a:pPr algn="ctr" defTabSz="2438584"/>
            <a:r>
              <a:rPr lang="en-US" sz="6401" dirty="0">
                <a:solidFill>
                  <a:prstClr val="white"/>
                </a:solidFill>
                <a:latin typeface="Montserrat Light"/>
              </a:rPr>
              <a:t>$15</a:t>
            </a:r>
            <a:r>
              <a:rPr lang="en-US" sz="3600" dirty="0">
                <a:solidFill>
                  <a:prstClr val="white"/>
                </a:solidFill>
                <a:latin typeface="Montserrat Light"/>
              </a:rPr>
              <a:t>/</a:t>
            </a:r>
            <a:r>
              <a:rPr lang="en-US" sz="2400" dirty="0">
                <a:solidFill>
                  <a:prstClr val="white"/>
                </a:solidFill>
                <a:latin typeface="Montserrat Light"/>
              </a:rPr>
              <a:t>mo.</a:t>
            </a:r>
          </a:p>
        </p:txBody>
      </p:sp>
      <p:sp>
        <p:nvSpPr>
          <p:cNvPr id="86" name="Freeform 8"/>
          <p:cNvSpPr>
            <a:spLocks/>
          </p:cNvSpPr>
          <p:nvPr/>
        </p:nvSpPr>
        <p:spPr bwMode="auto">
          <a:xfrm rot="10800000">
            <a:off x="2175886" y="11359894"/>
            <a:ext cx="6236800" cy="1258122"/>
          </a:xfrm>
          <a:prstGeom prst="round2SameRect">
            <a:avLst>
              <a:gd name="adj1" fmla="val 22004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57565A"/>
              </a:solidFill>
              <a:latin typeface="Montserrat Light"/>
            </a:endParaRPr>
          </a:p>
        </p:txBody>
      </p:sp>
      <p:sp>
        <p:nvSpPr>
          <p:cNvPr id="135" name="Freeform 7"/>
          <p:cNvSpPr>
            <a:spLocks/>
          </p:cNvSpPr>
          <p:nvPr/>
        </p:nvSpPr>
        <p:spPr bwMode="auto">
          <a:xfrm>
            <a:off x="9203763" y="3454755"/>
            <a:ext cx="6231039" cy="1986006"/>
          </a:xfrm>
          <a:custGeom>
            <a:avLst/>
            <a:gdLst>
              <a:gd name="T0" fmla="*/ 524 w 524"/>
              <a:gd name="T1" fmla="*/ 25 h 192"/>
              <a:gd name="T2" fmla="*/ 499 w 524"/>
              <a:gd name="T3" fmla="*/ 0 h 192"/>
              <a:gd name="T4" fmla="*/ 25 w 524"/>
              <a:gd name="T5" fmla="*/ 0 h 192"/>
              <a:gd name="T6" fmla="*/ 0 w 524"/>
              <a:gd name="T7" fmla="*/ 25 h 192"/>
              <a:gd name="T8" fmla="*/ 0 w 524"/>
              <a:gd name="T9" fmla="*/ 192 h 192"/>
              <a:gd name="T10" fmla="*/ 524 w 524"/>
              <a:gd name="T11" fmla="*/ 192 h 192"/>
              <a:gd name="T12" fmla="*/ 524 w 524"/>
              <a:gd name="T13" fmla="*/ 2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4" h="192">
                <a:moveTo>
                  <a:pt x="524" y="25"/>
                </a:moveTo>
                <a:cubicBezTo>
                  <a:pt x="524" y="11"/>
                  <a:pt x="512" y="0"/>
                  <a:pt x="49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192"/>
                  <a:pt x="0" y="192"/>
                  <a:pt x="0" y="192"/>
                </a:cubicBezTo>
                <a:cubicBezTo>
                  <a:pt x="524" y="192"/>
                  <a:pt x="524" y="192"/>
                  <a:pt x="524" y="192"/>
                </a:cubicBezTo>
                <a:lnTo>
                  <a:pt x="524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57565A"/>
              </a:solidFill>
              <a:latin typeface="Montserrat Light"/>
            </a:endParaRPr>
          </a:p>
        </p:txBody>
      </p:sp>
      <p:sp>
        <p:nvSpPr>
          <p:cNvPr id="138" name="Freeform 8"/>
          <p:cNvSpPr>
            <a:spLocks/>
          </p:cNvSpPr>
          <p:nvPr/>
        </p:nvSpPr>
        <p:spPr bwMode="auto">
          <a:xfrm>
            <a:off x="9203763" y="5440764"/>
            <a:ext cx="6231039" cy="6171888"/>
          </a:xfrm>
          <a:custGeom>
            <a:avLst/>
            <a:gdLst>
              <a:gd name="T0" fmla="*/ 0 w 524"/>
              <a:gd name="T1" fmla="*/ 0 h 720"/>
              <a:gd name="T2" fmla="*/ 0 w 524"/>
              <a:gd name="T3" fmla="*/ 695 h 720"/>
              <a:gd name="T4" fmla="*/ 25 w 524"/>
              <a:gd name="T5" fmla="*/ 720 h 720"/>
              <a:gd name="T6" fmla="*/ 499 w 524"/>
              <a:gd name="T7" fmla="*/ 720 h 720"/>
              <a:gd name="T8" fmla="*/ 524 w 524"/>
              <a:gd name="T9" fmla="*/ 695 h 720"/>
              <a:gd name="T10" fmla="*/ 524 w 524"/>
              <a:gd name="T11" fmla="*/ 0 h 720"/>
              <a:gd name="T12" fmla="*/ 0 w 524"/>
              <a:gd name="T1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4" h="720">
                <a:moveTo>
                  <a:pt x="0" y="0"/>
                </a:moveTo>
                <a:cubicBezTo>
                  <a:pt x="0" y="695"/>
                  <a:pt x="0" y="695"/>
                  <a:pt x="0" y="695"/>
                </a:cubicBezTo>
                <a:cubicBezTo>
                  <a:pt x="0" y="708"/>
                  <a:pt x="12" y="720"/>
                  <a:pt x="25" y="720"/>
                </a:cubicBezTo>
                <a:cubicBezTo>
                  <a:pt x="499" y="720"/>
                  <a:pt x="499" y="720"/>
                  <a:pt x="499" y="720"/>
                </a:cubicBezTo>
                <a:cubicBezTo>
                  <a:pt x="512" y="720"/>
                  <a:pt x="524" y="708"/>
                  <a:pt x="524" y="695"/>
                </a:cubicBezTo>
                <a:cubicBezTo>
                  <a:pt x="524" y="0"/>
                  <a:pt x="524" y="0"/>
                  <a:pt x="52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57565A"/>
              </a:solidFill>
              <a:latin typeface="Montserrat Light"/>
            </a:endParaRPr>
          </a:p>
        </p:txBody>
      </p:sp>
      <p:sp>
        <p:nvSpPr>
          <p:cNvPr id="139" name="Line 9"/>
          <p:cNvSpPr>
            <a:spLocks noChangeShapeType="1"/>
          </p:cNvSpPr>
          <p:nvPr/>
        </p:nvSpPr>
        <p:spPr bwMode="auto">
          <a:xfrm flipH="1">
            <a:off x="9203763" y="6619269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sp>
        <p:nvSpPr>
          <p:cNvPr id="140" name="Line 10"/>
          <p:cNvSpPr>
            <a:spLocks noChangeShapeType="1"/>
          </p:cNvSpPr>
          <p:nvPr/>
        </p:nvSpPr>
        <p:spPr bwMode="auto">
          <a:xfrm flipH="1">
            <a:off x="9203763" y="7858887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sp>
        <p:nvSpPr>
          <p:cNvPr id="141" name="Line 11"/>
          <p:cNvSpPr>
            <a:spLocks noChangeShapeType="1"/>
          </p:cNvSpPr>
          <p:nvPr/>
        </p:nvSpPr>
        <p:spPr bwMode="auto">
          <a:xfrm flipH="1">
            <a:off x="9203763" y="9098500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sp>
        <p:nvSpPr>
          <p:cNvPr id="142" name="Line 12"/>
          <p:cNvSpPr>
            <a:spLocks noChangeShapeType="1"/>
          </p:cNvSpPr>
          <p:nvPr/>
        </p:nvSpPr>
        <p:spPr bwMode="auto">
          <a:xfrm flipH="1">
            <a:off x="9203763" y="10351209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sp>
        <p:nvSpPr>
          <p:cNvPr id="151" name="Freeform 8"/>
          <p:cNvSpPr>
            <a:spLocks/>
          </p:cNvSpPr>
          <p:nvPr/>
        </p:nvSpPr>
        <p:spPr bwMode="auto">
          <a:xfrm rot="10800000">
            <a:off x="9187102" y="11359894"/>
            <a:ext cx="6242826" cy="1258122"/>
          </a:xfrm>
          <a:prstGeom prst="round2SameRect">
            <a:avLst>
              <a:gd name="adj1" fmla="val 22004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57565A"/>
              </a:solidFill>
              <a:latin typeface="Montserrat Light"/>
            </a:endParaRPr>
          </a:p>
        </p:txBody>
      </p:sp>
      <p:sp>
        <p:nvSpPr>
          <p:cNvPr id="156" name="Freeform 7"/>
          <p:cNvSpPr>
            <a:spLocks/>
          </p:cNvSpPr>
          <p:nvPr/>
        </p:nvSpPr>
        <p:spPr bwMode="auto">
          <a:xfrm>
            <a:off x="16210076" y="3454755"/>
            <a:ext cx="6231039" cy="1986006"/>
          </a:xfrm>
          <a:custGeom>
            <a:avLst/>
            <a:gdLst>
              <a:gd name="T0" fmla="*/ 524 w 524"/>
              <a:gd name="T1" fmla="*/ 25 h 192"/>
              <a:gd name="T2" fmla="*/ 499 w 524"/>
              <a:gd name="T3" fmla="*/ 0 h 192"/>
              <a:gd name="T4" fmla="*/ 25 w 524"/>
              <a:gd name="T5" fmla="*/ 0 h 192"/>
              <a:gd name="T6" fmla="*/ 0 w 524"/>
              <a:gd name="T7" fmla="*/ 25 h 192"/>
              <a:gd name="T8" fmla="*/ 0 w 524"/>
              <a:gd name="T9" fmla="*/ 192 h 192"/>
              <a:gd name="T10" fmla="*/ 524 w 524"/>
              <a:gd name="T11" fmla="*/ 192 h 192"/>
              <a:gd name="T12" fmla="*/ 524 w 524"/>
              <a:gd name="T13" fmla="*/ 2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4" h="192">
                <a:moveTo>
                  <a:pt x="524" y="25"/>
                </a:moveTo>
                <a:cubicBezTo>
                  <a:pt x="524" y="11"/>
                  <a:pt x="512" y="0"/>
                  <a:pt x="49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192"/>
                  <a:pt x="0" y="192"/>
                  <a:pt x="0" y="192"/>
                </a:cubicBezTo>
                <a:cubicBezTo>
                  <a:pt x="524" y="192"/>
                  <a:pt x="524" y="192"/>
                  <a:pt x="524" y="192"/>
                </a:cubicBezTo>
                <a:lnTo>
                  <a:pt x="524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57565A"/>
              </a:solidFill>
              <a:latin typeface="Montserrat Light"/>
            </a:endParaRPr>
          </a:p>
        </p:txBody>
      </p:sp>
      <p:sp>
        <p:nvSpPr>
          <p:cNvPr id="157" name="Freeform 8"/>
          <p:cNvSpPr>
            <a:spLocks/>
          </p:cNvSpPr>
          <p:nvPr/>
        </p:nvSpPr>
        <p:spPr bwMode="auto">
          <a:xfrm>
            <a:off x="16210076" y="5440764"/>
            <a:ext cx="6231039" cy="6171888"/>
          </a:xfrm>
          <a:custGeom>
            <a:avLst/>
            <a:gdLst>
              <a:gd name="T0" fmla="*/ 0 w 524"/>
              <a:gd name="T1" fmla="*/ 0 h 720"/>
              <a:gd name="T2" fmla="*/ 0 w 524"/>
              <a:gd name="T3" fmla="*/ 695 h 720"/>
              <a:gd name="T4" fmla="*/ 25 w 524"/>
              <a:gd name="T5" fmla="*/ 720 h 720"/>
              <a:gd name="T6" fmla="*/ 499 w 524"/>
              <a:gd name="T7" fmla="*/ 720 h 720"/>
              <a:gd name="T8" fmla="*/ 524 w 524"/>
              <a:gd name="T9" fmla="*/ 695 h 720"/>
              <a:gd name="T10" fmla="*/ 524 w 524"/>
              <a:gd name="T11" fmla="*/ 0 h 720"/>
              <a:gd name="T12" fmla="*/ 0 w 524"/>
              <a:gd name="T1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4" h="720">
                <a:moveTo>
                  <a:pt x="0" y="0"/>
                </a:moveTo>
                <a:cubicBezTo>
                  <a:pt x="0" y="695"/>
                  <a:pt x="0" y="695"/>
                  <a:pt x="0" y="695"/>
                </a:cubicBezTo>
                <a:cubicBezTo>
                  <a:pt x="0" y="708"/>
                  <a:pt x="12" y="720"/>
                  <a:pt x="25" y="720"/>
                </a:cubicBezTo>
                <a:cubicBezTo>
                  <a:pt x="499" y="720"/>
                  <a:pt x="499" y="720"/>
                  <a:pt x="499" y="720"/>
                </a:cubicBezTo>
                <a:cubicBezTo>
                  <a:pt x="512" y="720"/>
                  <a:pt x="524" y="708"/>
                  <a:pt x="524" y="695"/>
                </a:cubicBezTo>
                <a:cubicBezTo>
                  <a:pt x="524" y="0"/>
                  <a:pt x="524" y="0"/>
                  <a:pt x="52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57565A"/>
              </a:solidFill>
              <a:latin typeface="Montserrat Light"/>
            </a:endParaRPr>
          </a:p>
        </p:txBody>
      </p:sp>
      <p:sp>
        <p:nvSpPr>
          <p:cNvPr id="158" name="Line 9"/>
          <p:cNvSpPr>
            <a:spLocks noChangeShapeType="1"/>
          </p:cNvSpPr>
          <p:nvPr/>
        </p:nvSpPr>
        <p:spPr bwMode="auto">
          <a:xfrm flipH="1">
            <a:off x="16210076" y="6619269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sp>
        <p:nvSpPr>
          <p:cNvPr id="201" name="Line 10"/>
          <p:cNvSpPr>
            <a:spLocks noChangeShapeType="1"/>
          </p:cNvSpPr>
          <p:nvPr/>
        </p:nvSpPr>
        <p:spPr bwMode="auto">
          <a:xfrm flipH="1">
            <a:off x="16210076" y="7858887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sp>
        <p:nvSpPr>
          <p:cNvPr id="202" name="Line 11"/>
          <p:cNvSpPr>
            <a:spLocks noChangeShapeType="1"/>
          </p:cNvSpPr>
          <p:nvPr/>
        </p:nvSpPr>
        <p:spPr bwMode="auto">
          <a:xfrm flipH="1">
            <a:off x="16210076" y="9098500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sp>
        <p:nvSpPr>
          <p:cNvPr id="203" name="Line 12"/>
          <p:cNvSpPr>
            <a:spLocks noChangeShapeType="1"/>
          </p:cNvSpPr>
          <p:nvPr/>
        </p:nvSpPr>
        <p:spPr bwMode="auto">
          <a:xfrm flipH="1">
            <a:off x="16210076" y="10351209"/>
            <a:ext cx="62310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272E3A"/>
              </a:solidFill>
              <a:latin typeface="Montserrat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27155" y="3157947"/>
            <a:ext cx="5396885" cy="2012193"/>
            <a:chOff x="8248732" y="1376772"/>
            <a:chExt cx="2698130" cy="1005980"/>
          </a:xfrm>
        </p:grpSpPr>
        <p:sp>
          <p:nvSpPr>
            <p:cNvPr id="154" name="Freeform 5"/>
            <p:cNvSpPr>
              <a:spLocks/>
            </p:cNvSpPr>
            <p:nvPr/>
          </p:nvSpPr>
          <p:spPr bwMode="auto">
            <a:xfrm>
              <a:off x="8248732" y="1376772"/>
              <a:ext cx="339152" cy="148387"/>
            </a:xfrm>
            <a:custGeom>
              <a:avLst/>
              <a:gdLst>
                <a:gd name="T0" fmla="*/ 57 w 57"/>
                <a:gd name="T1" fmla="*/ 29 h 29"/>
                <a:gd name="T2" fmla="*/ 29 w 57"/>
                <a:gd name="T3" fmla="*/ 0 h 29"/>
                <a:gd name="T4" fmla="*/ 0 w 57"/>
                <a:gd name="T5" fmla="*/ 29 h 29"/>
                <a:gd name="T6" fmla="*/ 57 w 57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9"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defTabSz="2438584"/>
              <a:endParaRPr lang="en-US">
                <a:solidFill>
                  <a:srgbClr val="57565A"/>
                </a:solidFill>
                <a:latin typeface="Montserrat Light"/>
              </a:endParaRPr>
            </a:p>
          </p:txBody>
        </p:sp>
        <p:sp>
          <p:nvSpPr>
            <p:cNvPr id="155" name="Freeform 6"/>
            <p:cNvSpPr>
              <a:spLocks/>
            </p:cNvSpPr>
            <p:nvPr/>
          </p:nvSpPr>
          <p:spPr bwMode="auto">
            <a:xfrm>
              <a:off x="10607710" y="1376772"/>
              <a:ext cx="339152" cy="148387"/>
            </a:xfrm>
            <a:custGeom>
              <a:avLst/>
              <a:gdLst>
                <a:gd name="T0" fmla="*/ 57 w 57"/>
                <a:gd name="T1" fmla="*/ 29 h 29"/>
                <a:gd name="T2" fmla="*/ 29 w 57"/>
                <a:gd name="T3" fmla="*/ 0 h 29"/>
                <a:gd name="T4" fmla="*/ 0 w 57"/>
                <a:gd name="T5" fmla="*/ 29 h 29"/>
                <a:gd name="T6" fmla="*/ 57 w 57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9"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defTabSz="2438584"/>
              <a:endParaRPr lang="en-US">
                <a:solidFill>
                  <a:srgbClr val="57565A"/>
                </a:solidFill>
                <a:latin typeface="Montserrat Light"/>
              </a:endParaRPr>
            </a:p>
          </p:txBody>
        </p:sp>
        <p:sp>
          <p:nvSpPr>
            <p:cNvPr id="204" name="Freeform 14"/>
            <p:cNvSpPr>
              <a:spLocks/>
            </p:cNvSpPr>
            <p:nvPr/>
          </p:nvSpPr>
          <p:spPr bwMode="auto">
            <a:xfrm>
              <a:off x="8422074" y="1376772"/>
              <a:ext cx="2358980" cy="1005980"/>
            </a:xfrm>
            <a:custGeom>
              <a:avLst/>
              <a:gdLst>
                <a:gd name="T0" fmla="*/ 0 w 397"/>
                <a:gd name="T1" fmla="*/ 0 h 195"/>
                <a:gd name="T2" fmla="*/ 28 w 397"/>
                <a:gd name="T3" fmla="*/ 29 h 195"/>
                <a:gd name="T4" fmla="*/ 28 w 397"/>
                <a:gd name="T5" fmla="*/ 175 h 195"/>
                <a:gd name="T6" fmla="*/ 48 w 397"/>
                <a:gd name="T7" fmla="*/ 195 h 195"/>
                <a:gd name="T8" fmla="*/ 349 w 397"/>
                <a:gd name="T9" fmla="*/ 195 h 195"/>
                <a:gd name="T10" fmla="*/ 368 w 397"/>
                <a:gd name="T11" fmla="*/ 175 h 195"/>
                <a:gd name="T12" fmla="*/ 368 w 397"/>
                <a:gd name="T13" fmla="*/ 29 h 195"/>
                <a:gd name="T14" fmla="*/ 397 w 397"/>
                <a:gd name="T15" fmla="*/ 0 h 195"/>
                <a:gd name="T16" fmla="*/ 0 w 397"/>
                <a:gd name="T1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195">
                  <a:moveTo>
                    <a:pt x="0" y="0"/>
                  </a:moveTo>
                  <a:cubicBezTo>
                    <a:pt x="15" y="0"/>
                    <a:pt x="28" y="13"/>
                    <a:pt x="28" y="29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9" y="195"/>
                    <a:pt x="48" y="195"/>
                  </a:cubicBezTo>
                  <a:cubicBezTo>
                    <a:pt x="349" y="195"/>
                    <a:pt x="349" y="195"/>
                    <a:pt x="349" y="195"/>
                  </a:cubicBezTo>
                  <a:cubicBezTo>
                    <a:pt x="368" y="195"/>
                    <a:pt x="368" y="175"/>
                    <a:pt x="368" y="175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8" y="13"/>
                    <a:pt x="381" y="0"/>
                    <a:pt x="39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defTabSz="2438584"/>
              <a:endParaRPr lang="en-US">
                <a:solidFill>
                  <a:srgbClr val="57565A"/>
                </a:solidFill>
                <a:latin typeface="Montserrat Light"/>
              </a:endParaRPr>
            </a:p>
          </p:txBody>
        </p:sp>
      </p:grpSp>
      <p:sp>
        <p:nvSpPr>
          <p:cNvPr id="212" name="Freeform 8"/>
          <p:cNvSpPr>
            <a:spLocks/>
          </p:cNvSpPr>
          <p:nvPr/>
        </p:nvSpPr>
        <p:spPr bwMode="auto">
          <a:xfrm rot="10800000">
            <a:off x="16185610" y="11359894"/>
            <a:ext cx="6255504" cy="1258122"/>
          </a:xfrm>
          <a:prstGeom prst="round2SameRect">
            <a:avLst>
              <a:gd name="adj1" fmla="val 22004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vert="horz" wrap="square" lIns="182901" tIns="91451" rIns="182901" bIns="91451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>
              <a:solidFill>
                <a:srgbClr val="57565A"/>
              </a:solidFill>
              <a:latin typeface="Montserrat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20842" y="3157947"/>
            <a:ext cx="5396885" cy="2012193"/>
            <a:chOff x="4745981" y="1376772"/>
            <a:chExt cx="2698130" cy="1005980"/>
          </a:xfrm>
        </p:grpSpPr>
        <p:sp>
          <p:nvSpPr>
            <p:cNvPr id="143" name="Freeform 14"/>
            <p:cNvSpPr>
              <a:spLocks/>
            </p:cNvSpPr>
            <p:nvPr/>
          </p:nvSpPr>
          <p:spPr bwMode="auto">
            <a:xfrm>
              <a:off x="4919323" y="1376772"/>
              <a:ext cx="2358980" cy="1005980"/>
            </a:xfrm>
            <a:custGeom>
              <a:avLst/>
              <a:gdLst>
                <a:gd name="T0" fmla="*/ 0 w 397"/>
                <a:gd name="T1" fmla="*/ 0 h 195"/>
                <a:gd name="T2" fmla="*/ 28 w 397"/>
                <a:gd name="T3" fmla="*/ 29 h 195"/>
                <a:gd name="T4" fmla="*/ 28 w 397"/>
                <a:gd name="T5" fmla="*/ 175 h 195"/>
                <a:gd name="T6" fmla="*/ 48 w 397"/>
                <a:gd name="T7" fmla="*/ 195 h 195"/>
                <a:gd name="T8" fmla="*/ 349 w 397"/>
                <a:gd name="T9" fmla="*/ 195 h 195"/>
                <a:gd name="T10" fmla="*/ 368 w 397"/>
                <a:gd name="T11" fmla="*/ 175 h 195"/>
                <a:gd name="T12" fmla="*/ 368 w 397"/>
                <a:gd name="T13" fmla="*/ 29 h 195"/>
                <a:gd name="T14" fmla="*/ 397 w 397"/>
                <a:gd name="T15" fmla="*/ 0 h 195"/>
                <a:gd name="T16" fmla="*/ 0 w 397"/>
                <a:gd name="T1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195">
                  <a:moveTo>
                    <a:pt x="0" y="0"/>
                  </a:moveTo>
                  <a:cubicBezTo>
                    <a:pt x="15" y="0"/>
                    <a:pt x="28" y="13"/>
                    <a:pt x="28" y="29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9" y="195"/>
                    <a:pt x="48" y="195"/>
                  </a:cubicBezTo>
                  <a:cubicBezTo>
                    <a:pt x="349" y="195"/>
                    <a:pt x="349" y="195"/>
                    <a:pt x="349" y="195"/>
                  </a:cubicBezTo>
                  <a:cubicBezTo>
                    <a:pt x="368" y="195"/>
                    <a:pt x="368" y="175"/>
                    <a:pt x="368" y="175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8" y="13"/>
                    <a:pt x="381" y="0"/>
                    <a:pt x="39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defTabSz="2438584"/>
              <a:endParaRPr lang="en-US">
                <a:solidFill>
                  <a:srgbClr val="57565A"/>
                </a:solidFill>
                <a:latin typeface="Montserrat Light"/>
              </a:endParaRPr>
            </a:p>
          </p:txBody>
        </p:sp>
        <p:sp>
          <p:nvSpPr>
            <p:cNvPr id="132" name="Freeform 5"/>
            <p:cNvSpPr>
              <a:spLocks/>
            </p:cNvSpPr>
            <p:nvPr/>
          </p:nvSpPr>
          <p:spPr bwMode="auto">
            <a:xfrm>
              <a:off x="4745981" y="1376772"/>
              <a:ext cx="339152" cy="148387"/>
            </a:xfrm>
            <a:custGeom>
              <a:avLst/>
              <a:gdLst>
                <a:gd name="T0" fmla="*/ 57 w 57"/>
                <a:gd name="T1" fmla="*/ 29 h 29"/>
                <a:gd name="T2" fmla="*/ 29 w 57"/>
                <a:gd name="T3" fmla="*/ 0 h 29"/>
                <a:gd name="T4" fmla="*/ 0 w 57"/>
                <a:gd name="T5" fmla="*/ 29 h 29"/>
                <a:gd name="T6" fmla="*/ 57 w 57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9"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defTabSz="2438584"/>
              <a:endParaRPr lang="en-US">
                <a:solidFill>
                  <a:srgbClr val="57565A"/>
                </a:solidFill>
                <a:latin typeface="Montserrat Light"/>
              </a:endParaRPr>
            </a:p>
          </p:txBody>
        </p:sp>
        <p:sp>
          <p:nvSpPr>
            <p:cNvPr id="134" name="Freeform 6"/>
            <p:cNvSpPr>
              <a:spLocks/>
            </p:cNvSpPr>
            <p:nvPr/>
          </p:nvSpPr>
          <p:spPr bwMode="auto">
            <a:xfrm>
              <a:off x="7104959" y="1376772"/>
              <a:ext cx="339152" cy="148387"/>
            </a:xfrm>
            <a:custGeom>
              <a:avLst/>
              <a:gdLst>
                <a:gd name="T0" fmla="*/ 57 w 57"/>
                <a:gd name="T1" fmla="*/ 29 h 29"/>
                <a:gd name="T2" fmla="*/ 29 w 57"/>
                <a:gd name="T3" fmla="*/ 0 h 29"/>
                <a:gd name="T4" fmla="*/ 0 w 57"/>
                <a:gd name="T5" fmla="*/ 29 h 29"/>
                <a:gd name="T6" fmla="*/ 57 w 57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9"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defTabSz="2438584"/>
              <a:endParaRPr lang="en-US">
                <a:solidFill>
                  <a:srgbClr val="57565A"/>
                </a:solidFill>
                <a:latin typeface="Montserrat Light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355317" y="3231360"/>
            <a:ext cx="3910317" cy="181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>
                <a:solidFill>
                  <a:prstClr val="white"/>
                </a:solidFill>
                <a:latin typeface="Montserrat Light"/>
              </a:rPr>
              <a:t>Premium</a:t>
            </a:r>
          </a:p>
          <a:p>
            <a:pPr algn="ctr" defTabSz="2438584"/>
            <a:r>
              <a:rPr lang="en-US" sz="6401">
                <a:solidFill>
                  <a:prstClr val="white"/>
                </a:solidFill>
                <a:latin typeface="Montserrat Light"/>
              </a:rPr>
              <a:t>$25</a:t>
            </a:r>
            <a:r>
              <a:rPr lang="en-US" sz="3600">
                <a:solidFill>
                  <a:prstClr val="white"/>
                </a:solidFill>
                <a:latin typeface="Montserrat Light"/>
              </a:rPr>
              <a:t>/</a:t>
            </a:r>
            <a:r>
              <a:rPr lang="en-US" sz="2400">
                <a:solidFill>
                  <a:prstClr val="white"/>
                </a:solidFill>
                <a:latin typeface="Montserrat Light"/>
              </a:rPr>
              <a:t>mo.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391411" y="3231359"/>
            <a:ext cx="3910317" cy="181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>
                <a:solidFill>
                  <a:prstClr val="white"/>
                </a:solidFill>
                <a:latin typeface="Montserrat Light"/>
              </a:rPr>
              <a:t>Pro</a:t>
            </a:r>
          </a:p>
          <a:p>
            <a:pPr algn="ctr" defTabSz="2438584"/>
            <a:r>
              <a:rPr lang="en-US" sz="6401">
                <a:solidFill>
                  <a:prstClr val="white"/>
                </a:solidFill>
                <a:latin typeface="Montserrat Light"/>
              </a:rPr>
              <a:t>$35</a:t>
            </a:r>
            <a:r>
              <a:rPr lang="en-US" sz="3600">
                <a:solidFill>
                  <a:prstClr val="white"/>
                </a:solidFill>
                <a:latin typeface="Montserrat Light"/>
              </a:rPr>
              <a:t>/</a:t>
            </a:r>
            <a:r>
              <a:rPr lang="en-US" sz="2400">
                <a:solidFill>
                  <a:prstClr val="white"/>
                </a:solidFill>
                <a:latin typeface="Montserrat Light"/>
              </a:rPr>
              <a:t>mo.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956870" y="5647760"/>
            <a:ext cx="2594686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4 user  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296390" y="6831126"/>
            <a:ext cx="3817562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100 Email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86658" y="8094905"/>
            <a:ext cx="3817562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5 GB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002051" y="9327238"/>
            <a:ext cx="4425050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5 web site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097253" y="10453749"/>
            <a:ext cx="4234638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Free update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944010" y="11558291"/>
            <a:ext cx="4718502" cy="7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4000">
                <a:solidFill>
                  <a:prstClr val="white"/>
                </a:solidFill>
                <a:latin typeface="Montserrat Light"/>
              </a:rPr>
              <a:t>Sign up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980725" y="5647760"/>
            <a:ext cx="2594686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6 user 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0320245" y="6831126"/>
            <a:ext cx="3817562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200 Email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110513" y="8094905"/>
            <a:ext cx="3817562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10 GB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0025906" y="9327238"/>
            <a:ext cx="4425050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10 web site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121108" y="10453749"/>
            <a:ext cx="4234638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Free update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967864" y="11558291"/>
            <a:ext cx="4718502" cy="7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4000">
                <a:solidFill>
                  <a:prstClr val="white"/>
                </a:solidFill>
                <a:latin typeface="Montserrat Light"/>
              </a:rPr>
              <a:t>Sign up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7991060" y="5647759"/>
            <a:ext cx="2594686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10 user  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7330580" y="6831126"/>
            <a:ext cx="3817562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Unlimited Email 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7120848" y="8094905"/>
            <a:ext cx="3817562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25 GB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7036241" y="9327238"/>
            <a:ext cx="4425050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20 web site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7131443" y="10453749"/>
            <a:ext cx="4234638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3200">
                <a:solidFill>
                  <a:srgbClr val="272E3A"/>
                </a:solidFill>
                <a:latin typeface="Montserrat Light"/>
              </a:rPr>
              <a:t>Free update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978200" y="11558291"/>
            <a:ext cx="4718502" cy="7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584"/>
            <a:r>
              <a:rPr lang="en-US" sz="4000">
                <a:solidFill>
                  <a:prstClr val="white"/>
                </a:solidFill>
                <a:latin typeface="Montserrat Light"/>
              </a:rPr>
              <a:t>Sign up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9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9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2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2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2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2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2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2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2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2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2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2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2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2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2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2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2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2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2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2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5" dur="2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8" dur="2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2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2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2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3" dur="2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2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9" dur="2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2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8" grpId="0"/>
          <p:bldP spid="86" grpId="0" animBg="1"/>
          <p:bldP spid="135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51" grpId="0" animBg="1"/>
          <p:bldP spid="156" grpId="0" animBg="1"/>
          <p:bldP spid="157" grpId="0" animBg="1"/>
          <p:bldP spid="158" grpId="0" animBg="1"/>
          <p:bldP spid="201" grpId="0" animBg="1"/>
          <p:bldP spid="202" grpId="0" animBg="1"/>
          <p:bldP spid="203" grpId="0" animBg="1"/>
          <p:bldP spid="212" grpId="0" animBg="1"/>
          <p:bldP spid="58" grpId="0"/>
          <p:bldP spid="59" grpId="0"/>
          <p:bldP spid="128" grpId="0"/>
          <p:bldP spid="129" grpId="0"/>
          <p:bldP spid="130" grpId="0"/>
          <p:bldP spid="133" grpId="0"/>
          <p:bldP spid="136" grpId="0"/>
          <p:bldP spid="137" grpId="0"/>
          <p:bldP spid="144" grpId="0"/>
          <p:bldP spid="150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2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2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2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2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2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2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2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2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2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2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2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2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2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2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2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2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2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2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5" dur="2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8" dur="2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2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2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2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3" dur="2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2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9" dur="2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2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8" grpId="0"/>
          <p:bldP spid="86" grpId="0" animBg="1"/>
          <p:bldP spid="135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51" grpId="0" animBg="1"/>
          <p:bldP spid="156" grpId="0" animBg="1"/>
          <p:bldP spid="157" grpId="0" animBg="1"/>
          <p:bldP spid="158" grpId="0" animBg="1"/>
          <p:bldP spid="201" grpId="0" animBg="1"/>
          <p:bldP spid="202" grpId="0" animBg="1"/>
          <p:bldP spid="203" grpId="0" animBg="1"/>
          <p:bldP spid="212" grpId="0" animBg="1"/>
          <p:bldP spid="58" grpId="0"/>
          <p:bldP spid="59" grpId="0"/>
          <p:bldP spid="128" grpId="0"/>
          <p:bldP spid="129" grpId="0"/>
          <p:bldP spid="130" grpId="0"/>
          <p:bldP spid="133" grpId="0"/>
          <p:bldP spid="136" grpId="0"/>
          <p:bldP spid="137" grpId="0"/>
          <p:bldP spid="144" grpId="0"/>
          <p:bldP spid="150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1" dirty="0">
                <a:solidFill>
                  <a:schemeClr val="tx1"/>
                </a:solidFill>
              </a:rPr>
              <a:t>4 CONTENT INFOGRAPHIC TABLE WITH PRICE</a:t>
            </a: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5444913" y="10974250"/>
            <a:ext cx="354835" cy="0"/>
          </a:xfrm>
          <a:custGeom>
            <a:avLst/>
            <a:gdLst>
              <a:gd name="T0" fmla="*/ 0 w 780"/>
              <a:gd name="T1" fmla="*/ 0 w 780"/>
              <a:gd name="T2" fmla="*/ 780 w 7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780">
                <a:moveTo>
                  <a:pt x="0" y="0"/>
                </a:moveTo>
                <a:lnTo>
                  <a:pt x="0" y="0"/>
                </a:lnTo>
                <a:lnTo>
                  <a:pt x="780" y="0"/>
                </a:lnTo>
              </a:path>
            </a:pathLst>
          </a:custGeom>
          <a:noFill/>
          <a:ln w="952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5200026" y="10454493"/>
            <a:ext cx="524757" cy="519758"/>
          </a:xfrm>
          <a:custGeom>
            <a:avLst/>
            <a:gdLst>
              <a:gd name="T0" fmla="*/ 179 w 1157"/>
              <a:gd name="T1" fmla="*/ 1146 h 1146"/>
              <a:gd name="T2" fmla="*/ 179 w 1157"/>
              <a:gd name="T3" fmla="*/ 1146 h 1146"/>
              <a:gd name="T4" fmla="*/ 0 w 1157"/>
              <a:gd name="T5" fmla="*/ 1146 h 1146"/>
              <a:gd name="T6" fmla="*/ 0 w 1157"/>
              <a:gd name="T7" fmla="*/ 0 h 1146"/>
              <a:gd name="T8" fmla="*/ 1157 w 1157"/>
              <a:gd name="T9" fmla="*/ 0 h 1146"/>
              <a:gd name="T10" fmla="*/ 1157 w 1157"/>
              <a:gd name="T11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7" h="1146">
                <a:moveTo>
                  <a:pt x="179" y="1146"/>
                </a:moveTo>
                <a:lnTo>
                  <a:pt x="179" y="1146"/>
                </a:lnTo>
                <a:lnTo>
                  <a:pt x="0" y="1146"/>
                </a:lnTo>
                <a:lnTo>
                  <a:pt x="0" y="0"/>
                </a:lnTo>
                <a:lnTo>
                  <a:pt x="1157" y="0"/>
                </a:lnTo>
                <a:lnTo>
                  <a:pt x="1157" y="1146"/>
                </a:lnTo>
              </a:path>
            </a:pathLst>
          </a:custGeom>
          <a:noFill/>
          <a:ln w="952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>
            <a:off x="5799747" y="10894287"/>
            <a:ext cx="159927" cy="159927"/>
          </a:xfrm>
          <a:custGeom>
            <a:avLst/>
            <a:gdLst>
              <a:gd name="T0" fmla="*/ 356 w 356"/>
              <a:gd name="T1" fmla="*/ 178 h 356"/>
              <a:gd name="T2" fmla="*/ 356 w 356"/>
              <a:gd name="T3" fmla="*/ 178 h 356"/>
              <a:gd name="T4" fmla="*/ 178 w 356"/>
              <a:gd name="T5" fmla="*/ 356 h 356"/>
              <a:gd name="T6" fmla="*/ 0 w 356"/>
              <a:gd name="T7" fmla="*/ 178 h 356"/>
              <a:gd name="T8" fmla="*/ 178 w 356"/>
              <a:gd name="T9" fmla="*/ 0 h 356"/>
              <a:gd name="T10" fmla="*/ 356 w 356"/>
              <a:gd name="T11" fmla="*/ 178 h 356"/>
              <a:gd name="T12" fmla="*/ 356 w 356"/>
              <a:gd name="T13" fmla="*/ 178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6" h="356">
                <a:moveTo>
                  <a:pt x="356" y="178"/>
                </a:moveTo>
                <a:lnTo>
                  <a:pt x="356" y="178"/>
                </a:lnTo>
                <a:cubicBezTo>
                  <a:pt x="356" y="276"/>
                  <a:pt x="277" y="356"/>
                  <a:pt x="178" y="356"/>
                </a:cubicBezTo>
                <a:cubicBezTo>
                  <a:pt x="80" y="356"/>
                  <a:pt x="0" y="276"/>
                  <a:pt x="0" y="178"/>
                </a:cubicBezTo>
                <a:cubicBezTo>
                  <a:pt x="0" y="80"/>
                  <a:pt x="80" y="0"/>
                  <a:pt x="178" y="0"/>
                </a:cubicBezTo>
                <a:cubicBezTo>
                  <a:pt x="277" y="0"/>
                  <a:pt x="356" y="80"/>
                  <a:pt x="356" y="178"/>
                </a:cubicBezTo>
                <a:lnTo>
                  <a:pt x="356" y="178"/>
                </a:lnTo>
                <a:close/>
              </a:path>
            </a:pathLst>
          </a:custGeom>
          <a:noFill/>
          <a:ln w="952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>
            <a:off x="5279989" y="10894287"/>
            <a:ext cx="164923" cy="159927"/>
          </a:xfrm>
          <a:custGeom>
            <a:avLst/>
            <a:gdLst>
              <a:gd name="T0" fmla="*/ 356 w 356"/>
              <a:gd name="T1" fmla="*/ 178 h 356"/>
              <a:gd name="T2" fmla="*/ 356 w 356"/>
              <a:gd name="T3" fmla="*/ 178 h 356"/>
              <a:gd name="T4" fmla="*/ 178 w 356"/>
              <a:gd name="T5" fmla="*/ 356 h 356"/>
              <a:gd name="T6" fmla="*/ 0 w 356"/>
              <a:gd name="T7" fmla="*/ 178 h 356"/>
              <a:gd name="T8" fmla="*/ 178 w 356"/>
              <a:gd name="T9" fmla="*/ 0 h 356"/>
              <a:gd name="T10" fmla="*/ 356 w 356"/>
              <a:gd name="T11" fmla="*/ 178 h 356"/>
              <a:gd name="T12" fmla="*/ 356 w 356"/>
              <a:gd name="T13" fmla="*/ 178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6" h="356">
                <a:moveTo>
                  <a:pt x="356" y="178"/>
                </a:moveTo>
                <a:lnTo>
                  <a:pt x="356" y="178"/>
                </a:lnTo>
                <a:cubicBezTo>
                  <a:pt x="356" y="276"/>
                  <a:pt x="277" y="356"/>
                  <a:pt x="178" y="356"/>
                </a:cubicBezTo>
                <a:cubicBezTo>
                  <a:pt x="80" y="356"/>
                  <a:pt x="0" y="276"/>
                  <a:pt x="0" y="178"/>
                </a:cubicBezTo>
                <a:cubicBezTo>
                  <a:pt x="0" y="80"/>
                  <a:pt x="80" y="0"/>
                  <a:pt x="178" y="0"/>
                </a:cubicBezTo>
                <a:cubicBezTo>
                  <a:pt x="277" y="0"/>
                  <a:pt x="356" y="80"/>
                  <a:pt x="356" y="178"/>
                </a:cubicBezTo>
                <a:lnTo>
                  <a:pt x="356" y="178"/>
                </a:lnTo>
                <a:close/>
              </a:path>
            </a:pathLst>
          </a:custGeom>
          <a:noFill/>
          <a:ln w="952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27" name="Freeform 9"/>
          <p:cNvSpPr>
            <a:spLocks/>
          </p:cNvSpPr>
          <p:nvPr/>
        </p:nvSpPr>
        <p:spPr bwMode="auto">
          <a:xfrm>
            <a:off x="5724782" y="10769347"/>
            <a:ext cx="309856" cy="204906"/>
          </a:xfrm>
          <a:custGeom>
            <a:avLst/>
            <a:gdLst>
              <a:gd name="T0" fmla="*/ 0 w 681"/>
              <a:gd name="T1" fmla="*/ 0 h 455"/>
              <a:gd name="T2" fmla="*/ 0 w 681"/>
              <a:gd name="T3" fmla="*/ 0 h 455"/>
              <a:gd name="T4" fmla="*/ 648 w 681"/>
              <a:gd name="T5" fmla="*/ 0 h 455"/>
              <a:gd name="T6" fmla="*/ 681 w 681"/>
              <a:gd name="T7" fmla="*/ 33 h 455"/>
              <a:gd name="T8" fmla="*/ 681 w 681"/>
              <a:gd name="T9" fmla="*/ 422 h 455"/>
              <a:gd name="T10" fmla="*/ 648 w 681"/>
              <a:gd name="T11" fmla="*/ 455 h 455"/>
              <a:gd name="T12" fmla="*/ 514 w 681"/>
              <a:gd name="T13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455">
                <a:moveTo>
                  <a:pt x="0" y="0"/>
                </a:moveTo>
                <a:lnTo>
                  <a:pt x="0" y="0"/>
                </a:lnTo>
                <a:lnTo>
                  <a:pt x="648" y="0"/>
                </a:lnTo>
                <a:cubicBezTo>
                  <a:pt x="666" y="0"/>
                  <a:pt x="681" y="15"/>
                  <a:pt x="681" y="33"/>
                </a:cubicBezTo>
                <a:lnTo>
                  <a:pt x="681" y="422"/>
                </a:lnTo>
                <a:cubicBezTo>
                  <a:pt x="681" y="440"/>
                  <a:pt x="666" y="455"/>
                  <a:pt x="648" y="455"/>
                </a:cubicBezTo>
                <a:lnTo>
                  <a:pt x="514" y="455"/>
                </a:lnTo>
              </a:path>
            </a:pathLst>
          </a:custGeom>
          <a:noFill/>
          <a:ln w="952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28" name="Freeform 10"/>
          <p:cNvSpPr>
            <a:spLocks/>
          </p:cNvSpPr>
          <p:nvPr/>
        </p:nvSpPr>
        <p:spPr bwMode="auto">
          <a:xfrm>
            <a:off x="5724783" y="10594427"/>
            <a:ext cx="254881" cy="174918"/>
          </a:xfrm>
          <a:custGeom>
            <a:avLst/>
            <a:gdLst>
              <a:gd name="T0" fmla="*/ 562 w 562"/>
              <a:gd name="T1" fmla="*/ 387 h 387"/>
              <a:gd name="T2" fmla="*/ 562 w 562"/>
              <a:gd name="T3" fmla="*/ 387 h 387"/>
              <a:gd name="T4" fmla="*/ 443 w 562"/>
              <a:gd name="T5" fmla="*/ 92 h 387"/>
              <a:gd name="T6" fmla="*/ 320 w 562"/>
              <a:gd name="T7" fmla="*/ 0 h 387"/>
              <a:gd name="T8" fmla="*/ 0 w 562"/>
              <a:gd name="T9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" h="387">
                <a:moveTo>
                  <a:pt x="562" y="387"/>
                </a:moveTo>
                <a:lnTo>
                  <a:pt x="562" y="387"/>
                </a:lnTo>
                <a:cubicBezTo>
                  <a:pt x="541" y="339"/>
                  <a:pt x="443" y="92"/>
                  <a:pt x="443" y="92"/>
                </a:cubicBezTo>
                <a:cubicBezTo>
                  <a:pt x="421" y="41"/>
                  <a:pt x="367" y="0"/>
                  <a:pt x="320" y="0"/>
                </a:cubicBez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29" name="Freeform 11"/>
          <p:cNvSpPr>
            <a:spLocks/>
          </p:cNvSpPr>
          <p:nvPr/>
        </p:nvSpPr>
        <p:spPr bwMode="auto">
          <a:xfrm>
            <a:off x="4955140" y="10454492"/>
            <a:ext cx="174918" cy="0"/>
          </a:xfrm>
          <a:custGeom>
            <a:avLst/>
            <a:gdLst>
              <a:gd name="T0" fmla="*/ 0 w 380"/>
              <a:gd name="T1" fmla="*/ 0 w 380"/>
              <a:gd name="T2" fmla="*/ 380 w 3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80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noFill/>
          <a:ln w="952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30" name="Freeform 12"/>
          <p:cNvSpPr>
            <a:spLocks/>
          </p:cNvSpPr>
          <p:nvPr/>
        </p:nvSpPr>
        <p:spPr bwMode="auto">
          <a:xfrm>
            <a:off x="5000119" y="10549447"/>
            <a:ext cx="129939" cy="0"/>
          </a:xfrm>
          <a:custGeom>
            <a:avLst/>
            <a:gdLst>
              <a:gd name="T0" fmla="*/ 0 w 286"/>
              <a:gd name="T1" fmla="*/ 0 w 286"/>
              <a:gd name="T2" fmla="*/ 286 w 28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86">
                <a:moveTo>
                  <a:pt x="0" y="0"/>
                </a:moveTo>
                <a:lnTo>
                  <a:pt x="0" y="0"/>
                </a:lnTo>
                <a:lnTo>
                  <a:pt x="286" y="0"/>
                </a:lnTo>
              </a:path>
            </a:pathLst>
          </a:custGeom>
          <a:noFill/>
          <a:ln w="952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31" name="Freeform 13"/>
          <p:cNvSpPr>
            <a:spLocks/>
          </p:cNvSpPr>
          <p:nvPr/>
        </p:nvSpPr>
        <p:spPr bwMode="auto">
          <a:xfrm>
            <a:off x="5040099" y="10644404"/>
            <a:ext cx="89958" cy="0"/>
          </a:xfrm>
          <a:custGeom>
            <a:avLst/>
            <a:gdLst>
              <a:gd name="T0" fmla="*/ 0 w 190"/>
              <a:gd name="T1" fmla="*/ 0 w 190"/>
              <a:gd name="T2" fmla="*/ 190 w 19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0">
                <a:moveTo>
                  <a:pt x="0" y="0"/>
                </a:moveTo>
                <a:lnTo>
                  <a:pt x="0" y="0"/>
                </a:lnTo>
                <a:lnTo>
                  <a:pt x="190" y="0"/>
                </a:lnTo>
              </a:path>
            </a:pathLst>
          </a:custGeom>
          <a:noFill/>
          <a:ln w="952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83" name="Freeform 10"/>
          <p:cNvSpPr>
            <a:spLocks noEditPoints="1"/>
          </p:cNvSpPr>
          <p:nvPr/>
        </p:nvSpPr>
        <p:spPr bwMode="auto">
          <a:xfrm>
            <a:off x="10672592" y="10434392"/>
            <a:ext cx="704676" cy="640334"/>
          </a:xfrm>
          <a:custGeom>
            <a:avLst/>
            <a:gdLst>
              <a:gd name="T0" fmla="*/ 474 w 586"/>
              <a:gd name="T1" fmla="*/ 532 h 532"/>
              <a:gd name="T2" fmla="*/ 411 w 586"/>
              <a:gd name="T3" fmla="*/ 468 h 532"/>
              <a:gd name="T4" fmla="*/ 474 w 586"/>
              <a:gd name="T5" fmla="*/ 404 h 532"/>
              <a:gd name="T6" fmla="*/ 538 w 586"/>
              <a:gd name="T7" fmla="*/ 468 h 532"/>
              <a:gd name="T8" fmla="*/ 474 w 586"/>
              <a:gd name="T9" fmla="*/ 532 h 532"/>
              <a:gd name="T10" fmla="*/ 474 w 586"/>
              <a:gd name="T11" fmla="*/ 418 h 532"/>
              <a:gd name="T12" fmla="*/ 425 w 586"/>
              <a:gd name="T13" fmla="*/ 468 h 532"/>
              <a:gd name="T14" fmla="*/ 474 w 586"/>
              <a:gd name="T15" fmla="*/ 518 h 532"/>
              <a:gd name="T16" fmla="*/ 524 w 586"/>
              <a:gd name="T17" fmla="*/ 468 h 532"/>
              <a:gd name="T18" fmla="*/ 474 w 586"/>
              <a:gd name="T19" fmla="*/ 418 h 532"/>
              <a:gd name="T20" fmla="*/ 180 w 586"/>
              <a:gd name="T21" fmla="*/ 532 h 532"/>
              <a:gd name="T22" fmla="*/ 116 w 586"/>
              <a:gd name="T23" fmla="*/ 468 h 532"/>
              <a:gd name="T24" fmla="*/ 180 w 586"/>
              <a:gd name="T25" fmla="*/ 404 h 532"/>
              <a:gd name="T26" fmla="*/ 244 w 586"/>
              <a:gd name="T27" fmla="*/ 468 h 532"/>
              <a:gd name="T28" fmla="*/ 180 w 586"/>
              <a:gd name="T29" fmla="*/ 532 h 532"/>
              <a:gd name="T30" fmla="*/ 180 w 586"/>
              <a:gd name="T31" fmla="*/ 418 h 532"/>
              <a:gd name="T32" fmla="*/ 130 w 586"/>
              <a:gd name="T33" fmla="*/ 468 h 532"/>
              <a:gd name="T34" fmla="*/ 180 w 586"/>
              <a:gd name="T35" fmla="*/ 518 h 532"/>
              <a:gd name="T36" fmla="*/ 230 w 586"/>
              <a:gd name="T37" fmla="*/ 468 h 532"/>
              <a:gd name="T38" fmla="*/ 180 w 586"/>
              <a:gd name="T39" fmla="*/ 418 h 532"/>
              <a:gd name="T40" fmla="*/ 140 w 586"/>
              <a:gd name="T41" fmla="*/ 389 h 532"/>
              <a:gd name="T42" fmla="*/ 106 w 586"/>
              <a:gd name="T43" fmla="*/ 360 h 532"/>
              <a:gd name="T44" fmla="*/ 69 w 586"/>
              <a:gd name="T45" fmla="*/ 67 h 532"/>
              <a:gd name="T46" fmla="*/ 34 w 586"/>
              <a:gd name="T47" fmla="*/ 67 h 532"/>
              <a:gd name="T48" fmla="*/ 0 w 586"/>
              <a:gd name="T49" fmla="*/ 33 h 532"/>
              <a:gd name="T50" fmla="*/ 34 w 586"/>
              <a:gd name="T51" fmla="*/ 0 h 532"/>
              <a:gd name="T52" fmla="*/ 99 w 586"/>
              <a:gd name="T53" fmla="*/ 0 h 532"/>
              <a:gd name="T54" fmla="*/ 132 w 586"/>
              <a:gd name="T55" fmla="*/ 29 h 532"/>
              <a:gd name="T56" fmla="*/ 137 w 586"/>
              <a:gd name="T57" fmla="*/ 66 h 532"/>
              <a:gd name="T58" fmla="*/ 551 w 586"/>
              <a:gd name="T59" fmla="*/ 66 h 532"/>
              <a:gd name="T60" fmla="*/ 576 w 586"/>
              <a:gd name="T61" fmla="*/ 77 h 532"/>
              <a:gd name="T62" fmla="*/ 585 w 586"/>
              <a:gd name="T63" fmla="*/ 103 h 532"/>
              <a:gd name="T64" fmla="*/ 560 w 586"/>
              <a:gd name="T65" fmla="*/ 318 h 532"/>
              <a:gd name="T66" fmla="*/ 531 w 586"/>
              <a:gd name="T67" fmla="*/ 348 h 532"/>
              <a:gd name="T68" fmla="*/ 143 w 586"/>
              <a:gd name="T69" fmla="*/ 389 h 532"/>
              <a:gd name="T70" fmla="*/ 142 w 586"/>
              <a:gd name="T71" fmla="*/ 389 h 532"/>
              <a:gd name="T72" fmla="*/ 140 w 586"/>
              <a:gd name="T73" fmla="*/ 389 h 532"/>
              <a:gd name="T74" fmla="*/ 34 w 586"/>
              <a:gd name="T75" fmla="*/ 14 h 532"/>
              <a:gd name="T76" fmla="*/ 14 w 586"/>
              <a:gd name="T77" fmla="*/ 33 h 532"/>
              <a:gd name="T78" fmla="*/ 34 w 586"/>
              <a:gd name="T79" fmla="*/ 53 h 532"/>
              <a:gd name="T80" fmla="*/ 75 w 586"/>
              <a:gd name="T81" fmla="*/ 53 h 532"/>
              <a:gd name="T82" fmla="*/ 82 w 586"/>
              <a:gd name="T83" fmla="*/ 59 h 532"/>
              <a:gd name="T84" fmla="*/ 120 w 586"/>
              <a:gd name="T85" fmla="*/ 358 h 532"/>
              <a:gd name="T86" fmla="*/ 142 w 586"/>
              <a:gd name="T87" fmla="*/ 375 h 532"/>
              <a:gd name="T88" fmla="*/ 142 w 586"/>
              <a:gd name="T89" fmla="*/ 375 h 532"/>
              <a:gd name="T90" fmla="*/ 529 w 586"/>
              <a:gd name="T91" fmla="*/ 334 h 532"/>
              <a:gd name="T92" fmla="*/ 546 w 586"/>
              <a:gd name="T93" fmla="*/ 317 h 532"/>
              <a:gd name="T94" fmla="*/ 571 w 586"/>
              <a:gd name="T95" fmla="*/ 102 h 532"/>
              <a:gd name="T96" fmla="*/ 566 w 586"/>
              <a:gd name="T97" fmla="*/ 86 h 532"/>
              <a:gd name="T98" fmla="*/ 551 w 586"/>
              <a:gd name="T99" fmla="*/ 80 h 532"/>
              <a:gd name="T100" fmla="*/ 131 w 586"/>
              <a:gd name="T101" fmla="*/ 80 h 532"/>
              <a:gd name="T102" fmla="*/ 124 w 586"/>
              <a:gd name="T103" fmla="*/ 74 h 532"/>
              <a:gd name="T104" fmla="*/ 118 w 586"/>
              <a:gd name="T105" fmla="*/ 31 h 532"/>
              <a:gd name="T106" fmla="*/ 99 w 586"/>
              <a:gd name="T107" fmla="*/ 14 h 532"/>
              <a:gd name="T108" fmla="*/ 34 w 586"/>
              <a:gd name="T109" fmla="*/ 14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6" h="532">
                <a:moveTo>
                  <a:pt x="474" y="532"/>
                </a:moveTo>
                <a:cubicBezTo>
                  <a:pt x="439" y="532"/>
                  <a:pt x="411" y="503"/>
                  <a:pt x="411" y="468"/>
                </a:cubicBezTo>
                <a:cubicBezTo>
                  <a:pt x="411" y="433"/>
                  <a:pt x="439" y="404"/>
                  <a:pt x="474" y="404"/>
                </a:cubicBezTo>
                <a:cubicBezTo>
                  <a:pt x="510" y="404"/>
                  <a:pt x="538" y="433"/>
                  <a:pt x="538" y="468"/>
                </a:cubicBezTo>
                <a:cubicBezTo>
                  <a:pt x="538" y="503"/>
                  <a:pt x="510" y="532"/>
                  <a:pt x="474" y="532"/>
                </a:cubicBezTo>
                <a:close/>
                <a:moveTo>
                  <a:pt x="474" y="418"/>
                </a:moveTo>
                <a:cubicBezTo>
                  <a:pt x="447" y="418"/>
                  <a:pt x="425" y="441"/>
                  <a:pt x="425" y="468"/>
                </a:cubicBezTo>
                <a:cubicBezTo>
                  <a:pt x="425" y="496"/>
                  <a:pt x="447" y="518"/>
                  <a:pt x="474" y="518"/>
                </a:cubicBezTo>
                <a:cubicBezTo>
                  <a:pt x="502" y="518"/>
                  <a:pt x="524" y="496"/>
                  <a:pt x="524" y="468"/>
                </a:cubicBezTo>
                <a:cubicBezTo>
                  <a:pt x="524" y="441"/>
                  <a:pt x="502" y="418"/>
                  <a:pt x="474" y="418"/>
                </a:cubicBezTo>
                <a:close/>
                <a:moveTo>
                  <a:pt x="180" y="532"/>
                </a:moveTo>
                <a:cubicBezTo>
                  <a:pt x="145" y="532"/>
                  <a:pt x="116" y="503"/>
                  <a:pt x="116" y="468"/>
                </a:cubicBezTo>
                <a:cubicBezTo>
                  <a:pt x="116" y="433"/>
                  <a:pt x="145" y="404"/>
                  <a:pt x="180" y="404"/>
                </a:cubicBezTo>
                <a:cubicBezTo>
                  <a:pt x="215" y="404"/>
                  <a:pt x="244" y="433"/>
                  <a:pt x="244" y="468"/>
                </a:cubicBezTo>
                <a:cubicBezTo>
                  <a:pt x="244" y="503"/>
                  <a:pt x="215" y="532"/>
                  <a:pt x="180" y="532"/>
                </a:cubicBezTo>
                <a:close/>
                <a:moveTo>
                  <a:pt x="180" y="418"/>
                </a:moveTo>
                <a:cubicBezTo>
                  <a:pt x="153" y="418"/>
                  <a:pt x="130" y="441"/>
                  <a:pt x="130" y="468"/>
                </a:cubicBezTo>
                <a:cubicBezTo>
                  <a:pt x="130" y="496"/>
                  <a:pt x="153" y="518"/>
                  <a:pt x="180" y="518"/>
                </a:cubicBezTo>
                <a:cubicBezTo>
                  <a:pt x="208" y="518"/>
                  <a:pt x="230" y="496"/>
                  <a:pt x="230" y="468"/>
                </a:cubicBezTo>
                <a:cubicBezTo>
                  <a:pt x="230" y="441"/>
                  <a:pt x="208" y="418"/>
                  <a:pt x="180" y="418"/>
                </a:cubicBezTo>
                <a:close/>
                <a:moveTo>
                  <a:pt x="140" y="389"/>
                </a:moveTo>
                <a:cubicBezTo>
                  <a:pt x="123" y="389"/>
                  <a:pt x="108" y="376"/>
                  <a:pt x="106" y="360"/>
                </a:cubicBezTo>
                <a:cubicBezTo>
                  <a:pt x="69" y="67"/>
                  <a:pt x="69" y="67"/>
                  <a:pt x="69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16" y="67"/>
                  <a:pt x="0" y="52"/>
                  <a:pt x="0" y="33"/>
                </a:cubicBezTo>
                <a:cubicBezTo>
                  <a:pt x="0" y="15"/>
                  <a:pt x="16" y="0"/>
                  <a:pt x="3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6" y="0"/>
                  <a:pt x="130" y="12"/>
                  <a:pt x="132" y="29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551" y="66"/>
                  <a:pt x="551" y="66"/>
                  <a:pt x="551" y="66"/>
                </a:cubicBezTo>
                <a:cubicBezTo>
                  <a:pt x="561" y="66"/>
                  <a:pt x="570" y="70"/>
                  <a:pt x="576" y="77"/>
                </a:cubicBezTo>
                <a:cubicBezTo>
                  <a:pt x="583" y="84"/>
                  <a:pt x="586" y="94"/>
                  <a:pt x="585" y="103"/>
                </a:cubicBezTo>
                <a:cubicBezTo>
                  <a:pt x="560" y="318"/>
                  <a:pt x="560" y="318"/>
                  <a:pt x="560" y="318"/>
                </a:cubicBezTo>
                <a:cubicBezTo>
                  <a:pt x="559" y="334"/>
                  <a:pt x="546" y="346"/>
                  <a:pt x="531" y="348"/>
                </a:cubicBezTo>
                <a:cubicBezTo>
                  <a:pt x="143" y="389"/>
                  <a:pt x="143" y="389"/>
                  <a:pt x="143" y="389"/>
                </a:cubicBezTo>
                <a:cubicBezTo>
                  <a:pt x="143" y="389"/>
                  <a:pt x="143" y="389"/>
                  <a:pt x="142" y="389"/>
                </a:cubicBezTo>
                <a:cubicBezTo>
                  <a:pt x="142" y="389"/>
                  <a:pt x="141" y="389"/>
                  <a:pt x="140" y="389"/>
                </a:cubicBezTo>
                <a:close/>
                <a:moveTo>
                  <a:pt x="34" y="14"/>
                </a:moveTo>
                <a:cubicBezTo>
                  <a:pt x="23" y="14"/>
                  <a:pt x="14" y="22"/>
                  <a:pt x="14" y="33"/>
                </a:cubicBezTo>
                <a:cubicBezTo>
                  <a:pt x="14" y="44"/>
                  <a:pt x="23" y="53"/>
                  <a:pt x="34" y="53"/>
                </a:cubicBezTo>
                <a:cubicBezTo>
                  <a:pt x="75" y="53"/>
                  <a:pt x="75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120" y="358"/>
                  <a:pt x="120" y="358"/>
                  <a:pt x="120" y="358"/>
                </a:cubicBezTo>
                <a:cubicBezTo>
                  <a:pt x="122" y="368"/>
                  <a:pt x="131" y="376"/>
                  <a:pt x="142" y="375"/>
                </a:cubicBezTo>
                <a:cubicBezTo>
                  <a:pt x="142" y="375"/>
                  <a:pt x="142" y="375"/>
                  <a:pt x="142" y="375"/>
                </a:cubicBezTo>
                <a:cubicBezTo>
                  <a:pt x="529" y="334"/>
                  <a:pt x="529" y="334"/>
                  <a:pt x="529" y="334"/>
                </a:cubicBezTo>
                <a:cubicBezTo>
                  <a:pt x="538" y="333"/>
                  <a:pt x="545" y="326"/>
                  <a:pt x="546" y="317"/>
                </a:cubicBezTo>
                <a:cubicBezTo>
                  <a:pt x="571" y="102"/>
                  <a:pt x="571" y="102"/>
                  <a:pt x="571" y="102"/>
                </a:cubicBezTo>
                <a:cubicBezTo>
                  <a:pt x="571" y="96"/>
                  <a:pt x="570" y="91"/>
                  <a:pt x="566" y="86"/>
                </a:cubicBezTo>
                <a:cubicBezTo>
                  <a:pt x="562" y="82"/>
                  <a:pt x="557" y="80"/>
                  <a:pt x="551" y="80"/>
                </a:cubicBezTo>
                <a:cubicBezTo>
                  <a:pt x="131" y="80"/>
                  <a:pt x="131" y="80"/>
                  <a:pt x="131" y="80"/>
                </a:cubicBezTo>
                <a:cubicBezTo>
                  <a:pt x="127" y="80"/>
                  <a:pt x="124" y="77"/>
                  <a:pt x="124" y="74"/>
                </a:cubicBezTo>
                <a:cubicBezTo>
                  <a:pt x="118" y="31"/>
                  <a:pt x="118" y="31"/>
                  <a:pt x="118" y="31"/>
                </a:cubicBezTo>
                <a:cubicBezTo>
                  <a:pt x="117" y="21"/>
                  <a:pt x="109" y="14"/>
                  <a:pt x="99" y="14"/>
                </a:cubicBezTo>
                <a:lnTo>
                  <a:pt x="34" y="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84" name="Freeform 39"/>
          <p:cNvSpPr>
            <a:spLocks noEditPoints="1"/>
          </p:cNvSpPr>
          <p:nvPr/>
        </p:nvSpPr>
        <p:spPr bwMode="auto">
          <a:xfrm>
            <a:off x="16210700" y="10315578"/>
            <a:ext cx="824579" cy="765945"/>
          </a:xfrm>
          <a:custGeom>
            <a:avLst/>
            <a:gdLst>
              <a:gd name="T0" fmla="*/ 387 w 759"/>
              <a:gd name="T1" fmla="*/ 56 h 705"/>
              <a:gd name="T2" fmla="*/ 387 w 759"/>
              <a:gd name="T3" fmla="*/ 7 h 705"/>
              <a:gd name="T4" fmla="*/ 380 w 759"/>
              <a:gd name="T5" fmla="*/ 0 h 705"/>
              <a:gd name="T6" fmla="*/ 373 w 759"/>
              <a:gd name="T7" fmla="*/ 7 h 705"/>
              <a:gd name="T8" fmla="*/ 373 w 759"/>
              <a:gd name="T9" fmla="*/ 56 h 705"/>
              <a:gd name="T10" fmla="*/ 0 w 759"/>
              <a:gd name="T11" fmla="*/ 404 h 705"/>
              <a:gd name="T12" fmla="*/ 0 w 759"/>
              <a:gd name="T13" fmla="*/ 405 h 705"/>
              <a:gd name="T14" fmla="*/ 5 w 759"/>
              <a:gd name="T15" fmla="*/ 411 h 705"/>
              <a:gd name="T16" fmla="*/ 13 w 759"/>
              <a:gd name="T17" fmla="*/ 409 h 705"/>
              <a:gd name="T18" fmla="*/ 131 w 759"/>
              <a:gd name="T19" fmla="*/ 346 h 705"/>
              <a:gd name="T20" fmla="*/ 250 w 759"/>
              <a:gd name="T21" fmla="*/ 409 h 705"/>
              <a:gd name="T22" fmla="*/ 261 w 759"/>
              <a:gd name="T23" fmla="*/ 409 h 705"/>
              <a:gd name="T24" fmla="*/ 373 w 759"/>
              <a:gd name="T25" fmla="*/ 346 h 705"/>
              <a:gd name="T26" fmla="*/ 373 w 759"/>
              <a:gd name="T27" fmla="*/ 631 h 705"/>
              <a:gd name="T28" fmla="*/ 308 w 759"/>
              <a:gd name="T29" fmla="*/ 691 h 705"/>
              <a:gd name="T30" fmla="*/ 243 w 759"/>
              <a:gd name="T31" fmla="*/ 631 h 705"/>
              <a:gd name="T32" fmla="*/ 236 w 759"/>
              <a:gd name="T33" fmla="*/ 624 h 705"/>
              <a:gd name="T34" fmla="*/ 229 w 759"/>
              <a:gd name="T35" fmla="*/ 631 h 705"/>
              <a:gd name="T36" fmla="*/ 308 w 759"/>
              <a:gd name="T37" fmla="*/ 705 h 705"/>
              <a:gd name="T38" fmla="*/ 387 w 759"/>
              <a:gd name="T39" fmla="*/ 631 h 705"/>
              <a:gd name="T40" fmla="*/ 387 w 759"/>
              <a:gd name="T41" fmla="*/ 346 h 705"/>
              <a:gd name="T42" fmla="*/ 498 w 759"/>
              <a:gd name="T43" fmla="*/ 409 h 705"/>
              <a:gd name="T44" fmla="*/ 504 w 759"/>
              <a:gd name="T45" fmla="*/ 412 h 705"/>
              <a:gd name="T46" fmla="*/ 510 w 759"/>
              <a:gd name="T47" fmla="*/ 409 h 705"/>
              <a:gd name="T48" fmla="*/ 628 w 759"/>
              <a:gd name="T49" fmla="*/ 346 h 705"/>
              <a:gd name="T50" fmla="*/ 747 w 759"/>
              <a:gd name="T51" fmla="*/ 409 h 705"/>
              <a:gd name="T52" fmla="*/ 752 w 759"/>
              <a:gd name="T53" fmla="*/ 412 h 705"/>
              <a:gd name="T54" fmla="*/ 754 w 759"/>
              <a:gd name="T55" fmla="*/ 411 h 705"/>
              <a:gd name="T56" fmla="*/ 759 w 759"/>
              <a:gd name="T57" fmla="*/ 405 h 705"/>
              <a:gd name="T58" fmla="*/ 759 w 759"/>
              <a:gd name="T59" fmla="*/ 404 h 705"/>
              <a:gd name="T60" fmla="*/ 387 w 759"/>
              <a:gd name="T61" fmla="*/ 56 h 705"/>
              <a:gd name="T62" fmla="*/ 628 w 759"/>
              <a:gd name="T63" fmla="*/ 332 h 705"/>
              <a:gd name="T64" fmla="*/ 504 w 759"/>
              <a:gd name="T65" fmla="*/ 393 h 705"/>
              <a:gd name="T66" fmla="*/ 380 w 759"/>
              <a:gd name="T67" fmla="*/ 332 h 705"/>
              <a:gd name="T68" fmla="*/ 256 w 759"/>
              <a:gd name="T69" fmla="*/ 393 h 705"/>
              <a:gd name="T70" fmla="*/ 131 w 759"/>
              <a:gd name="T71" fmla="*/ 332 h 705"/>
              <a:gd name="T72" fmla="*/ 15 w 759"/>
              <a:gd name="T73" fmla="*/ 384 h 705"/>
              <a:gd name="T74" fmla="*/ 380 w 759"/>
              <a:gd name="T75" fmla="*/ 70 h 705"/>
              <a:gd name="T76" fmla="*/ 745 w 759"/>
              <a:gd name="T77" fmla="*/ 384 h 705"/>
              <a:gd name="T78" fmla="*/ 628 w 759"/>
              <a:gd name="T79" fmla="*/ 332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9" h="705">
                <a:moveTo>
                  <a:pt x="387" y="56"/>
                </a:moveTo>
                <a:cubicBezTo>
                  <a:pt x="387" y="7"/>
                  <a:pt x="387" y="7"/>
                  <a:pt x="387" y="7"/>
                </a:cubicBezTo>
                <a:cubicBezTo>
                  <a:pt x="387" y="3"/>
                  <a:pt x="384" y="0"/>
                  <a:pt x="380" y="0"/>
                </a:cubicBezTo>
                <a:cubicBezTo>
                  <a:pt x="376" y="0"/>
                  <a:pt x="373" y="3"/>
                  <a:pt x="373" y="7"/>
                </a:cubicBezTo>
                <a:cubicBezTo>
                  <a:pt x="373" y="56"/>
                  <a:pt x="373" y="56"/>
                  <a:pt x="373" y="56"/>
                </a:cubicBezTo>
                <a:cubicBezTo>
                  <a:pt x="167" y="59"/>
                  <a:pt x="0" y="214"/>
                  <a:pt x="0" y="404"/>
                </a:cubicBezTo>
                <a:cubicBezTo>
                  <a:pt x="0" y="405"/>
                  <a:pt x="0" y="405"/>
                  <a:pt x="0" y="405"/>
                </a:cubicBezTo>
                <a:cubicBezTo>
                  <a:pt x="0" y="408"/>
                  <a:pt x="2" y="410"/>
                  <a:pt x="5" y="411"/>
                </a:cubicBezTo>
                <a:cubicBezTo>
                  <a:pt x="8" y="412"/>
                  <a:pt x="11" y="411"/>
                  <a:pt x="13" y="409"/>
                </a:cubicBezTo>
                <a:cubicBezTo>
                  <a:pt x="40" y="369"/>
                  <a:pt x="85" y="346"/>
                  <a:pt x="131" y="346"/>
                </a:cubicBezTo>
                <a:cubicBezTo>
                  <a:pt x="178" y="346"/>
                  <a:pt x="223" y="369"/>
                  <a:pt x="250" y="409"/>
                </a:cubicBezTo>
                <a:cubicBezTo>
                  <a:pt x="253" y="412"/>
                  <a:pt x="259" y="412"/>
                  <a:pt x="261" y="409"/>
                </a:cubicBezTo>
                <a:cubicBezTo>
                  <a:pt x="287" y="371"/>
                  <a:pt x="329" y="348"/>
                  <a:pt x="373" y="346"/>
                </a:cubicBezTo>
                <a:cubicBezTo>
                  <a:pt x="373" y="631"/>
                  <a:pt x="373" y="631"/>
                  <a:pt x="373" y="631"/>
                </a:cubicBezTo>
                <a:cubicBezTo>
                  <a:pt x="373" y="664"/>
                  <a:pt x="344" y="691"/>
                  <a:pt x="308" y="691"/>
                </a:cubicBezTo>
                <a:cubicBezTo>
                  <a:pt x="272" y="691"/>
                  <a:pt x="243" y="664"/>
                  <a:pt x="243" y="631"/>
                </a:cubicBezTo>
                <a:cubicBezTo>
                  <a:pt x="243" y="627"/>
                  <a:pt x="240" y="624"/>
                  <a:pt x="236" y="624"/>
                </a:cubicBezTo>
                <a:cubicBezTo>
                  <a:pt x="233" y="624"/>
                  <a:pt x="229" y="627"/>
                  <a:pt x="229" y="631"/>
                </a:cubicBezTo>
                <a:cubicBezTo>
                  <a:pt x="229" y="672"/>
                  <a:pt x="265" y="705"/>
                  <a:pt x="308" y="705"/>
                </a:cubicBezTo>
                <a:cubicBezTo>
                  <a:pt x="352" y="705"/>
                  <a:pt x="387" y="672"/>
                  <a:pt x="387" y="631"/>
                </a:cubicBezTo>
                <a:cubicBezTo>
                  <a:pt x="387" y="346"/>
                  <a:pt x="387" y="346"/>
                  <a:pt x="387" y="346"/>
                </a:cubicBezTo>
                <a:cubicBezTo>
                  <a:pt x="431" y="348"/>
                  <a:pt x="472" y="371"/>
                  <a:pt x="498" y="409"/>
                </a:cubicBezTo>
                <a:cubicBezTo>
                  <a:pt x="500" y="410"/>
                  <a:pt x="502" y="412"/>
                  <a:pt x="504" y="412"/>
                </a:cubicBezTo>
                <a:cubicBezTo>
                  <a:pt x="506" y="412"/>
                  <a:pt x="508" y="410"/>
                  <a:pt x="510" y="409"/>
                </a:cubicBezTo>
                <a:cubicBezTo>
                  <a:pt x="537" y="369"/>
                  <a:pt x="581" y="346"/>
                  <a:pt x="628" y="346"/>
                </a:cubicBezTo>
                <a:cubicBezTo>
                  <a:pt x="675" y="346"/>
                  <a:pt x="719" y="369"/>
                  <a:pt x="747" y="409"/>
                </a:cubicBezTo>
                <a:cubicBezTo>
                  <a:pt x="748" y="411"/>
                  <a:pt x="750" y="412"/>
                  <a:pt x="752" y="412"/>
                </a:cubicBezTo>
                <a:cubicBezTo>
                  <a:pt x="753" y="412"/>
                  <a:pt x="754" y="411"/>
                  <a:pt x="754" y="411"/>
                </a:cubicBezTo>
                <a:cubicBezTo>
                  <a:pt x="757" y="410"/>
                  <a:pt x="759" y="408"/>
                  <a:pt x="759" y="405"/>
                </a:cubicBezTo>
                <a:cubicBezTo>
                  <a:pt x="759" y="404"/>
                  <a:pt x="759" y="404"/>
                  <a:pt x="759" y="404"/>
                </a:cubicBezTo>
                <a:cubicBezTo>
                  <a:pt x="759" y="214"/>
                  <a:pt x="593" y="59"/>
                  <a:pt x="387" y="56"/>
                </a:cubicBezTo>
                <a:close/>
                <a:moveTo>
                  <a:pt x="628" y="332"/>
                </a:moveTo>
                <a:cubicBezTo>
                  <a:pt x="580" y="332"/>
                  <a:pt x="534" y="354"/>
                  <a:pt x="504" y="393"/>
                </a:cubicBezTo>
                <a:cubicBezTo>
                  <a:pt x="474" y="354"/>
                  <a:pt x="428" y="332"/>
                  <a:pt x="380" y="332"/>
                </a:cubicBezTo>
                <a:cubicBezTo>
                  <a:pt x="332" y="332"/>
                  <a:pt x="286" y="354"/>
                  <a:pt x="256" y="393"/>
                </a:cubicBezTo>
                <a:cubicBezTo>
                  <a:pt x="225" y="354"/>
                  <a:pt x="180" y="332"/>
                  <a:pt x="131" y="332"/>
                </a:cubicBezTo>
                <a:cubicBezTo>
                  <a:pt x="87" y="332"/>
                  <a:pt x="45" y="351"/>
                  <a:pt x="15" y="384"/>
                </a:cubicBezTo>
                <a:cubicBezTo>
                  <a:pt x="27" y="209"/>
                  <a:pt x="186" y="70"/>
                  <a:pt x="380" y="70"/>
                </a:cubicBezTo>
                <a:cubicBezTo>
                  <a:pt x="574" y="70"/>
                  <a:pt x="733" y="209"/>
                  <a:pt x="745" y="384"/>
                </a:cubicBezTo>
                <a:cubicBezTo>
                  <a:pt x="715" y="351"/>
                  <a:pt x="673" y="332"/>
                  <a:pt x="628" y="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86" name="Freeform 43"/>
          <p:cNvSpPr>
            <a:spLocks noEditPoints="1"/>
          </p:cNvSpPr>
          <p:nvPr/>
        </p:nvSpPr>
        <p:spPr bwMode="auto">
          <a:xfrm>
            <a:off x="22080181" y="10390103"/>
            <a:ext cx="128723" cy="128295"/>
          </a:xfrm>
          <a:custGeom>
            <a:avLst/>
            <a:gdLst>
              <a:gd name="T0" fmla="*/ 63 w 127"/>
              <a:gd name="T1" fmla="*/ 127 h 127"/>
              <a:gd name="T2" fmla="*/ 127 w 127"/>
              <a:gd name="T3" fmla="*/ 63 h 127"/>
              <a:gd name="T4" fmla="*/ 63 w 127"/>
              <a:gd name="T5" fmla="*/ 0 h 127"/>
              <a:gd name="T6" fmla="*/ 0 w 127"/>
              <a:gd name="T7" fmla="*/ 63 h 127"/>
              <a:gd name="T8" fmla="*/ 63 w 127"/>
              <a:gd name="T9" fmla="*/ 127 h 127"/>
              <a:gd name="T10" fmla="*/ 63 w 127"/>
              <a:gd name="T11" fmla="*/ 14 h 127"/>
              <a:gd name="T12" fmla="*/ 113 w 127"/>
              <a:gd name="T13" fmla="*/ 63 h 127"/>
              <a:gd name="T14" fmla="*/ 63 w 127"/>
              <a:gd name="T15" fmla="*/ 113 h 127"/>
              <a:gd name="T16" fmla="*/ 14 w 127"/>
              <a:gd name="T17" fmla="*/ 63 h 127"/>
              <a:gd name="T18" fmla="*/ 63 w 127"/>
              <a:gd name="T19" fmla="*/ 1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127">
                <a:moveTo>
                  <a:pt x="63" y="127"/>
                </a:moveTo>
                <a:cubicBezTo>
                  <a:pt x="98" y="127"/>
                  <a:pt x="127" y="98"/>
                  <a:pt x="127" y="63"/>
                </a:cubicBezTo>
                <a:cubicBezTo>
                  <a:pt x="127" y="28"/>
                  <a:pt x="98" y="0"/>
                  <a:pt x="63" y="0"/>
                </a:cubicBezTo>
                <a:cubicBezTo>
                  <a:pt x="28" y="0"/>
                  <a:pt x="0" y="28"/>
                  <a:pt x="0" y="63"/>
                </a:cubicBezTo>
                <a:cubicBezTo>
                  <a:pt x="0" y="98"/>
                  <a:pt x="28" y="127"/>
                  <a:pt x="63" y="127"/>
                </a:cubicBezTo>
                <a:close/>
                <a:moveTo>
                  <a:pt x="63" y="14"/>
                </a:moveTo>
                <a:cubicBezTo>
                  <a:pt x="91" y="14"/>
                  <a:pt x="113" y="36"/>
                  <a:pt x="113" y="63"/>
                </a:cubicBezTo>
                <a:cubicBezTo>
                  <a:pt x="113" y="90"/>
                  <a:pt x="91" y="113"/>
                  <a:pt x="63" y="113"/>
                </a:cubicBezTo>
                <a:cubicBezTo>
                  <a:pt x="36" y="113"/>
                  <a:pt x="14" y="90"/>
                  <a:pt x="14" y="63"/>
                </a:cubicBezTo>
                <a:cubicBezTo>
                  <a:pt x="14" y="36"/>
                  <a:pt x="36" y="14"/>
                  <a:pt x="63" y="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87" name="Freeform 44"/>
          <p:cNvSpPr>
            <a:spLocks noEditPoints="1"/>
          </p:cNvSpPr>
          <p:nvPr/>
        </p:nvSpPr>
        <p:spPr bwMode="auto">
          <a:xfrm>
            <a:off x="21764767" y="10532464"/>
            <a:ext cx="727156" cy="538756"/>
          </a:xfrm>
          <a:custGeom>
            <a:avLst/>
            <a:gdLst>
              <a:gd name="T0" fmla="*/ 614 w 719"/>
              <a:gd name="T1" fmla="*/ 152 h 533"/>
              <a:gd name="T2" fmla="*/ 519 w 719"/>
              <a:gd name="T3" fmla="*/ 2 h 533"/>
              <a:gd name="T4" fmla="*/ 375 w 719"/>
              <a:gd name="T5" fmla="*/ 25 h 533"/>
              <a:gd name="T6" fmla="*/ 111 w 719"/>
              <a:gd name="T7" fmla="*/ 244 h 533"/>
              <a:gd name="T8" fmla="*/ 14 w 719"/>
              <a:gd name="T9" fmla="*/ 162 h 533"/>
              <a:gd name="T10" fmla="*/ 103 w 719"/>
              <a:gd name="T11" fmla="*/ 73 h 533"/>
              <a:gd name="T12" fmla="*/ 0 w 719"/>
              <a:gd name="T13" fmla="*/ 162 h 533"/>
              <a:gd name="T14" fmla="*/ 110 w 719"/>
              <a:gd name="T15" fmla="*/ 258 h 533"/>
              <a:gd name="T16" fmla="*/ 176 w 719"/>
              <a:gd name="T17" fmla="*/ 408 h 533"/>
              <a:gd name="T18" fmla="*/ 225 w 719"/>
              <a:gd name="T19" fmla="*/ 528 h 533"/>
              <a:gd name="T20" fmla="*/ 330 w 719"/>
              <a:gd name="T21" fmla="*/ 482 h 533"/>
              <a:gd name="T22" fmla="*/ 499 w 719"/>
              <a:gd name="T23" fmla="*/ 533 h 533"/>
              <a:gd name="T24" fmla="*/ 527 w 719"/>
              <a:gd name="T25" fmla="*/ 528 h 533"/>
              <a:gd name="T26" fmla="*/ 575 w 719"/>
              <a:gd name="T27" fmla="*/ 407 h 533"/>
              <a:gd name="T28" fmla="*/ 648 w 719"/>
              <a:gd name="T29" fmla="*/ 358 h 533"/>
              <a:gd name="T30" fmla="*/ 648 w 719"/>
              <a:gd name="T31" fmla="*/ 152 h 533"/>
              <a:gd name="T32" fmla="*/ 610 w 719"/>
              <a:gd name="T33" fmla="*/ 344 h 533"/>
              <a:gd name="T34" fmla="*/ 562 w 719"/>
              <a:gd name="T35" fmla="*/ 400 h 533"/>
              <a:gd name="T36" fmla="*/ 566 w 719"/>
              <a:gd name="T37" fmla="*/ 425 h 533"/>
              <a:gd name="T38" fmla="*/ 499 w 719"/>
              <a:gd name="T39" fmla="*/ 519 h 533"/>
              <a:gd name="T40" fmla="*/ 499 w 719"/>
              <a:gd name="T41" fmla="*/ 519 h 533"/>
              <a:gd name="T42" fmla="*/ 426 w 719"/>
              <a:gd name="T43" fmla="*/ 467 h 533"/>
              <a:gd name="T44" fmla="*/ 327 w 719"/>
              <a:gd name="T45" fmla="*/ 467 h 533"/>
              <a:gd name="T46" fmla="*/ 252 w 719"/>
              <a:gd name="T47" fmla="*/ 519 h 533"/>
              <a:gd name="T48" fmla="*/ 185 w 719"/>
              <a:gd name="T49" fmla="*/ 425 h 533"/>
              <a:gd name="T50" fmla="*/ 189 w 719"/>
              <a:gd name="T51" fmla="*/ 401 h 533"/>
              <a:gd name="T52" fmla="*/ 177 w 719"/>
              <a:gd name="T53" fmla="*/ 115 h 533"/>
              <a:gd name="T54" fmla="*/ 459 w 719"/>
              <a:gd name="T55" fmla="*/ 51 h 533"/>
              <a:gd name="T56" fmla="*/ 514 w 719"/>
              <a:gd name="T57" fmla="*/ 16 h 533"/>
              <a:gd name="T58" fmla="*/ 547 w 719"/>
              <a:gd name="T59" fmla="*/ 92 h 533"/>
              <a:gd name="T60" fmla="*/ 604 w 719"/>
              <a:gd name="T61" fmla="*/ 163 h 533"/>
              <a:gd name="T62" fmla="*/ 648 w 719"/>
              <a:gd name="T63" fmla="*/ 166 h 533"/>
              <a:gd name="T64" fmla="*/ 648 w 719"/>
              <a:gd name="T65" fmla="*/ 344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19" h="533">
                <a:moveTo>
                  <a:pt x="648" y="152"/>
                </a:moveTo>
                <a:cubicBezTo>
                  <a:pt x="614" y="152"/>
                  <a:pt x="614" y="152"/>
                  <a:pt x="614" y="152"/>
                </a:cubicBezTo>
                <a:cubicBezTo>
                  <a:pt x="601" y="129"/>
                  <a:pt x="583" y="108"/>
                  <a:pt x="561" y="89"/>
                </a:cubicBezTo>
                <a:cubicBezTo>
                  <a:pt x="562" y="53"/>
                  <a:pt x="558" y="7"/>
                  <a:pt x="519" y="2"/>
                </a:cubicBezTo>
                <a:cubicBezTo>
                  <a:pt x="499" y="0"/>
                  <a:pt x="478" y="11"/>
                  <a:pt x="458" y="36"/>
                </a:cubicBezTo>
                <a:cubicBezTo>
                  <a:pt x="431" y="28"/>
                  <a:pt x="404" y="25"/>
                  <a:pt x="375" y="25"/>
                </a:cubicBezTo>
                <a:cubicBezTo>
                  <a:pt x="290" y="25"/>
                  <a:pt x="214" y="54"/>
                  <a:pt x="167" y="105"/>
                </a:cubicBezTo>
                <a:cubicBezTo>
                  <a:pt x="133" y="142"/>
                  <a:pt x="114" y="189"/>
                  <a:pt x="111" y="244"/>
                </a:cubicBezTo>
                <a:cubicBezTo>
                  <a:pt x="96" y="244"/>
                  <a:pt x="96" y="244"/>
                  <a:pt x="96" y="244"/>
                </a:cubicBezTo>
                <a:cubicBezTo>
                  <a:pt x="51" y="244"/>
                  <a:pt x="14" y="207"/>
                  <a:pt x="14" y="162"/>
                </a:cubicBezTo>
                <a:cubicBezTo>
                  <a:pt x="14" y="117"/>
                  <a:pt x="51" y="80"/>
                  <a:pt x="96" y="80"/>
                </a:cubicBezTo>
                <a:cubicBezTo>
                  <a:pt x="100" y="80"/>
                  <a:pt x="103" y="77"/>
                  <a:pt x="103" y="73"/>
                </a:cubicBezTo>
                <a:cubicBezTo>
                  <a:pt x="103" y="69"/>
                  <a:pt x="100" y="66"/>
                  <a:pt x="96" y="66"/>
                </a:cubicBezTo>
                <a:cubicBezTo>
                  <a:pt x="43" y="66"/>
                  <a:pt x="0" y="109"/>
                  <a:pt x="0" y="162"/>
                </a:cubicBezTo>
                <a:cubicBezTo>
                  <a:pt x="0" y="215"/>
                  <a:pt x="43" y="258"/>
                  <a:pt x="96" y="258"/>
                </a:cubicBezTo>
                <a:cubicBezTo>
                  <a:pt x="110" y="258"/>
                  <a:pt x="110" y="258"/>
                  <a:pt x="110" y="258"/>
                </a:cubicBezTo>
                <a:cubicBezTo>
                  <a:pt x="110" y="268"/>
                  <a:pt x="111" y="278"/>
                  <a:pt x="111" y="288"/>
                </a:cubicBezTo>
                <a:cubicBezTo>
                  <a:pt x="115" y="329"/>
                  <a:pt x="137" y="370"/>
                  <a:pt x="176" y="408"/>
                </a:cubicBezTo>
                <a:cubicBezTo>
                  <a:pt x="172" y="420"/>
                  <a:pt x="172" y="420"/>
                  <a:pt x="172" y="420"/>
                </a:cubicBezTo>
                <a:cubicBezTo>
                  <a:pt x="157" y="464"/>
                  <a:pt x="181" y="513"/>
                  <a:pt x="225" y="528"/>
                </a:cubicBezTo>
                <a:cubicBezTo>
                  <a:pt x="234" y="531"/>
                  <a:pt x="243" y="533"/>
                  <a:pt x="252" y="533"/>
                </a:cubicBezTo>
                <a:cubicBezTo>
                  <a:pt x="286" y="533"/>
                  <a:pt x="317" y="512"/>
                  <a:pt x="330" y="482"/>
                </a:cubicBezTo>
                <a:cubicBezTo>
                  <a:pt x="361" y="486"/>
                  <a:pt x="391" y="486"/>
                  <a:pt x="421" y="481"/>
                </a:cubicBezTo>
                <a:cubicBezTo>
                  <a:pt x="435" y="512"/>
                  <a:pt x="465" y="533"/>
                  <a:pt x="499" y="533"/>
                </a:cubicBezTo>
                <a:cubicBezTo>
                  <a:pt x="499" y="533"/>
                  <a:pt x="499" y="533"/>
                  <a:pt x="499" y="533"/>
                </a:cubicBezTo>
                <a:cubicBezTo>
                  <a:pt x="509" y="533"/>
                  <a:pt x="518" y="531"/>
                  <a:pt x="527" y="528"/>
                </a:cubicBezTo>
                <a:cubicBezTo>
                  <a:pt x="571" y="513"/>
                  <a:pt x="595" y="464"/>
                  <a:pt x="580" y="420"/>
                </a:cubicBezTo>
                <a:cubicBezTo>
                  <a:pt x="575" y="407"/>
                  <a:pt x="575" y="407"/>
                  <a:pt x="575" y="407"/>
                </a:cubicBezTo>
                <a:cubicBezTo>
                  <a:pt x="590" y="392"/>
                  <a:pt x="603" y="376"/>
                  <a:pt x="614" y="358"/>
                </a:cubicBezTo>
                <a:cubicBezTo>
                  <a:pt x="648" y="358"/>
                  <a:pt x="648" y="358"/>
                  <a:pt x="648" y="358"/>
                </a:cubicBezTo>
                <a:cubicBezTo>
                  <a:pt x="688" y="358"/>
                  <a:pt x="719" y="314"/>
                  <a:pt x="719" y="255"/>
                </a:cubicBezTo>
                <a:cubicBezTo>
                  <a:pt x="719" y="197"/>
                  <a:pt x="688" y="152"/>
                  <a:pt x="648" y="152"/>
                </a:cubicBezTo>
                <a:close/>
                <a:moveTo>
                  <a:pt x="648" y="344"/>
                </a:moveTo>
                <a:cubicBezTo>
                  <a:pt x="610" y="344"/>
                  <a:pt x="610" y="344"/>
                  <a:pt x="610" y="344"/>
                </a:cubicBezTo>
                <a:cubicBezTo>
                  <a:pt x="607" y="344"/>
                  <a:pt x="605" y="345"/>
                  <a:pt x="603" y="348"/>
                </a:cubicBezTo>
                <a:cubicBezTo>
                  <a:pt x="593" y="367"/>
                  <a:pt x="579" y="384"/>
                  <a:pt x="562" y="400"/>
                </a:cubicBezTo>
                <a:cubicBezTo>
                  <a:pt x="560" y="402"/>
                  <a:pt x="559" y="405"/>
                  <a:pt x="560" y="407"/>
                </a:cubicBezTo>
                <a:cubicBezTo>
                  <a:pt x="566" y="425"/>
                  <a:pt x="566" y="425"/>
                  <a:pt x="566" y="425"/>
                </a:cubicBezTo>
                <a:cubicBezTo>
                  <a:pt x="579" y="462"/>
                  <a:pt x="559" y="502"/>
                  <a:pt x="522" y="515"/>
                </a:cubicBezTo>
                <a:cubicBezTo>
                  <a:pt x="515" y="517"/>
                  <a:pt x="507" y="519"/>
                  <a:pt x="499" y="519"/>
                </a:cubicBezTo>
                <a:cubicBezTo>
                  <a:pt x="499" y="526"/>
                  <a:pt x="499" y="526"/>
                  <a:pt x="499" y="526"/>
                </a:cubicBezTo>
                <a:cubicBezTo>
                  <a:pt x="499" y="519"/>
                  <a:pt x="499" y="519"/>
                  <a:pt x="499" y="519"/>
                </a:cubicBezTo>
                <a:cubicBezTo>
                  <a:pt x="469" y="519"/>
                  <a:pt x="442" y="500"/>
                  <a:pt x="432" y="471"/>
                </a:cubicBezTo>
                <a:cubicBezTo>
                  <a:pt x="431" y="468"/>
                  <a:pt x="429" y="467"/>
                  <a:pt x="426" y="467"/>
                </a:cubicBezTo>
                <a:cubicBezTo>
                  <a:pt x="425" y="467"/>
                  <a:pt x="425" y="467"/>
                  <a:pt x="425" y="467"/>
                </a:cubicBezTo>
                <a:cubicBezTo>
                  <a:pt x="393" y="472"/>
                  <a:pt x="360" y="472"/>
                  <a:pt x="327" y="467"/>
                </a:cubicBezTo>
                <a:cubicBezTo>
                  <a:pt x="324" y="466"/>
                  <a:pt x="320" y="468"/>
                  <a:pt x="319" y="471"/>
                </a:cubicBezTo>
                <a:cubicBezTo>
                  <a:pt x="309" y="500"/>
                  <a:pt x="282" y="519"/>
                  <a:pt x="252" y="519"/>
                </a:cubicBezTo>
                <a:cubicBezTo>
                  <a:pt x="245" y="519"/>
                  <a:pt x="237" y="517"/>
                  <a:pt x="230" y="515"/>
                </a:cubicBezTo>
                <a:cubicBezTo>
                  <a:pt x="193" y="502"/>
                  <a:pt x="173" y="462"/>
                  <a:pt x="185" y="425"/>
                </a:cubicBezTo>
                <a:cubicBezTo>
                  <a:pt x="191" y="408"/>
                  <a:pt x="191" y="408"/>
                  <a:pt x="191" y="408"/>
                </a:cubicBezTo>
                <a:cubicBezTo>
                  <a:pt x="192" y="406"/>
                  <a:pt x="191" y="403"/>
                  <a:pt x="189" y="401"/>
                </a:cubicBezTo>
                <a:cubicBezTo>
                  <a:pt x="162" y="376"/>
                  <a:pt x="130" y="336"/>
                  <a:pt x="125" y="287"/>
                </a:cubicBezTo>
                <a:cubicBezTo>
                  <a:pt x="119" y="216"/>
                  <a:pt x="137" y="159"/>
                  <a:pt x="177" y="115"/>
                </a:cubicBezTo>
                <a:cubicBezTo>
                  <a:pt x="221" y="66"/>
                  <a:pt x="294" y="39"/>
                  <a:pt x="375" y="39"/>
                </a:cubicBezTo>
                <a:cubicBezTo>
                  <a:pt x="404" y="39"/>
                  <a:pt x="432" y="43"/>
                  <a:pt x="459" y="51"/>
                </a:cubicBezTo>
                <a:cubicBezTo>
                  <a:pt x="462" y="52"/>
                  <a:pt x="465" y="51"/>
                  <a:pt x="467" y="48"/>
                </a:cubicBezTo>
                <a:cubicBezTo>
                  <a:pt x="477" y="34"/>
                  <a:pt x="494" y="16"/>
                  <a:pt x="514" y="16"/>
                </a:cubicBezTo>
                <a:cubicBezTo>
                  <a:pt x="515" y="16"/>
                  <a:pt x="516" y="16"/>
                  <a:pt x="518" y="16"/>
                </a:cubicBezTo>
                <a:cubicBezTo>
                  <a:pt x="539" y="19"/>
                  <a:pt x="548" y="43"/>
                  <a:pt x="547" y="92"/>
                </a:cubicBezTo>
                <a:cubicBezTo>
                  <a:pt x="547" y="95"/>
                  <a:pt x="548" y="97"/>
                  <a:pt x="549" y="98"/>
                </a:cubicBezTo>
                <a:cubicBezTo>
                  <a:pt x="572" y="117"/>
                  <a:pt x="591" y="139"/>
                  <a:pt x="604" y="163"/>
                </a:cubicBezTo>
                <a:cubicBezTo>
                  <a:pt x="605" y="165"/>
                  <a:pt x="608" y="166"/>
                  <a:pt x="610" y="166"/>
                </a:cubicBezTo>
                <a:cubicBezTo>
                  <a:pt x="648" y="166"/>
                  <a:pt x="648" y="166"/>
                  <a:pt x="648" y="166"/>
                </a:cubicBezTo>
                <a:cubicBezTo>
                  <a:pt x="680" y="166"/>
                  <a:pt x="705" y="205"/>
                  <a:pt x="705" y="255"/>
                </a:cubicBezTo>
                <a:cubicBezTo>
                  <a:pt x="705" y="306"/>
                  <a:pt x="680" y="344"/>
                  <a:pt x="648" y="34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88" name="Freeform 45"/>
          <p:cNvSpPr>
            <a:spLocks/>
          </p:cNvSpPr>
          <p:nvPr/>
        </p:nvSpPr>
        <p:spPr bwMode="auto">
          <a:xfrm>
            <a:off x="22032868" y="10618564"/>
            <a:ext cx="222494" cy="44327"/>
          </a:xfrm>
          <a:custGeom>
            <a:avLst/>
            <a:gdLst>
              <a:gd name="T0" fmla="*/ 216 w 220"/>
              <a:gd name="T1" fmla="*/ 30 h 44"/>
              <a:gd name="T2" fmla="*/ 110 w 220"/>
              <a:gd name="T3" fmla="*/ 0 h 44"/>
              <a:gd name="T4" fmla="*/ 5 w 220"/>
              <a:gd name="T5" fmla="*/ 30 h 44"/>
              <a:gd name="T6" fmla="*/ 2 w 220"/>
              <a:gd name="T7" fmla="*/ 39 h 44"/>
              <a:gd name="T8" fmla="*/ 12 w 220"/>
              <a:gd name="T9" fmla="*/ 42 h 44"/>
              <a:gd name="T10" fmla="*/ 110 w 220"/>
              <a:gd name="T11" fmla="*/ 14 h 44"/>
              <a:gd name="T12" fmla="*/ 209 w 220"/>
              <a:gd name="T13" fmla="*/ 42 h 44"/>
              <a:gd name="T14" fmla="*/ 212 w 220"/>
              <a:gd name="T15" fmla="*/ 43 h 44"/>
              <a:gd name="T16" fmla="*/ 218 w 220"/>
              <a:gd name="T17" fmla="*/ 39 h 44"/>
              <a:gd name="T18" fmla="*/ 216 w 220"/>
              <a:gd name="T19" fmla="*/ 3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44">
                <a:moveTo>
                  <a:pt x="216" y="30"/>
                </a:moveTo>
                <a:cubicBezTo>
                  <a:pt x="185" y="10"/>
                  <a:pt x="149" y="0"/>
                  <a:pt x="110" y="0"/>
                </a:cubicBezTo>
                <a:cubicBezTo>
                  <a:pt x="72" y="0"/>
                  <a:pt x="36" y="10"/>
                  <a:pt x="5" y="30"/>
                </a:cubicBezTo>
                <a:cubicBezTo>
                  <a:pt x="1" y="32"/>
                  <a:pt x="0" y="36"/>
                  <a:pt x="2" y="39"/>
                </a:cubicBezTo>
                <a:cubicBezTo>
                  <a:pt x="4" y="43"/>
                  <a:pt x="9" y="44"/>
                  <a:pt x="12" y="42"/>
                </a:cubicBezTo>
                <a:cubicBezTo>
                  <a:pt x="41" y="24"/>
                  <a:pt x="75" y="14"/>
                  <a:pt x="110" y="14"/>
                </a:cubicBezTo>
                <a:cubicBezTo>
                  <a:pt x="146" y="14"/>
                  <a:pt x="180" y="24"/>
                  <a:pt x="209" y="42"/>
                </a:cubicBezTo>
                <a:cubicBezTo>
                  <a:pt x="210" y="42"/>
                  <a:pt x="211" y="43"/>
                  <a:pt x="212" y="43"/>
                </a:cubicBezTo>
                <a:cubicBezTo>
                  <a:pt x="215" y="43"/>
                  <a:pt x="217" y="42"/>
                  <a:pt x="218" y="39"/>
                </a:cubicBezTo>
                <a:cubicBezTo>
                  <a:pt x="220" y="36"/>
                  <a:pt x="219" y="32"/>
                  <a:pt x="216" y="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868" tIns="121934" rIns="243868" bIns="121934" numCol="1" anchor="t" anchorCtr="0" compatLnSpc="1">
            <a:prstTxWarp prst="textNoShape">
              <a:avLst/>
            </a:prstTxWarp>
          </a:bodyPr>
          <a:lstStyle/>
          <a:p>
            <a:pPr defTabSz="2438584"/>
            <a:endParaRPr lang="en-US" sz="6401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142" name="Right Triangle 141"/>
          <p:cNvSpPr/>
          <p:nvPr/>
        </p:nvSpPr>
        <p:spPr>
          <a:xfrm rot="16200000">
            <a:off x="3929693" y="8966499"/>
            <a:ext cx="2338033" cy="2338033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84"/>
            <a:endParaRPr lang="en-US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143" name="Folded Corner 142"/>
          <p:cNvSpPr/>
          <p:nvPr/>
        </p:nvSpPr>
        <p:spPr>
          <a:xfrm>
            <a:off x="1581973" y="3780385"/>
            <a:ext cx="4698336" cy="7534082"/>
          </a:xfrm>
          <a:prstGeom prst="foldedCorner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736" tIns="1707078" rIns="487736" bIns="487736" numCol="1" spcCol="1270" anchor="t" anchorCtr="0">
            <a:noAutofit/>
          </a:bodyPr>
          <a:lstStyle/>
          <a:p>
            <a:pPr defTabSz="1778134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 dirty="0">
                <a:solidFill>
                  <a:srgbClr val="272E3A"/>
                </a:solidFill>
                <a:latin typeface="Montserrat Light"/>
              </a:rPr>
              <a:t>Key data point</a:t>
            </a:r>
          </a:p>
          <a:p>
            <a:pPr defTabSz="1778134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rgbClr val="272E3A"/>
                </a:solidFill>
                <a:latin typeface="Montserrat Light"/>
              </a:rPr>
              <a:t>This option has a triangle on the upper left. Throughout the design, we use subtle color shifts to add visual interest and convey.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829335" y="4126964"/>
            <a:ext cx="3112109" cy="1077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584"/>
            <a:r>
              <a:rPr lang="en-US" sz="6401">
                <a:solidFill>
                  <a:srgbClr val="272E3A"/>
                </a:solidFill>
                <a:latin typeface="Roboto Light"/>
              </a:rPr>
              <a:t>$109.95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583559" y="3690076"/>
            <a:ext cx="4698336" cy="9144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84"/>
            <a:endParaRPr lang="en-US" b="1">
              <a:ln w="22225">
                <a:solidFill>
                  <a:srgbClr val="33B1E9"/>
                </a:solidFill>
                <a:prstDash val="solid"/>
              </a:ln>
              <a:solidFill>
                <a:srgbClr val="272E3A"/>
              </a:solidFill>
              <a:latin typeface="Roboto Light"/>
            </a:endParaRPr>
          </a:p>
        </p:txBody>
      </p:sp>
      <p:sp>
        <p:nvSpPr>
          <p:cNvPr id="138" name="Right Triangle 137"/>
          <p:cNvSpPr/>
          <p:nvPr/>
        </p:nvSpPr>
        <p:spPr>
          <a:xfrm rot="16200000">
            <a:off x="9490157" y="8966499"/>
            <a:ext cx="2338033" cy="2338033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84"/>
            <a:endParaRPr lang="en-US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139" name="Folded Corner 138"/>
          <p:cNvSpPr/>
          <p:nvPr/>
        </p:nvSpPr>
        <p:spPr>
          <a:xfrm>
            <a:off x="7142436" y="3780385"/>
            <a:ext cx="4698336" cy="7534082"/>
          </a:xfrm>
          <a:prstGeom prst="foldedCorner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736" tIns="1707078" rIns="487736" bIns="487736" numCol="1" spcCol="1270" anchor="t" anchorCtr="0">
            <a:noAutofit/>
          </a:bodyPr>
          <a:lstStyle/>
          <a:p>
            <a:pPr defTabSz="1778134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>
                <a:solidFill>
                  <a:srgbClr val="272E3A"/>
                </a:solidFill>
                <a:latin typeface="Montserrat Light"/>
              </a:rPr>
              <a:t>Key data point</a:t>
            </a:r>
          </a:p>
          <a:p>
            <a:pPr defTabSz="1778134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srgbClr val="272E3A"/>
                </a:solidFill>
                <a:latin typeface="Montserrat Light"/>
              </a:rPr>
              <a:t>This option has a triangle on the upper left. Throughout the design, we use subtle color shifts to add visual interest and convey.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89797" y="4126964"/>
            <a:ext cx="2656803" cy="1077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584"/>
            <a:r>
              <a:rPr lang="en-US" sz="6401">
                <a:solidFill>
                  <a:srgbClr val="272E3A"/>
                </a:solidFill>
                <a:latin typeface="Roboto Light"/>
              </a:rPr>
              <a:t>$75.45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144022" y="3690076"/>
            <a:ext cx="4698336" cy="914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84"/>
            <a:endParaRPr lang="en-US">
              <a:solidFill>
                <a:srgbClr val="272E3A"/>
              </a:solidFill>
              <a:latin typeface="Roboto Light"/>
            </a:endParaRPr>
          </a:p>
        </p:txBody>
      </p:sp>
      <p:sp>
        <p:nvSpPr>
          <p:cNvPr id="134" name="Right Triangle 133"/>
          <p:cNvSpPr/>
          <p:nvPr/>
        </p:nvSpPr>
        <p:spPr>
          <a:xfrm rot="16200000">
            <a:off x="15026558" y="8966499"/>
            <a:ext cx="2338033" cy="2338033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84"/>
            <a:endParaRPr lang="en-US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135" name="Folded Corner 134"/>
          <p:cNvSpPr/>
          <p:nvPr/>
        </p:nvSpPr>
        <p:spPr>
          <a:xfrm>
            <a:off x="12678837" y="3780385"/>
            <a:ext cx="4698336" cy="7534082"/>
          </a:xfrm>
          <a:prstGeom prst="foldedCorner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736" tIns="1707078" rIns="487736" bIns="487736" numCol="1" spcCol="1270" anchor="t" anchorCtr="0">
            <a:noAutofit/>
          </a:bodyPr>
          <a:lstStyle/>
          <a:p>
            <a:pPr defTabSz="1778134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>
                <a:solidFill>
                  <a:srgbClr val="272E3A"/>
                </a:solidFill>
                <a:latin typeface="Montserrat Light"/>
              </a:rPr>
              <a:t>Key data point</a:t>
            </a:r>
          </a:p>
          <a:p>
            <a:pPr defTabSz="1778134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srgbClr val="272E3A"/>
                </a:solidFill>
                <a:latin typeface="Montserrat Light"/>
              </a:rPr>
              <a:t>This option has a triangle on the upper left. Throughout the design, we use subtle color shifts to add visual interest and convey.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926198" y="4126964"/>
            <a:ext cx="2656803" cy="1077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584"/>
            <a:r>
              <a:rPr lang="en-US" sz="6401">
                <a:solidFill>
                  <a:srgbClr val="272E3A"/>
                </a:solidFill>
                <a:latin typeface="Roboto Light"/>
              </a:rPr>
              <a:t>$65.99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2680423" y="3690076"/>
            <a:ext cx="4698336" cy="914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84"/>
            <a:endParaRPr lang="en-US">
              <a:solidFill>
                <a:srgbClr val="272E3A"/>
              </a:solidFill>
              <a:latin typeface="Roboto Light"/>
            </a:endParaRPr>
          </a:p>
        </p:txBody>
      </p:sp>
      <p:sp>
        <p:nvSpPr>
          <p:cNvPr id="130" name="Right Triangle 129"/>
          <p:cNvSpPr/>
          <p:nvPr/>
        </p:nvSpPr>
        <p:spPr>
          <a:xfrm rot="16200000">
            <a:off x="20554473" y="8966499"/>
            <a:ext cx="2338033" cy="2338033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84"/>
            <a:endParaRPr lang="en-US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131" name="Folded Corner 130"/>
          <p:cNvSpPr/>
          <p:nvPr/>
        </p:nvSpPr>
        <p:spPr>
          <a:xfrm>
            <a:off x="18206753" y="3780385"/>
            <a:ext cx="4698336" cy="7534082"/>
          </a:xfrm>
          <a:prstGeom prst="foldedCorner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736" tIns="1707078" rIns="487736" bIns="487736" numCol="1" spcCol="1270" anchor="t" anchorCtr="0">
            <a:noAutofit/>
          </a:bodyPr>
          <a:lstStyle/>
          <a:p>
            <a:pPr defTabSz="1778134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>
                <a:solidFill>
                  <a:srgbClr val="272E3A"/>
                </a:solidFill>
                <a:latin typeface="Montserrat Light"/>
              </a:rPr>
              <a:t>Key data point</a:t>
            </a:r>
          </a:p>
          <a:p>
            <a:pPr defTabSz="1778134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srgbClr val="272E3A"/>
                </a:solidFill>
                <a:latin typeface="Montserrat Light"/>
              </a:rPr>
              <a:t>This option has a triangle on the upper left. Throughout the design, we use subtle color shifts to add visual interest and convey.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8454114" y="4126964"/>
            <a:ext cx="2656803" cy="1077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584"/>
            <a:r>
              <a:rPr lang="en-US" sz="6401">
                <a:solidFill>
                  <a:srgbClr val="272E3A"/>
                </a:solidFill>
                <a:latin typeface="Roboto Light"/>
              </a:rPr>
              <a:t>$53.83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8208339" y="3690076"/>
            <a:ext cx="4698336" cy="9144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84"/>
            <a:endParaRPr lang="en-US">
              <a:solidFill>
                <a:srgbClr val="272E3A"/>
              </a:solidFill>
              <a:latin typeface="Roboto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7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142" grpId="0" animBg="1"/>
      <p:bldP spid="143" grpId="0" animBg="1"/>
      <p:bldP spid="144" grpId="0"/>
      <p:bldP spid="145" grpId="0" animBg="1"/>
      <p:bldP spid="138" grpId="0" animBg="1"/>
      <p:bldP spid="139" grpId="0" animBg="1"/>
      <p:bldP spid="140" grpId="0"/>
      <p:bldP spid="141" grpId="0" animBg="1"/>
      <p:bldP spid="134" grpId="0" animBg="1"/>
      <p:bldP spid="135" grpId="0" animBg="1"/>
      <p:bldP spid="136" grpId="0"/>
      <p:bldP spid="137" grpId="0" animBg="1"/>
      <p:bldP spid="130" grpId="0" animBg="1"/>
      <p:bldP spid="131" grpId="0" animBg="1"/>
      <p:bldP spid="132" grpId="0"/>
      <p:bldP spid="1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64406" y="3824295"/>
          <a:ext cx="21058355" cy="8112848"/>
        </p:xfrm>
        <a:graphic>
          <a:graphicData uri="http://schemas.openxmlformats.org/drawingml/2006/table">
            <a:tbl>
              <a:tblPr/>
              <a:tblGrid>
                <a:gridCol w="421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1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1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291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800" b="0" dirty="0">
                          <a:solidFill>
                            <a:srgbClr val="FFFFFF"/>
                          </a:solidFill>
                          <a:latin typeface="+mj-lt"/>
                        </a:rPr>
                        <a:t>SMALL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800" b="0" dirty="0">
                          <a:solidFill>
                            <a:srgbClr val="FFFFFF"/>
                          </a:solidFill>
                          <a:latin typeface="+mj-lt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800" b="0" dirty="0">
                          <a:solidFill>
                            <a:srgbClr val="FFFFFF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800" b="0" dirty="0" err="1">
                          <a:solidFill>
                            <a:srgbClr val="FFFFFF"/>
                          </a:solidFill>
                          <a:latin typeface="+mj-lt"/>
                        </a:rPr>
                        <a:t>Standred</a:t>
                      </a:r>
                      <a:r>
                        <a:rPr lang="en-US" sz="2800" b="0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800" b="0" dirty="0">
                          <a:solidFill>
                            <a:srgbClr val="FFFFFF"/>
                          </a:solidFill>
                          <a:latin typeface="+mj-lt"/>
                        </a:rPr>
                        <a:t>Primum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350 mbps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350 mbps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350 mbps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350 mbps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 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Free Phone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Free Phone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Free Phone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Free Phone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Free Phone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Limited Account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Limit Account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Limit Account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Unlimited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Unlimited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2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 User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12 User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12 User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 User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Unlimited User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500 MB Space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500 MB Space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800 MB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 GB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 GB Space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2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45 free SMS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23 free SMS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55 free SMS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35 free SMS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500 free SMS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14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+mj-lt"/>
                        </a:rPr>
                        <a:t>$10.00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/month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$20.00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/month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3200" b="0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$30.00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/month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$75.00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/month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$90.00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/month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098490-0309-4CFD-BA8C-ECCA61F5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714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08611" y="4122490"/>
            <a:ext cx="3618980" cy="7836807"/>
            <a:chOff x="3390378" y="3544496"/>
            <a:chExt cx="3618561" cy="7835900"/>
          </a:xfrm>
        </p:grpSpPr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3390381" y="4274746"/>
              <a:ext cx="3618558" cy="64643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78" name="Round Same Side Corner Rectangle 77"/>
            <p:cNvSpPr/>
            <p:nvPr/>
          </p:nvSpPr>
          <p:spPr>
            <a:xfrm rot="10800000">
              <a:off x="3390378" y="4261934"/>
              <a:ext cx="3618560" cy="14416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44" tIns="109723" rIns="219444" bIns="109723" rtlCol="0" anchor="ctr"/>
            <a:lstStyle/>
            <a:p>
              <a:pPr algn="ctr" defTabSz="1828617"/>
              <a:endParaRPr lang="bg-BG" sz="3600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3390381" y="3544496"/>
              <a:ext cx="3618558" cy="736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0" name="Rectangle 6"/>
            <p:cNvSpPr>
              <a:spLocks/>
            </p:cNvSpPr>
            <p:nvPr/>
          </p:nvSpPr>
          <p:spPr bwMode="auto">
            <a:xfrm>
              <a:off x="4266453" y="3620696"/>
              <a:ext cx="1866414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600" dirty="0">
                  <a:solidFill>
                    <a:prstClr val="white"/>
                  </a:solidFill>
                  <a:latin typeface="Lato Regular"/>
                  <a:ea typeface="ＭＳ Ｐゴシック" charset="0"/>
                  <a:cs typeface="Lato Regular"/>
                  <a:sym typeface="Lato Bold" charset="0"/>
                </a:rPr>
                <a:t>Basic</a:t>
              </a:r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3390381" y="10034196"/>
              <a:ext cx="3618558" cy="134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4241060" y="4535096"/>
              <a:ext cx="1866414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5001" dirty="0">
                  <a:solidFill>
                    <a:prstClr val="white"/>
                  </a:solidFill>
                  <a:latin typeface="Lato Bold" charset="0"/>
                  <a:ea typeface="ＭＳ Ｐゴシック" charset="0"/>
                  <a:cs typeface="ＭＳ Ｐゴシック" charset="0"/>
                  <a:sym typeface="Lato Bold" charset="0"/>
                </a:rPr>
                <a:t>$10</a:t>
              </a: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4266453" y="6097196"/>
              <a:ext cx="1866414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6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Monthly</a:t>
              </a:r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3657012" y="70369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1 GB Bandwith</a:t>
              </a:r>
            </a:p>
          </p:txBody>
        </p:sp>
        <p:sp>
          <p:nvSpPr>
            <p:cNvPr id="16" name="Rectangle 12"/>
            <p:cNvSpPr>
              <a:spLocks/>
            </p:cNvSpPr>
            <p:nvPr/>
          </p:nvSpPr>
          <p:spPr bwMode="auto">
            <a:xfrm>
              <a:off x="3657012" y="7557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120 MB Max File Size</a:t>
              </a:r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3657012" y="8065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3 GHZ CPU 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3657012" y="8573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2 GB Memory Ram</a:t>
              </a:r>
            </a:p>
          </p:txBody>
        </p:sp>
        <p:sp>
          <p:nvSpPr>
            <p:cNvPr id="19" name="Rectangle 15"/>
            <p:cNvSpPr>
              <a:spLocks/>
            </p:cNvSpPr>
            <p:nvPr/>
          </p:nvSpPr>
          <p:spPr bwMode="auto">
            <a:xfrm>
              <a:off x="3657012" y="9081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Exclusive</a:t>
              </a:r>
            </a:p>
          </p:txBody>
        </p:sp>
        <p:sp>
          <p:nvSpPr>
            <p:cNvPr id="20" name="Rectangle 16"/>
            <p:cNvSpPr>
              <a:spLocks/>
            </p:cNvSpPr>
            <p:nvPr/>
          </p:nvSpPr>
          <p:spPr bwMode="auto">
            <a:xfrm>
              <a:off x="3390381" y="6668696"/>
              <a:ext cx="3618558" cy="254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79" name="Rectangle 6"/>
            <p:cNvSpPr>
              <a:spLocks/>
            </p:cNvSpPr>
            <p:nvPr/>
          </p:nvSpPr>
          <p:spPr bwMode="auto">
            <a:xfrm>
              <a:off x="3390381" y="10034196"/>
              <a:ext cx="3618557" cy="13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b="1" dirty="0">
                  <a:solidFill>
                    <a:prstClr val="white"/>
                  </a:solidFill>
                  <a:latin typeface="Lato Regular"/>
                  <a:ea typeface="ＭＳ Ｐゴシック" charset="0"/>
                  <a:cs typeface="Lato Regular"/>
                  <a:sym typeface="Lato Bold" charset="0"/>
                </a:rPr>
                <a:t>1 MONTH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85259" y="4122490"/>
            <a:ext cx="3618980" cy="7836807"/>
            <a:chOff x="3390378" y="3544496"/>
            <a:chExt cx="3618561" cy="7835900"/>
          </a:xfrm>
        </p:grpSpPr>
        <p:sp>
          <p:nvSpPr>
            <p:cNvPr id="126" name="Rectangle 4"/>
            <p:cNvSpPr>
              <a:spLocks/>
            </p:cNvSpPr>
            <p:nvPr/>
          </p:nvSpPr>
          <p:spPr bwMode="auto">
            <a:xfrm>
              <a:off x="3390381" y="4274746"/>
              <a:ext cx="3618558" cy="64643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27" name="Round Same Side Corner Rectangle 126"/>
            <p:cNvSpPr/>
            <p:nvPr/>
          </p:nvSpPr>
          <p:spPr>
            <a:xfrm rot="10800000">
              <a:off x="3390378" y="4261934"/>
              <a:ext cx="3618560" cy="14416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44" tIns="109723" rIns="219444" bIns="109723" rtlCol="0" anchor="ctr"/>
            <a:lstStyle/>
            <a:p>
              <a:pPr algn="ctr" defTabSz="1828617"/>
              <a:endParaRPr lang="bg-BG" sz="3600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28" name="Rectangle 3"/>
            <p:cNvSpPr>
              <a:spLocks/>
            </p:cNvSpPr>
            <p:nvPr/>
          </p:nvSpPr>
          <p:spPr bwMode="auto">
            <a:xfrm>
              <a:off x="3390381" y="3544496"/>
              <a:ext cx="3618558" cy="736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29" name="Rectangle 6"/>
            <p:cNvSpPr>
              <a:spLocks/>
            </p:cNvSpPr>
            <p:nvPr/>
          </p:nvSpPr>
          <p:spPr bwMode="auto">
            <a:xfrm>
              <a:off x="4266453" y="3620696"/>
              <a:ext cx="1866414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600" dirty="0">
                  <a:solidFill>
                    <a:prstClr val="white"/>
                  </a:solidFill>
                  <a:latin typeface="Lato Regular"/>
                  <a:ea typeface="ＭＳ Ｐゴシック" charset="0"/>
                  <a:cs typeface="Lato Regular"/>
                  <a:sym typeface="Lato Bold" charset="0"/>
                </a:rPr>
                <a:t>Basic</a:t>
              </a:r>
            </a:p>
          </p:txBody>
        </p:sp>
        <p:sp>
          <p:nvSpPr>
            <p:cNvPr id="130" name="Rectangle 7"/>
            <p:cNvSpPr>
              <a:spLocks/>
            </p:cNvSpPr>
            <p:nvPr/>
          </p:nvSpPr>
          <p:spPr bwMode="auto">
            <a:xfrm>
              <a:off x="3390381" y="10034196"/>
              <a:ext cx="3618558" cy="134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31" name="Rectangle 8"/>
            <p:cNvSpPr>
              <a:spLocks/>
            </p:cNvSpPr>
            <p:nvPr/>
          </p:nvSpPr>
          <p:spPr bwMode="auto">
            <a:xfrm>
              <a:off x="4241060" y="4535096"/>
              <a:ext cx="1866414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5001" dirty="0">
                  <a:solidFill>
                    <a:prstClr val="white"/>
                  </a:solidFill>
                  <a:latin typeface="Lato Bold" charset="0"/>
                  <a:ea typeface="ＭＳ Ｐゴシック" charset="0"/>
                  <a:cs typeface="ＭＳ Ｐゴシック" charset="0"/>
                  <a:sym typeface="Lato Bold" charset="0"/>
                </a:rPr>
                <a:t>$10</a:t>
              </a:r>
            </a:p>
          </p:txBody>
        </p:sp>
        <p:sp>
          <p:nvSpPr>
            <p:cNvPr id="132" name="Rectangle 9"/>
            <p:cNvSpPr>
              <a:spLocks/>
            </p:cNvSpPr>
            <p:nvPr/>
          </p:nvSpPr>
          <p:spPr bwMode="auto">
            <a:xfrm>
              <a:off x="4266453" y="6097196"/>
              <a:ext cx="1866414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6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Monthly</a:t>
              </a:r>
            </a:p>
          </p:txBody>
        </p:sp>
        <p:sp>
          <p:nvSpPr>
            <p:cNvPr id="133" name="Rectangle 11"/>
            <p:cNvSpPr>
              <a:spLocks/>
            </p:cNvSpPr>
            <p:nvPr/>
          </p:nvSpPr>
          <p:spPr bwMode="auto">
            <a:xfrm>
              <a:off x="3657012" y="70369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1 GB Bandwith</a:t>
              </a:r>
            </a:p>
          </p:txBody>
        </p:sp>
        <p:sp>
          <p:nvSpPr>
            <p:cNvPr id="134" name="Rectangle 12"/>
            <p:cNvSpPr>
              <a:spLocks/>
            </p:cNvSpPr>
            <p:nvPr/>
          </p:nvSpPr>
          <p:spPr bwMode="auto">
            <a:xfrm>
              <a:off x="3657012" y="7557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120 MB Max File Size</a:t>
              </a:r>
            </a:p>
          </p:txBody>
        </p:sp>
        <p:sp>
          <p:nvSpPr>
            <p:cNvPr id="135" name="Rectangle 13"/>
            <p:cNvSpPr>
              <a:spLocks/>
            </p:cNvSpPr>
            <p:nvPr/>
          </p:nvSpPr>
          <p:spPr bwMode="auto">
            <a:xfrm>
              <a:off x="3657012" y="8065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3 GHZ CPU </a:t>
              </a:r>
            </a:p>
          </p:txBody>
        </p:sp>
        <p:sp>
          <p:nvSpPr>
            <p:cNvPr id="136" name="Rectangle 14"/>
            <p:cNvSpPr>
              <a:spLocks/>
            </p:cNvSpPr>
            <p:nvPr/>
          </p:nvSpPr>
          <p:spPr bwMode="auto">
            <a:xfrm>
              <a:off x="3657012" y="8573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2 GB Memory Ram</a:t>
              </a:r>
            </a:p>
          </p:txBody>
        </p:sp>
        <p:sp>
          <p:nvSpPr>
            <p:cNvPr id="137" name="Rectangle 15"/>
            <p:cNvSpPr>
              <a:spLocks/>
            </p:cNvSpPr>
            <p:nvPr/>
          </p:nvSpPr>
          <p:spPr bwMode="auto">
            <a:xfrm>
              <a:off x="3657012" y="9081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Exclusive</a:t>
              </a:r>
            </a:p>
          </p:txBody>
        </p:sp>
        <p:sp>
          <p:nvSpPr>
            <p:cNvPr id="138" name="Rectangle 16"/>
            <p:cNvSpPr>
              <a:spLocks/>
            </p:cNvSpPr>
            <p:nvPr/>
          </p:nvSpPr>
          <p:spPr bwMode="auto">
            <a:xfrm>
              <a:off x="3390381" y="6668696"/>
              <a:ext cx="3618558" cy="254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39" name="Rectangle 6"/>
            <p:cNvSpPr>
              <a:spLocks/>
            </p:cNvSpPr>
            <p:nvPr/>
          </p:nvSpPr>
          <p:spPr bwMode="auto">
            <a:xfrm>
              <a:off x="3390381" y="10034196"/>
              <a:ext cx="3618557" cy="13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b="1" dirty="0">
                  <a:solidFill>
                    <a:prstClr val="white"/>
                  </a:solidFill>
                  <a:latin typeface="Lato Regular"/>
                  <a:ea typeface="ＭＳ Ｐゴシック" charset="0"/>
                  <a:cs typeface="Lato Regular"/>
                  <a:sym typeface="Lato Bold" charset="0"/>
                </a:rPr>
                <a:t>3 MONTH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2676202" y="4122490"/>
            <a:ext cx="3618980" cy="7836807"/>
            <a:chOff x="3390378" y="3544496"/>
            <a:chExt cx="3618561" cy="7835900"/>
          </a:xfrm>
        </p:grpSpPr>
        <p:sp>
          <p:nvSpPr>
            <p:cNvPr id="141" name="Rectangle 4"/>
            <p:cNvSpPr>
              <a:spLocks/>
            </p:cNvSpPr>
            <p:nvPr/>
          </p:nvSpPr>
          <p:spPr bwMode="auto">
            <a:xfrm>
              <a:off x="3390381" y="4274746"/>
              <a:ext cx="3618558" cy="64643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42" name="Round Same Side Corner Rectangle 141"/>
            <p:cNvSpPr/>
            <p:nvPr/>
          </p:nvSpPr>
          <p:spPr>
            <a:xfrm rot="10800000">
              <a:off x="3390378" y="4261934"/>
              <a:ext cx="3618560" cy="14416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44" tIns="109723" rIns="219444" bIns="109723" rtlCol="0" anchor="ctr"/>
            <a:lstStyle/>
            <a:p>
              <a:pPr algn="ctr" defTabSz="1828617"/>
              <a:endParaRPr lang="bg-BG" sz="3600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43" name="Rectangle 3"/>
            <p:cNvSpPr>
              <a:spLocks/>
            </p:cNvSpPr>
            <p:nvPr/>
          </p:nvSpPr>
          <p:spPr bwMode="auto">
            <a:xfrm>
              <a:off x="3390381" y="3544496"/>
              <a:ext cx="3618558" cy="736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44" name="Rectangle 6"/>
            <p:cNvSpPr>
              <a:spLocks/>
            </p:cNvSpPr>
            <p:nvPr/>
          </p:nvSpPr>
          <p:spPr bwMode="auto">
            <a:xfrm>
              <a:off x="4266453" y="3620696"/>
              <a:ext cx="1866414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600" dirty="0">
                  <a:solidFill>
                    <a:prstClr val="white"/>
                  </a:solidFill>
                  <a:latin typeface="Lato Regular"/>
                  <a:ea typeface="ＭＳ Ｐゴシック" charset="0"/>
                  <a:cs typeface="Lato Regular"/>
                  <a:sym typeface="Lato Bold" charset="0"/>
                </a:rPr>
                <a:t>Basic</a:t>
              </a:r>
            </a:p>
          </p:txBody>
        </p:sp>
        <p:sp>
          <p:nvSpPr>
            <p:cNvPr id="145" name="Rectangle 7"/>
            <p:cNvSpPr>
              <a:spLocks/>
            </p:cNvSpPr>
            <p:nvPr/>
          </p:nvSpPr>
          <p:spPr bwMode="auto">
            <a:xfrm>
              <a:off x="3390381" y="10034196"/>
              <a:ext cx="3618558" cy="1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46" name="Rectangle 8"/>
            <p:cNvSpPr>
              <a:spLocks/>
            </p:cNvSpPr>
            <p:nvPr/>
          </p:nvSpPr>
          <p:spPr bwMode="auto">
            <a:xfrm>
              <a:off x="4241060" y="4535096"/>
              <a:ext cx="1866414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5001" dirty="0">
                  <a:solidFill>
                    <a:prstClr val="white"/>
                  </a:solidFill>
                  <a:latin typeface="Lato Bold" charset="0"/>
                  <a:ea typeface="ＭＳ Ｐゴシック" charset="0"/>
                  <a:cs typeface="ＭＳ Ｐゴシック" charset="0"/>
                  <a:sym typeface="Lato Bold" charset="0"/>
                </a:rPr>
                <a:t>$10</a:t>
              </a:r>
            </a:p>
          </p:txBody>
        </p:sp>
        <p:sp>
          <p:nvSpPr>
            <p:cNvPr id="147" name="Rectangle 9"/>
            <p:cNvSpPr>
              <a:spLocks/>
            </p:cNvSpPr>
            <p:nvPr/>
          </p:nvSpPr>
          <p:spPr bwMode="auto">
            <a:xfrm>
              <a:off x="4266453" y="6097196"/>
              <a:ext cx="1866414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6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Monthly</a:t>
              </a:r>
            </a:p>
          </p:txBody>
        </p:sp>
        <p:sp>
          <p:nvSpPr>
            <p:cNvPr id="148" name="Rectangle 11"/>
            <p:cNvSpPr>
              <a:spLocks/>
            </p:cNvSpPr>
            <p:nvPr/>
          </p:nvSpPr>
          <p:spPr bwMode="auto">
            <a:xfrm>
              <a:off x="3657012" y="70369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1 GB Bandwith</a:t>
              </a:r>
            </a:p>
          </p:txBody>
        </p:sp>
        <p:sp>
          <p:nvSpPr>
            <p:cNvPr id="149" name="Rectangle 12"/>
            <p:cNvSpPr>
              <a:spLocks/>
            </p:cNvSpPr>
            <p:nvPr/>
          </p:nvSpPr>
          <p:spPr bwMode="auto">
            <a:xfrm>
              <a:off x="3657012" y="7557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120 MB Max File Size</a:t>
              </a:r>
            </a:p>
          </p:txBody>
        </p:sp>
        <p:sp>
          <p:nvSpPr>
            <p:cNvPr id="150" name="Rectangle 13"/>
            <p:cNvSpPr>
              <a:spLocks/>
            </p:cNvSpPr>
            <p:nvPr/>
          </p:nvSpPr>
          <p:spPr bwMode="auto">
            <a:xfrm>
              <a:off x="3657012" y="8065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3 GHZ CPU </a:t>
              </a:r>
            </a:p>
          </p:txBody>
        </p:sp>
        <p:sp>
          <p:nvSpPr>
            <p:cNvPr id="151" name="Rectangle 14"/>
            <p:cNvSpPr>
              <a:spLocks/>
            </p:cNvSpPr>
            <p:nvPr/>
          </p:nvSpPr>
          <p:spPr bwMode="auto">
            <a:xfrm>
              <a:off x="3657012" y="8573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2 GB Memory Ram</a:t>
              </a:r>
            </a:p>
          </p:txBody>
        </p:sp>
        <p:sp>
          <p:nvSpPr>
            <p:cNvPr id="152" name="Rectangle 15"/>
            <p:cNvSpPr>
              <a:spLocks/>
            </p:cNvSpPr>
            <p:nvPr/>
          </p:nvSpPr>
          <p:spPr bwMode="auto">
            <a:xfrm>
              <a:off x="3657012" y="9081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Exclusive</a:t>
              </a:r>
            </a:p>
          </p:txBody>
        </p:sp>
        <p:sp>
          <p:nvSpPr>
            <p:cNvPr id="153" name="Rectangle 16"/>
            <p:cNvSpPr>
              <a:spLocks/>
            </p:cNvSpPr>
            <p:nvPr/>
          </p:nvSpPr>
          <p:spPr bwMode="auto">
            <a:xfrm>
              <a:off x="3390381" y="6668696"/>
              <a:ext cx="3618558" cy="254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54" name="Rectangle 6"/>
            <p:cNvSpPr>
              <a:spLocks/>
            </p:cNvSpPr>
            <p:nvPr/>
          </p:nvSpPr>
          <p:spPr bwMode="auto">
            <a:xfrm>
              <a:off x="3390381" y="10034196"/>
              <a:ext cx="3618557" cy="13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b="1" dirty="0">
                  <a:solidFill>
                    <a:prstClr val="white"/>
                  </a:solidFill>
                  <a:latin typeface="Lato Regular"/>
                  <a:ea typeface="ＭＳ Ｐゴシック" charset="0"/>
                  <a:cs typeface="Lato Regular"/>
                  <a:sym typeface="Lato Bold" charset="0"/>
                </a:rPr>
                <a:t>6 MONTH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7452850" y="4122490"/>
            <a:ext cx="3618980" cy="7836807"/>
            <a:chOff x="3390378" y="3544496"/>
            <a:chExt cx="3618561" cy="7835900"/>
          </a:xfrm>
        </p:grpSpPr>
        <p:sp>
          <p:nvSpPr>
            <p:cNvPr id="156" name="Rectangle 4"/>
            <p:cNvSpPr>
              <a:spLocks/>
            </p:cNvSpPr>
            <p:nvPr/>
          </p:nvSpPr>
          <p:spPr bwMode="auto">
            <a:xfrm>
              <a:off x="3390381" y="4274746"/>
              <a:ext cx="3618558" cy="64643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57" name="Round Same Side Corner Rectangle 156"/>
            <p:cNvSpPr/>
            <p:nvPr/>
          </p:nvSpPr>
          <p:spPr>
            <a:xfrm rot="10800000">
              <a:off x="3390378" y="4261934"/>
              <a:ext cx="3618560" cy="14416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44" tIns="109723" rIns="219444" bIns="109723" rtlCol="0" anchor="ctr"/>
            <a:lstStyle/>
            <a:p>
              <a:pPr algn="ctr" defTabSz="1828617"/>
              <a:endParaRPr lang="bg-BG" sz="3600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58" name="Rectangle 3"/>
            <p:cNvSpPr>
              <a:spLocks/>
            </p:cNvSpPr>
            <p:nvPr/>
          </p:nvSpPr>
          <p:spPr bwMode="auto">
            <a:xfrm>
              <a:off x="3390381" y="3544496"/>
              <a:ext cx="3618558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59" name="Rectangle 6"/>
            <p:cNvSpPr>
              <a:spLocks/>
            </p:cNvSpPr>
            <p:nvPr/>
          </p:nvSpPr>
          <p:spPr bwMode="auto">
            <a:xfrm>
              <a:off x="4266453" y="3620696"/>
              <a:ext cx="1866414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600" dirty="0">
                  <a:solidFill>
                    <a:prstClr val="white"/>
                  </a:solidFill>
                  <a:latin typeface="Lato Regular"/>
                  <a:ea typeface="ＭＳ Ｐゴシック" charset="0"/>
                  <a:cs typeface="Lato Regular"/>
                  <a:sym typeface="Lato Bold" charset="0"/>
                </a:rPr>
                <a:t>Basic</a:t>
              </a:r>
            </a:p>
          </p:txBody>
        </p:sp>
        <p:sp>
          <p:nvSpPr>
            <p:cNvPr id="160" name="Rectangle 7"/>
            <p:cNvSpPr>
              <a:spLocks/>
            </p:cNvSpPr>
            <p:nvPr/>
          </p:nvSpPr>
          <p:spPr bwMode="auto">
            <a:xfrm>
              <a:off x="3390381" y="10034196"/>
              <a:ext cx="3618558" cy="1346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61" name="Rectangle 8"/>
            <p:cNvSpPr>
              <a:spLocks/>
            </p:cNvSpPr>
            <p:nvPr/>
          </p:nvSpPr>
          <p:spPr bwMode="auto">
            <a:xfrm>
              <a:off x="4241060" y="4535096"/>
              <a:ext cx="1866414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5001" dirty="0">
                  <a:solidFill>
                    <a:prstClr val="white"/>
                  </a:solidFill>
                  <a:latin typeface="Lato Bold" charset="0"/>
                  <a:ea typeface="ＭＳ Ｐゴシック" charset="0"/>
                  <a:cs typeface="ＭＳ Ｐゴシック" charset="0"/>
                  <a:sym typeface="Lato Bold" charset="0"/>
                </a:rPr>
                <a:t>$10</a:t>
              </a:r>
            </a:p>
          </p:txBody>
        </p:sp>
        <p:sp>
          <p:nvSpPr>
            <p:cNvPr id="162" name="Rectangle 9"/>
            <p:cNvSpPr>
              <a:spLocks/>
            </p:cNvSpPr>
            <p:nvPr/>
          </p:nvSpPr>
          <p:spPr bwMode="auto">
            <a:xfrm>
              <a:off x="4266453" y="6097196"/>
              <a:ext cx="1866414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6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Monthly</a:t>
              </a:r>
            </a:p>
          </p:txBody>
        </p:sp>
        <p:sp>
          <p:nvSpPr>
            <p:cNvPr id="163" name="Rectangle 11"/>
            <p:cNvSpPr>
              <a:spLocks/>
            </p:cNvSpPr>
            <p:nvPr/>
          </p:nvSpPr>
          <p:spPr bwMode="auto">
            <a:xfrm>
              <a:off x="3657012" y="70369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1 GB Bandwith</a:t>
              </a:r>
            </a:p>
          </p:txBody>
        </p:sp>
        <p:sp>
          <p:nvSpPr>
            <p:cNvPr id="164" name="Rectangle 12"/>
            <p:cNvSpPr>
              <a:spLocks/>
            </p:cNvSpPr>
            <p:nvPr/>
          </p:nvSpPr>
          <p:spPr bwMode="auto">
            <a:xfrm>
              <a:off x="3657012" y="7557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120 MB Max File Size</a:t>
              </a:r>
            </a:p>
          </p:txBody>
        </p:sp>
        <p:sp>
          <p:nvSpPr>
            <p:cNvPr id="165" name="Rectangle 13"/>
            <p:cNvSpPr>
              <a:spLocks/>
            </p:cNvSpPr>
            <p:nvPr/>
          </p:nvSpPr>
          <p:spPr bwMode="auto">
            <a:xfrm>
              <a:off x="3657012" y="8065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3 GHZ CPU </a:t>
              </a:r>
            </a:p>
          </p:txBody>
        </p:sp>
        <p:sp>
          <p:nvSpPr>
            <p:cNvPr id="166" name="Rectangle 14"/>
            <p:cNvSpPr>
              <a:spLocks/>
            </p:cNvSpPr>
            <p:nvPr/>
          </p:nvSpPr>
          <p:spPr bwMode="auto">
            <a:xfrm>
              <a:off x="3657012" y="8573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2 GB Memory Ram</a:t>
              </a:r>
            </a:p>
          </p:txBody>
        </p:sp>
        <p:sp>
          <p:nvSpPr>
            <p:cNvPr id="167" name="Rectangle 15"/>
            <p:cNvSpPr>
              <a:spLocks/>
            </p:cNvSpPr>
            <p:nvPr/>
          </p:nvSpPr>
          <p:spPr bwMode="auto">
            <a:xfrm>
              <a:off x="3657012" y="9081696"/>
              <a:ext cx="308529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sz="2000" dirty="0">
                  <a:solidFill>
                    <a:prstClr val="white">
                      <a:lumMod val="65000"/>
                    </a:prstClr>
                  </a:solidFill>
                  <a:latin typeface="Lato Regular" charset="0"/>
                  <a:ea typeface="ＭＳ Ｐゴシック" charset="0"/>
                  <a:cs typeface="ＭＳ Ｐゴシック" charset="0"/>
                  <a:sym typeface="Lato Regular" charset="0"/>
                </a:rPr>
                <a:t>Exclusive</a:t>
              </a:r>
            </a:p>
          </p:txBody>
        </p:sp>
        <p:sp>
          <p:nvSpPr>
            <p:cNvPr id="168" name="Rectangle 16"/>
            <p:cNvSpPr>
              <a:spLocks/>
            </p:cNvSpPr>
            <p:nvPr/>
          </p:nvSpPr>
          <p:spPr bwMode="auto">
            <a:xfrm>
              <a:off x="3390381" y="6668696"/>
              <a:ext cx="3618558" cy="254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1828617"/>
              <a:endParaRPr lang="es-ES" sz="36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69" name="Rectangle 6"/>
            <p:cNvSpPr>
              <a:spLocks/>
            </p:cNvSpPr>
            <p:nvPr/>
          </p:nvSpPr>
          <p:spPr bwMode="auto">
            <a:xfrm>
              <a:off x="3390381" y="10034196"/>
              <a:ext cx="3618557" cy="13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5" rIns="45725" anchor="ctr"/>
            <a:lstStyle/>
            <a:p>
              <a:pPr algn="ctr" defTabSz="1828617"/>
              <a:r>
                <a:rPr lang="en-US" b="1" dirty="0">
                  <a:solidFill>
                    <a:prstClr val="white"/>
                  </a:solidFill>
                  <a:latin typeface="Lato Regular"/>
                  <a:ea typeface="ＭＳ Ｐゴシック" charset="0"/>
                  <a:cs typeface="Lato Regular"/>
                  <a:sym typeface="Lato Bold" charset="0"/>
                </a:rPr>
                <a:t>12 MONTH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36533BF-AEBE-4874-90DD-45838897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445469"/>
                </a:solidFill>
                <a:cs typeface="Lato Regular" charset="0"/>
              </a:rPr>
              <a:t>PRICES TABLE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8840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85946" y="2764422"/>
          <a:ext cx="20880760" cy="8922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6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467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Basic Plan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Professional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Popular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Xtreme</a:t>
                      </a:r>
                      <a:endParaRPr lang="en-US" sz="3600" b="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Ultimate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6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First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First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First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First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First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46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-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Second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Second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Second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Second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6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-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-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Third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Third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Third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46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-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-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-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Fourth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Fourth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46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-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-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-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-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  <a:latin typeface="Lato Light"/>
                          <a:cs typeface="Lato Light"/>
                        </a:rPr>
                        <a:t>Fifth Service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4672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2"/>
                          </a:solidFill>
                          <a:latin typeface="Lato Regular"/>
                          <a:cs typeface="Lato Regular"/>
                        </a:rPr>
                        <a:t>$9.99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2"/>
                          </a:solidFill>
                          <a:latin typeface="Lato Regular"/>
                          <a:cs typeface="Lato Regular"/>
                        </a:rPr>
                        <a:t>$19.99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2"/>
                          </a:solidFill>
                          <a:latin typeface="Lato Regular"/>
                          <a:cs typeface="Lato Regular"/>
                        </a:rPr>
                        <a:t>$49.99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2"/>
                          </a:solidFill>
                          <a:latin typeface="Lato Regular"/>
                          <a:cs typeface="Lato Regular"/>
                        </a:rPr>
                        <a:t>$79.99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2"/>
                          </a:solidFill>
                          <a:latin typeface="Lato Regular"/>
                          <a:cs typeface="Lato Regular"/>
                        </a:rPr>
                        <a:t>$99.99</a:t>
                      </a:r>
                    </a:p>
                  </a:txBody>
                  <a:tcPr marL="91416" marR="91416" marT="45725" marB="4572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4E90F96-50FA-4814-88C9-913D4048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cs typeface="Lato Regular" charset="0"/>
              </a:rPr>
              <a:t>PRICES TABLE</a:t>
            </a:r>
            <a:endParaRPr lang="en-US" sz="6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32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9683583" y="4050482"/>
            <a:ext cx="5020007" cy="8027329"/>
            <a:chOff x="3490153" y="1467556"/>
            <a:chExt cx="2210741" cy="3537183"/>
          </a:xfrm>
        </p:grpSpPr>
        <p:sp>
          <p:nvSpPr>
            <p:cNvPr id="13" name="Rectangle 12"/>
            <p:cNvSpPr/>
            <p:nvPr/>
          </p:nvSpPr>
          <p:spPr>
            <a:xfrm>
              <a:off x="3497609" y="2060818"/>
              <a:ext cx="2199557" cy="257639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06">
                <a:lnSpc>
                  <a:spcPct val="80000"/>
                </a:lnSpc>
                <a:defRPr/>
              </a:pPr>
              <a:r>
                <a:rPr lang="en-US" sz="5301" dirty="0">
                  <a:solidFill>
                    <a:srgbClr val="445469"/>
                  </a:solidFill>
                  <a:latin typeface="Lato Regular"/>
                  <a:cs typeface="Lato Regular"/>
                </a:rPr>
                <a:t>$</a:t>
              </a:r>
              <a:r>
                <a:rPr lang="en-US" sz="9601" dirty="0">
                  <a:solidFill>
                    <a:srgbClr val="445469"/>
                  </a:solidFill>
                  <a:latin typeface="Lato Regular"/>
                  <a:cs typeface="Lato Regular"/>
                </a:rPr>
                <a:t>199</a:t>
              </a:r>
            </a:p>
            <a:p>
              <a:pPr algn="ctr" defTabSz="1219106">
                <a:lnSpc>
                  <a:spcPct val="80000"/>
                </a:lnSpc>
                <a:defRPr/>
              </a:pPr>
              <a:endParaRPr lang="en-US" sz="4300" dirty="0">
                <a:solidFill>
                  <a:srgbClr val="445469"/>
                </a:solidFill>
                <a:latin typeface="Lato Light"/>
                <a:cs typeface="Lato Light"/>
              </a:endParaRPr>
            </a:p>
            <a:p>
              <a:pPr algn="ctr" defTabSz="1219106">
                <a:lnSpc>
                  <a:spcPct val="80000"/>
                </a:lnSpc>
                <a:defRPr/>
              </a:pPr>
              <a:r>
                <a:rPr lang="en-US" sz="2900" dirty="0">
                  <a:solidFill>
                    <a:srgbClr val="445469"/>
                  </a:solidFill>
                  <a:latin typeface="Lato Light"/>
                  <a:cs typeface="Lato Light"/>
                </a:rPr>
                <a:t>Professional Plan</a:t>
              </a:r>
            </a:p>
            <a:p>
              <a:pPr algn="ctr" defTabSz="1219106">
                <a:lnSpc>
                  <a:spcPct val="80000"/>
                </a:lnSpc>
                <a:defRPr/>
              </a:pPr>
              <a:endParaRPr lang="en-US" sz="3700" dirty="0">
                <a:solidFill>
                  <a:srgbClr val="445469"/>
                </a:solidFill>
                <a:latin typeface="Lato Light"/>
                <a:cs typeface="Lato Light"/>
              </a:endParaRP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700" dirty="0">
                  <a:solidFill>
                    <a:srgbClr val="445469"/>
                  </a:solidFill>
                  <a:latin typeface="Lato Light"/>
                  <a:cs typeface="Lato Light"/>
                </a:rPr>
                <a:t>Creation of the Brief</a:t>
              </a: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700" dirty="0">
                  <a:solidFill>
                    <a:srgbClr val="445469"/>
                  </a:solidFill>
                  <a:latin typeface="Lato Light"/>
                  <a:cs typeface="Lato Light"/>
                </a:rPr>
                <a:t>Complete Design</a:t>
              </a: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700" dirty="0">
                  <a:solidFill>
                    <a:srgbClr val="445469"/>
                  </a:solidFill>
                  <a:latin typeface="Lato Light"/>
                  <a:cs typeface="Lato Light"/>
                </a:rPr>
                <a:t>Flyer and Brochures</a:t>
              </a: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700" dirty="0">
                  <a:solidFill>
                    <a:srgbClr val="445469"/>
                  </a:solidFill>
                  <a:latin typeface="Lato Light"/>
                  <a:cs typeface="Lato Light"/>
                </a:rPr>
                <a:t>Plus Logo ID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90153" y="1467556"/>
              <a:ext cx="2210741" cy="5932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06">
                <a:defRPr/>
              </a:pPr>
              <a:r>
                <a:rPr lang="en-US" sz="3600" dirty="0">
                  <a:solidFill>
                    <a:prstClr val="white"/>
                  </a:solidFill>
                  <a:latin typeface="Lato Light"/>
                  <a:cs typeface="Lato Light"/>
                </a:rPr>
                <a:t>Most Popular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90153" y="4637216"/>
              <a:ext cx="2210741" cy="3675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91451" anchor="ctr"/>
            <a:lstStyle/>
            <a:p>
              <a:pPr algn="ctr" defTabSz="1219106">
                <a:defRPr/>
              </a:pPr>
              <a:r>
                <a:rPr lang="en-US" sz="3200" dirty="0">
                  <a:solidFill>
                    <a:prstClr val="white"/>
                  </a:solidFill>
                  <a:latin typeface="Lato Light"/>
                  <a:cs typeface="Lato Light"/>
                </a:rPr>
                <a:t>Learn More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557757" y="4702494"/>
            <a:ext cx="4198859" cy="6723311"/>
            <a:chOff x="3490153" y="1467556"/>
            <a:chExt cx="2210741" cy="3537183"/>
          </a:xfrm>
        </p:grpSpPr>
        <p:sp>
          <p:nvSpPr>
            <p:cNvPr id="17" name="Rectangle 16"/>
            <p:cNvSpPr/>
            <p:nvPr/>
          </p:nvSpPr>
          <p:spPr>
            <a:xfrm>
              <a:off x="3499067" y="2060056"/>
              <a:ext cx="2197370" cy="25771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06">
                <a:lnSpc>
                  <a:spcPct val="80000"/>
                </a:lnSpc>
                <a:defRPr/>
              </a:pPr>
              <a:r>
                <a:rPr lang="en-US" sz="3600" dirty="0">
                  <a:solidFill>
                    <a:srgbClr val="445469"/>
                  </a:solidFill>
                  <a:latin typeface="Lato Regular"/>
                  <a:cs typeface="Lato Regular"/>
                </a:rPr>
                <a:t>$</a:t>
              </a:r>
              <a:r>
                <a:rPr lang="en-US" sz="8801" dirty="0">
                  <a:solidFill>
                    <a:srgbClr val="445469"/>
                  </a:solidFill>
                  <a:latin typeface="Lato Regular"/>
                  <a:cs typeface="Lato Regular"/>
                </a:rPr>
                <a:t>99</a:t>
              </a:r>
            </a:p>
            <a:p>
              <a:pPr algn="ctr" defTabSz="1219106">
                <a:lnSpc>
                  <a:spcPct val="80000"/>
                </a:lnSpc>
                <a:defRPr/>
              </a:pPr>
              <a:endParaRPr lang="en-US" sz="3600" dirty="0">
                <a:solidFill>
                  <a:srgbClr val="445469"/>
                </a:solidFill>
                <a:latin typeface="Lato Light"/>
                <a:cs typeface="Lato Light"/>
              </a:endParaRPr>
            </a:p>
            <a:p>
              <a:pPr algn="ctr" defTabSz="1219106">
                <a:lnSpc>
                  <a:spcPct val="80000"/>
                </a:lnSpc>
                <a:defRPr/>
              </a:pPr>
              <a:r>
                <a:rPr lang="en-US" sz="2700" dirty="0">
                  <a:solidFill>
                    <a:srgbClr val="445469"/>
                  </a:solidFill>
                  <a:latin typeface="Lato Light"/>
                  <a:cs typeface="Lato Light"/>
                </a:rPr>
                <a:t>Basic Plan</a:t>
              </a:r>
            </a:p>
            <a:p>
              <a:pPr algn="ctr" defTabSz="1219106">
                <a:lnSpc>
                  <a:spcPct val="80000"/>
                </a:lnSpc>
                <a:defRPr/>
              </a:pPr>
              <a:endParaRPr lang="en-US" sz="2900" dirty="0">
                <a:solidFill>
                  <a:srgbClr val="445469"/>
                </a:solidFill>
                <a:latin typeface="Lato Light"/>
                <a:cs typeface="Lato Light"/>
              </a:endParaRP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400" dirty="0">
                  <a:solidFill>
                    <a:srgbClr val="445469"/>
                  </a:solidFill>
                  <a:latin typeface="Lato Light"/>
                  <a:cs typeface="Lato Light"/>
                </a:rPr>
                <a:t>Creation of the Brief</a:t>
              </a: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400" dirty="0">
                  <a:solidFill>
                    <a:srgbClr val="445469"/>
                  </a:solidFill>
                  <a:latin typeface="Lato Light"/>
                  <a:cs typeface="Lato Light"/>
                </a:rPr>
                <a:t>Complete Design</a:t>
              </a: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400" dirty="0">
                  <a:solidFill>
                    <a:srgbClr val="445469"/>
                  </a:solidFill>
                  <a:latin typeface="Lato Light"/>
                  <a:cs typeface="Lato Light"/>
                </a:rPr>
                <a:t>Flyer and Brochures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0153" y="1467556"/>
              <a:ext cx="2210741" cy="5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06">
                <a:defRPr/>
              </a:pPr>
              <a:r>
                <a:rPr lang="en-US" sz="4400" dirty="0">
                  <a:solidFill>
                    <a:prstClr val="white"/>
                  </a:solidFill>
                  <a:latin typeface="Lato Light"/>
                  <a:cs typeface="Lato Light"/>
                </a:rPr>
                <a:t>Plan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90153" y="4637211"/>
              <a:ext cx="2210741" cy="367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91451" anchor="ctr"/>
            <a:lstStyle/>
            <a:p>
              <a:pPr algn="ctr" defTabSz="1219106">
                <a:defRPr/>
              </a:pPr>
              <a:r>
                <a:rPr lang="en-US" sz="2700" dirty="0">
                  <a:solidFill>
                    <a:prstClr val="white"/>
                  </a:solidFill>
                  <a:latin typeface="Lato Light"/>
                  <a:cs typeface="Lato Light"/>
                </a:rPr>
                <a:t>Learn More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5710978" y="4677091"/>
            <a:ext cx="4198859" cy="6723311"/>
            <a:chOff x="3490153" y="1467556"/>
            <a:chExt cx="2210741" cy="3537183"/>
          </a:xfrm>
        </p:grpSpPr>
        <p:sp>
          <p:nvSpPr>
            <p:cNvPr id="21" name="Rectangle 20"/>
            <p:cNvSpPr/>
            <p:nvPr/>
          </p:nvSpPr>
          <p:spPr>
            <a:xfrm>
              <a:off x="3499067" y="2060056"/>
              <a:ext cx="2197370" cy="25771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06">
                <a:lnSpc>
                  <a:spcPct val="80000"/>
                </a:lnSpc>
                <a:defRPr/>
              </a:pPr>
              <a:r>
                <a:rPr lang="en-US" sz="43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$</a:t>
              </a:r>
              <a:r>
                <a:rPr lang="en-US" sz="7501" dirty="0">
                  <a:solidFill>
                    <a:srgbClr val="445469"/>
                  </a:solidFill>
                  <a:latin typeface="Lato Regular"/>
                  <a:cs typeface="Lato Regular"/>
                </a:rPr>
                <a:t>499</a:t>
              </a:r>
            </a:p>
            <a:p>
              <a:pPr algn="ctr" defTabSz="1219106">
                <a:lnSpc>
                  <a:spcPct val="80000"/>
                </a:lnSpc>
                <a:defRPr/>
              </a:pPr>
              <a:endParaRPr lang="en-US" sz="2800" dirty="0">
                <a:solidFill>
                  <a:srgbClr val="445469"/>
                </a:solidFill>
                <a:latin typeface="Lato Light"/>
                <a:cs typeface="Lato Light"/>
              </a:endParaRPr>
            </a:p>
            <a:p>
              <a:pPr algn="ctr" defTabSz="1219106">
                <a:lnSpc>
                  <a:spcPct val="80000"/>
                </a:lnSpc>
                <a:defRPr/>
              </a:pPr>
              <a:r>
                <a:rPr lang="en-US" sz="2700" dirty="0">
                  <a:solidFill>
                    <a:srgbClr val="445469"/>
                  </a:solidFill>
                  <a:latin typeface="Lato Light"/>
                  <a:cs typeface="Lato Light"/>
                </a:rPr>
                <a:t>Ultimate Plan</a:t>
              </a:r>
            </a:p>
            <a:p>
              <a:pPr algn="ctr" defTabSz="1219106">
                <a:lnSpc>
                  <a:spcPct val="80000"/>
                </a:lnSpc>
                <a:defRPr/>
              </a:pPr>
              <a:endParaRPr lang="en-US" sz="2900" dirty="0">
                <a:solidFill>
                  <a:srgbClr val="445469"/>
                </a:solidFill>
                <a:latin typeface="Lato Light"/>
                <a:cs typeface="Lato Light"/>
              </a:endParaRP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400" dirty="0">
                  <a:solidFill>
                    <a:srgbClr val="445469"/>
                  </a:solidFill>
                  <a:latin typeface="Lato Light"/>
                  <a:cs typeface="Lato Light"/>
                </a:rPr>
                <a:t>Creation of the Brief</a:t>
              </a: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400" dirty="0">
                  <a:solidFill>
                    <a:srgbClr val="445469"/>
                  </a:solidFill>
                  <a:latin typeface="Lato Light"/>
                  <a:cs typeface="Lato Light"/>
                </a:rPr>
                <a:t>Complete Design</a:t>
              </a: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400" dirty="0">
                  <a:solidFill>
                    <a:srgbClr val="445469"/>
                  </a:solidFill>
                  <a:latin typeface="Lato Light"/>
                  <a:cs typeface="Lato Light"/>
                </a:rPr>
                <a:t>Flyer and Brochures</a:t>
              </a: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400" dirty="0">
                  <a:solidFill>
                    <a:srgbClr val="445469"/>
                  </a:solidFill>
                  <a:latin typeface="Lato Light"/>
                  <a:cs typeface="Lato Light"/>
                </a:rPr>
                <a:t>Logo ID</a:t>
              </a: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400" dirty="0">
                  <a:solidFill>
                    <a:srgbClr val="445469"/>
                  </a:solidFill>
                  <a:latin typeface="Lato Light"/>
                  <a:cs typeface="Lato Light"/>
                </a:rPr>
                <a:t>Spot Radio</a:t>
              </a:r>
            </a:p>
            <a:p>
              <a:pPr algn="ctr" defTabSz="1219106">
                <a:lnSpc>
                  <a:spcPct val="120000"/>
                </a:lnSpc>
                <a:defRPr/>
              </a:pPr>
              <a:r>
                <a:rPr lang="en-US" sz="2400" dirty="0">
                  <a:solidFill>
                    <a:srgbClr val="445469"/>
                  </a:solidFill>
                  <a:latin typeface="Lato Light"/>
                  <a:cs typeface="Lato Light"/>
                </a:rPr>
                <a:t>Spot TV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90153" y="1467556"/>
              <a:ext cx="2210741" cy="59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06">
                <a:defRPr/>
              </a:pPr>
              <a:r>
                <a:rPr lang="en-US" sz="4400" dirty="0">
                  <a:solidFill>
                    <a:prstClr val="white"/>
                  </a:solidFill>
                  <a:latin typeface="Lato Light"/>
                  <a:cs typeface="Lato Light"/>
                </a:rPr>
                <a:t>Plan 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90153" y="4637211"/>
              <a:ext cx="2210741" cy="3675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91451" anchor="ctr"/>
            <a:lstStyle/>
            <a:p>
              <a:pPr algn="ctr" defTabSz="1219106">
                <a:defRPr/>
              </a:pPr>
              <a:r>
                <a:rPr lang="en-US" sz="2700" dirty="0">
                  <a:solidFill>
                    <a:prstClr val="white"/>
                  </a:solidFill>
                  <a:latin typeface="Lato Light"/>
                  <a:cs typeface="Lato Light"/>
                </a:rPr>
                <a:t>Learn More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904D73-A789-401C-9E41-FE4D0757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cs typeface="Lato Regular" charset="0"/>
              </a:rPr>
              <a:t>PRICES TABLE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6992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D801-7684-4112-920D-110A9D47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HERE </a:t>
            </a:r>
          </a:p>
        </p:txBody>
      </p:sp>
      <p:sp>
        <p:nvSpPr>
          <p:cNvPr id="3" name="Google Shape;550;p44">
            <a:extLst>
              <a:ext uri="{FF2B5EF4-FFF2-40B4-BE49-F238E27FC236}">
                <a16:creationId xmlns:a16="http://schemas.microsoft.com/office/drawing/2014/main" id="{067D41C0-8524-4401-A249-EA224273EBB1}"/>
              </a:ext>
            </a:extLst>
          </p:cNvPr>
          <p:cNvSpPr/>
          <p:nvPr/>
        </p:nvSpPr>
        <p:spPr>
          <a:xfrm>
            <a:off x="3527954" y="5746228"/>
            <a:ext cx="5368784" cy="7191867"/>
          </a:xfrm>
          <a:custGeom>
            <a:avLst/>
            <a:gdLst/>
            <a:ahLst/>
            <a:cxnLst/>
            <a:rect l="l" t="t" r="r" b="b"/>
            <a:pathLst>
              <a:path w="34278" h="51389" extrusionOk="0">
                <a:moveTo>
                  <a:pt x="19761" y="1"/>
                </a:moveTo>
                <a:cubicBezTo>
                  <a:pt x="16740" y="1"/>
                  <a:pt x="13720" y="151"/>
                  <a:pt x="10711" y="433"/>
                </a:cubicBezTo>
                <a:cubicBezTo>
                  <a:pt x="7743" y="724"/>
                  <a:pt x="5017" y="1192"/>
                  <a:pt x="3065" y="3724"/>
                </a:cubicBezTo>
                <a:cubicBezTo>
                  <a:pt x="1049" y="6337"/>
                  <a:pt x="1339" y="9983"/>
                  <a:pt x="1533" y="13289"/>
                </a:cubicBezTo>
                <a:cubicBezTo>
                  <a:pt x="2033" y="21774"/>
                  <a:pt x="1242" y="30291"/>
                  <a:pt x="388" y="38759"/>
                </a:cubicBezTo>
                <a:cubicBezTo>
                  <a:pt x="194" y="40679"/>
                  <a:pt x="0" y="42647"/>
                  <a:pt x="549" y="44486"/>
                </a:cubicBezTo>
                <a:cubicBezTo>
                  <a:pt x="2146" y="49825"/>
                  <a:pt x="8146" y="50631"/>
                  <a:pt x="12905" y="51131"/>
                </a:cubicBezTo>
                <a:cubicBezTo>
                  <a:pt x="14251" y="51278"/>
                  <a:pt x="15907" y="51389"/>
                  <a:pt x="17690" y="51389"/>
                </a:cubicBezTo>
                <a:cubicBezTo>
                  <a:pt x="23724" y="51389"/>
                  <a:pt x="31218" y="50126"/>
                  <a:pt x="33148" y="44760"/>
                </a:cubicBezTo>
                <a:cubicBezTo>
                  <a:pt x="34197" y="41824"/>
                  <a:pt x="34277" y="38630"/>
                  <a:pt x="34068" y="35501"/>
                </a:cubicBezTo>
                <a:cubicBezTo>
                  <a:pt x="33487" y="26629"/>
                  <a:pt x="32793" y="17596"/>
                  <a:pt x="31132" y="8837"/>
                </a:cubicBezTo>
                <a:cubicBezTo>
                  <a:pt x="30471" y="5321"/>
                  <a:pt x="29600" y="1788"/>
                  <a:pt x="25744" y="514"/>
                </a:cubicBezTo>
                <a:cubicBezTo>
                  <a:pt x="24567" y="127"/>
                  <a:pt x="23309" y="62"/>
                  <a:pt x="22067" y="30"/>
                </a:cubicBezTo>
                <a:cubicBezTo>
                  <a:pt x="21298" y="11"/>
                  <a:pt x="20530" y="1"/>
                  <a:pt x="197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l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4" name="Google Shape;551;p44">
            <a:extLst>
              <a:ext uri="{FF2B5EF4-FFF2-40B4-BE49-F238E27FC236}">
                <a16:creationId xmlns:a16="http://schemas.microsoft.com/office/drawing/2014/main" id="{DB69282F-A9C4-4BE6-AD92-5CDCCBABBC08}"/>
              </a:ext>
            </a:extLst>
          </p:cNvPr>
          <p:cNvSpPr/>
          <p:nvPr/>
        </p:nvSpPr>
        <p:spPr>
          <a:xfrm>
            <a:off x="9710387" y="5746228"/>
            <a:ext cx="5368784" cy="7191867"/>
          </a:xfrm>
          <a:custGeom>
            <a:avLst/>
            <a:gdLst/>
            <a:ahLst/>
            <a:cxnLst/>
            <a:rect l="l" t="t" r="r" b="b"/>
            <a:pathLst>
              <a:path w="34278" h="51389" extrusionOk="0">
                <a:moveTo>
                  <a:pt x="19761" y="1"/>
                </a:moveTo>
                <a:cubicBezTo>
                  <a:pt x="16740" y="1"/>
                  <a:pt x="13720" y="151"/>
                  <a:pt x="10711" y="433"/>
                </a:cubicBezTo>
                <a:cubicBezTo>
                  <a:pt x="7743" y="724"/>
                  <a:pt x="5017" y="1192"/>
                  <a:pt x="3065" y="3724"/>
                </a:cubicBezTo>
                <a:cubicBezTo>
                  <a:pt x="1049" y="6337"/>
                  <a:pt x="1339" y="9983"/>
                  <a:pt x="1533" y="13289"/>
                </a:cubicBezTo>
                <a:cubicBezTo>
                  <a:pt x="2033" y="21774"/>
                  <a:pt x="1242" y="30291"/>
                  <a:pt x="388" y="38759"/>
                </a:cubicBezTo>
                <a:cubicBezTo>
                  <a:pt x="194" y="40679"/>
                  <a:pt x="0" y="42647"/>
                  <a:pt x="549" y="44486"/>
                </a:cubicBezTo>
                <a:cubicBezTo>
                  <a:pt x="2146" y="49825"/>
                  <a:pt x="8146" y="50631"/>
                  <a:pt x="12905" y="51131"/>
                </a:cubicBezTo>
                <a:cubicBezTo>
                  <a:pt x="14251" y="51278"/>
                  <a:pt x="15907" y="51389"/>
                  <a:pt x="17690" y="51389"/>
                </a:cubicBezTo>
                <a:cubicBezTo>
                  <a:pt x="23724" y="51389"/>
                  <a:pt x="31218" y="50126"/>
                  <a:pt x="33148" y="44760"/>
                </a:cubicBezTo>
                <a:cubicBezTo>
                  <a:pt x="34197" y="41824"/>
                  <a:pt x="34277" y="38630"/>
                  <a:pt x="34068" y="35501"/>
                </a:cubicBezTo>
                <a:cubicBezTo>
                  <a:pt x="33487" y="26629"/>
                  <a:pt x="32793" y="17596"/>
                  <a:pt x="31132" y="8837"/>
                </a:cubicBezTo>
                <a:cubicBezTo>
                  <a:pt x="30471" y="5321"/>
                  <a:pt x="29600" y="1788"/>
                  <a:pt x="25744" y="514"/>
                </a:cubicBezTo>
                <a:cubicBezTo>
                  <a:pt x="24567" y="127"/>
                  <a:pt x="23309" y="62"/>
                  <a:pt x="22067" y="30"/>
                </a:cubicBezTo>
                <a:cubicBezTo>
                  <a:pt x="21298" y="11"/>
                  <a:pt x="20530" y="1"/>
                  <a:pt x="197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l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5" name="Google Shape;552;p44">
            <a:extLst>
              <a:ext uri="{FF2B5EF4-FFF2-40B4-BE49-F238E27FC236}">
                <a16:creationId xmlns:a16="http://schemas.microsoft.com/office/drawing/2014/main" id="{E5CCDB2E-A030-4C28-BFD1-0165A980C7B7}"/>
              </a:ext>
            </a:extLst>
          </p:cNvPr>
          <p:cNvSpPr/>
          <p:nvPr/>
        </p:nvSpPr>
        <p:spPr>
          <a:xfrm>
            <a:off x="15892831" y="5746228"/>
            <a:ext cx="5368784" cy="7191867"/>
          </a:xfrm>
          <a:custGeom>
            <a:avLst/>
            <a:gdLst/>
            <a:ahLst/>
            <a:cxnLst/>
            <a:rect l="l" t="t" r="r" b="b"/>
            <a:pathLst>
              <a:path w="34278" h="51389" extrusionOk="0">
                <a:moveTo>
                  <a:pt x="19761" y="1"/>
                </a:moveTo>
                <a:cubicBezTo>
                  <a:pt x="16740" y="1"/>
                  <a:pt x="13720" y="151"/>
                  <a:pt x="10711" y="433"/>
                </a:cubicBezTo>
                <a:cubicBezTo>
                  <a:pt x="7743" y="724"/>
                  <a:pt x="5017" y="1192"/>
                  <a:pt x="3065" y="3724"/>
                </a:cubicBezTo>
                <a:cubicBezTo>
                  <a:pt x="1049" y="6337"/>
                  <a:pt x="1339" y="9983"/>
                  <a:pt x="1533" y="13289"/>
                </a:cubicBezTo>
                <a:cubicBezTo>
                  <a:pt x="2033" y="21774"/>
                  <a:pt x="1242" y="30291"/>
                  <a:pt x="388" y="38759"/>
                </a:cubicBezTo>
                <a:cubicBezTo>
                  <a:pt x="194" y="40679"/>
                  <a:pt x="0" y="42647"/>
                  <a:pt x="549" y="44486"/>
                </a:cubicBezTo>
                <a:cubicBezTo>
                  <a:pt x="2146" y="49825"/>
                  <a:pt x="8146" y="50631"/>
                  <a:pt x="12905" y="51131"/>
                </a:cubicBezTo>
                <a:cubicBezTo>
                  <a:pt x="14251" y="51278"/>
                  <a:pt x="15907" y="51389"/>
                  <a:pt x="17690" y="51389"/>
                </a:cubicBezTo>
                <a:cubicBezTo>
                  <a:pt x="23724" y="51389"/>
                  <a:pt x="31218" y="50126"/>
                  <a:pt x="33148" y="44760"/>
                </a:cubicBezTo>
                <a:cubicBezTo>
                  <a:pt x="34197" y="41824"/>
                  <a:pt x="34277" y="38630"/>
                  <a:pt x="34068" y="35501"/>
                </a:cubicBezTo>
                <a:cubicBezTo>
                  <a:pt x="33487" y="26629"/>
                  <a:pt x="32793" y="17596"/>
                  <a:pt x="31132" y="8837"/>
                </a:cubicBezTo>
                <a:cubicBezTo>
                  <a:pt x="30471" y="5321"/>
                  <a:pt x="29600" y="1788"/>
                  <a:pt x="25744" y="514"/>
                </a:cubicBezTo>
                <a:cubicBezTo>
                  <a:pt x="24567" y="127"/>
                  <a:pt x="23309" y="62"/>
                  <a:pt x="22067" y="30"/>
                </a:cubicBezTo>
                <a:cubicBezTo>
                  <a:pt x="21298" y="11"/>
                  <a:pt x="20530" y="1"/>
                  <a:pt x="1976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l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6" name="Google Shape;553;p44">
            <a:extLst>
              <a:ext uri="{FF2B5EF4-FFF2-40B4-BE49-F238E27FC236}">
                <a16:creationId xmlns:a16="http://schemas.microsoft.com/office/drawing/2014/main" id="{0095C961-594D-4277-B30F-004AF103E86C}"/>
              </a:ext>
            </a:extLst>
          </p:cNvPr>
          <p:cNvSpPr/>
          <p:nvPr/>
        </p:nvSpPr>
        <p:spPr>
          <a:xfrm>
            <a:off x="4646450" y="3923286"/>
            <a:ext cx="3131727" cy="2935508"/>
          </a:xfrm>
          <a:custGeom>
            <a:avLst/>
            <a:gdLst/>
            <a:ahLst/>
            <a:cxnLst/>
            <a:rect l="l" t="t" r="r" b="b"/>
            <a:pathLst>
              <a:path w="43779" h="41036" extrusionOk="0">
                <a:moveTo>
                  <a:pt x="23705" y="1"/>
                </a:moveTo>
                <a:cubicBezTo>
                  <a:pt x="21073" y="1"/>
                  <a:pt x="18383" y="649"/>
                  <a:pt x="15663" y="1907"/>
                </a:cubicBezTo>
                <a:cubicBezTo>
                  <a:pt x="9437" y="4779"/>
                  <a:pt x="4356" y="10118"/>
                  <a:pt x="1936" y="16554"/>
                </a:cubicBezTo>
                <a:cubicBezTo>
                  <a:pt x="452" y="20522"/>
                  <a:pt x="1" y="25151"/>
                  <a:pt x="2049" y="28861"/>
                </a:cubicBezTo>
                <a:cubicBezTo>
                  <a:pt x="2936" y="30474"/>
                  <a:pt x="4243" y="31797"/>
                  <a:pt x="5630" y="33007"/>
                </a:cubicBezTo>
                <a:cubicBezTo>
                  <a:pt x="11074" y="37699"/>
                  <a:pt x="18532" y="41035"/>
                  <a:pt x="25741" y="41035"/>
                </a:cubicBezTo>
                <a:cubicBezTo>
                  <a:pt x="29982" y="41035"/>
                  <a:pt x="34137" y="39881"/>
                  <a:pt x="37746" y="37168"/>
                </a:cubicBezTo>
                <a:cubicBezTo>
                  <a:pt x="43149" y="33104"/>
                  <a:pt x="43778" y="24667"/>
                  <a:pt x="42730" y="18360"/>
                </a:cubicBezTo>
                <a:cubicBezTo>
                  <a:pt x="41827" y="12924"/>
                  <a:pt x="39052" y="7779"/>
                  <a:pt x="34794" y="4279"/>
                </a:cubicBezTo>
                <a:cubicBezTo>
                  <a:pt x="31279" y="1386"/>
                  <a:pt x="27553" y="1"/>
                  <a:pt x="23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ctr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Oswald Regular"/>
                <a:cs typeface="Oswald Regular"/>
                <a:sym typeface="Oswald Regular"/>
              </a:rPr>
              <a:t>FREE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7" name="Google Shape;554;p44">
            <a:extLst>
              <a:ext uri="{FF2B5EF4-FFF2-40B4-BE49-F238E27FC236}">
                <a16:creationId xmlns:a16="http://schemas.microsoft.com/office/drawing/2014/main" id="{29BD58F5-5C7E-45A7-B3E0-C39260B0E07F}"/>
              </a:ext>
            </a:extLst>
          </p:cNvPr>
          <p:cNvSpPr/>
          <p:nvPr/>
        </p:nvSpPr>
        <p:spPr>
          <a:xfrm>
            <a:off x="10828900" y="3923286"/>
            <a:ext cx="3131727" cy="2935508"/>
          </a:xfrm>
          <a:custGeom>
            <a:avLst/>
            <a:gdLst/>
            <a:ahLst/>
            <a:cxnLst/>
            <a:rect l="l" t="t" r="r" b="b"/>
            <a:pathLst>
              <a:path w="43779" h="41036" extrusionOk="0">
                <a:moveTo>
                  <a:pt x="23705" y="1"/>
                </a:moveTo>
                <a:cubicBezTo>
                  <a:pt x="21073" y="1"/>
                  <a:pt x="18383" y="649"/>
                  <a:pt x="15663" y="1907"/>
                </a:cubicBezTo>
                <a:cubicBezTo>
                  <a:pt x="9437" y="4779"/>
                  <a:pt x="4356" y="10118"/>
                  <a:pt x="1936" y="16554"/>
                </a:cubicBezTo>
                <a:cubicBezTo>
                  <a:pt x="452" y="20522"/>
                  <a:pt x="1" y="25151"/>
                  <a:pt x="2049" y="28861"/>
                </a:cubicBezTo>
                <a:cubicBezTo>
                  <a:pt x="2936" y="30474"/>
                  <a:pt x="4243" y="31797"/>
                  <a:pt x="5630" y="33007"/>
                </a:cubicBezTo>
                <a:cubicBezTo>
                  <a:pt x="11074" y="37699"/>
                  <a:pt x="18532" y="41035"/>
                  <a:pt x="25741" y="41035"/>
                </a:cubicBezTo>
                <a:cubicBezTo>
                  <a:pt x="29982" y="41035"/>
                  <a:pt x="34137" y="39881"/>
                  <a:pt x="37746" y="37168"/>
                </a:cubicBezTo>
                <a:cubicBezTo>
                  <a:pt x="43149" y="33104"/>
                  <a:pt x="43778" y="24667"/>
                  <a:pt x="42730" y="18360"/>
                </a:cubicBezTo>
                <a:cubicBezTo>
                  <a:pt x="41827" y="12924"/>
                  <a:pt x="39052" y="7779"/>
                  <a:pt x="34794" y="4279"/>
                </a:cubicBezTo>
                <a:cubicBezTo>
                  <a:pt x="31279" y="1386"/>
                  <a:pt x="27553" y="1"/>
                  <a:pt x="23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ctr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Oswald Regular"/>
                <a:cs typeface="Oswald Regular"/>
                <a:sym typeface="Oswald Regular"/>
              </a:rPr>
              <a:t>BASIC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8" name="Google Shape;555;p44">
            <a:extLst>
              <a:ext uri="{FF2B5EF4-FFF2-40B4-BE49-F238E27FC236}">
                <a16:creationId xmlns:a16="http://schemas.microsoft.com/office/drawing/2014/main" id="{671EA34E-092E-40BC-A711-E5761DBCC976}"/>
              </a:ext>
            </a:extLst>
          </p:cNvPr>
          <p:cNvSpPr/>
          <p:nvPr/>
        </p:nvSpPr>
        <p:spPr>
          <a:xfrm>
            <a:off x="17011348" y="3923286"/>
            <a:ext cx="3131727" cy="2935508"/>
          </a:xfrm>
          <a:custGeom>
            <a:avLst/>
            <a:gdLst/>
            <a:ahLst/>
            <a:cxnLst/>
            <a:rect l="l" t="t" r="r" b="b"/>
            <a:pathLst>
              <a:path w="43779" h="41036" extrusionOk="0">
                <a:moveTo>
                  <a:pt x="23705" y="1"/>
                </a:moveTo>
                <a:cubicBezTo>
                  <a:pt x="21073" y="1"/>
                  <a:pt x="18383" y="649"/>
                  <a:pt x="15663" y="1907"/>
                </a:cubicBezTo>
                <a:cubicBezTo>
                  <a:pt x="9437" y="4779"/>
                  <a:pt x="4356" y="10118"/>
                  <a:pt x="1936" y="16554"/>
                </a:cubicBezTo>
                <a:cubicBezTo>
                  <a:pt x="452" y="20522"/>
                  <a:pt x="1" y="25151"/>
                  <a:pt x="2049" y="28861"/>
                </a:cubicBezTo>
                <a:cubicBezTo>
                  <a:pt x="2936" y="30474"/>
                  <a:pt x="4243" y="31797"/>
                  <a:pt x="5630" y="33007"/>
                </a:cubicBezTo>
                <a:cubicBezTo>
                  <a:pt x="11074" y="37699"/>
                  <a:pt x="18532" y="41035"/>
                  <a:pt x="25741" y="41035"/>
                </a:cubicBezTo>
                <a:cubicBezTo>
                  <a:pt x="29982" y="41035"/>
                  <a:pt x="34137" y="39881"/>
                  <a:pt x="37746" y="37168"/>
                </a:cubicBezTo>
                <a:cubicBezTo>
                  <a:pt x="43149" y="33104"/>
                  <a:pt x="43778" y="24667"/>
                  <a:pt x="42730" y="18360"/>
                </a:cubicBezTo>
                <a:cubicBezTo>
                  <a:pt x="41827" y="12924"/>
                  <a:pt x="39052" y="7779"/>
                  <a:pt x="34794" y="4279"/>
                </a:cubicBezTo>
                <a:cubicBezTo>
                  <a:pt x="31279" y="1386"/>
                  <a:pt x="27553" y="1"/>
                  <a:pt x="23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ctr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Oswald Regular"/>
                <a:cs typeface="Oswald Regular"/>
                <a:sym typeface="Oswald Regular"/>
              </a:rPr>
              <a:t>PRO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9" name="Google Shape;556;p44">
            <a:extLst>
              <a:ext uri="{FF2B5EF4-FFF2-40B4-BE49-F238E27FC236}">
                <a16:creationId xmlns:a16="http://schemas.microsoft.com/office/drawing/2014/main" id="{2D438ABC-15CE-4B0C-B2E3-167793C25B59}"/>
              </a:ext>
            </a:extLst>
          </p:cNvPr>
          <p:cNvSpPr txBox="1">
            <a:spLocks/>
          </p:cNvSpPr>
          <p:nvPr/>
        </p:nvSpPr>
        <p:spPr>
          <a:xfrm>
            <a:off x="3701255" y="7133591"/>
            <a:ext cx="5022181" cy="152737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rgbClr val="272E3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$0,00</a:t>
            </a:r>
          </a:p>
        </p:txBody>
      </p:sp>
      <p:sp>
        <p:nvSpPr>
          <p:cNvPr id="10" name="Google Shape;557;p44">
            <a:extLst>
              <a:ext uri="{FF2B5EF4-FFF2-40B4-BE49-F238E27FC236}">
                <a16:creationId xmlns:a16="http://schemas.microsoft.com/office/drawing/2014/main" id="{9D272E42-7F44-49E2-9B74-DD902BF71A6C}"/>
              </a:ext>
            </a:extLst>
          </p:cNvPr>
          <p:cNvSpPr txBox="1">
            <a:spLocks/>
          </p:cNvSpPr>
          <p:nvPr/>
        </p:nvSpPr>
        <p:spPr>
          <a:xfrm>
            <a:off x="9883688" y="7133591"/>
            <a:ext cx="5022181" cy="152737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rgbClr val="272E3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$10,00</a:t>
            </a:r>
          </a:p>
        </p:txBody>
      </p:sp>
      <p:sp>
        <p:nvSpPr>
          <p:cNvPr id="11" name="Google Shape;558;p44">
            <a:extLst>
              <a:ext uri="{FF2B5EF4-FFF2-40B4-BE49-F238E27FC236}">
                <a16:creationId xmlns:a16="http://schemas.microsoft.com/office/drawing/2014/main" id="{3EEF5498-7543-4DF2-A674-54EBED79915F}"/>
              </a:ext>
            </a:extLst>
          </p:cNvPr>
          <p:cNvSpPr txBox="1">
            <a:spLocks/>
          </p:cNvSpPr>
          <p:nvPr/>
        </p:nvSpPr>
        <p:spPr>
          <a:xfrm>
            <a:off x="16066131" y="7133591"/>
            <a:ext cx="5022181" cy="152737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rgbClr val="272E3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$20,00</a:t>
            </a:r>
          </a:p>
        </p:txBody>
      </p:sp>
      <p:sp>
        <p:nvSpPr>
          <p:cNvPr id="12" name="Google Shape;559;p44">
            <a:extLst>
              <a:ext uri="{FF2B5EF4-FFF2-40B4-BE49-F238E27FC236}">
                <a16:creationId xmlns:a16="http://schemas.microsoft.com/office/drawing/2014/main" id="{3E8751E0-10FC-435C-90A3-E760D5B078D7}"/>
              </a:ext>
            </a:extLst>
          </p:cNvPr>
          <p:cNvSpPr txBox="1">
            <a:spLocks/>
          </p:cNvSpPr>
          <p:nvPr/>
        </p:nvSpPr>
        <p:spPr>
          <a:xfrm>
            <a:off x="3701255" y="8503549"/>
            <a:ext cx="5022181" cy="2685111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1</a:t>
            </a:r>
          </a:p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2</a:t>
            </a:r>
          </a:p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3</a:t>
            </a:r>
          </a:p>
        </p:txBody>
      </p:sp>
      <p:sp>
        <p:nvSpPr>
          <p:cNvPr id="13" name="Google Shape;560;p44">
            <a:extLst>
              <a:ext uri="{FF2B5EF4-FFF2-40B4-BE49-F238E27FC236}">
                <a16:creationId xmlns:a16="http://schemas.microsoft.com/office/drawing/2014/main" id="{7334DCC4-F22E-4770-8B7F-69E9EAAFF5AF}"/>
              </a:ext>
            </a:extLst>
          </p:cNvPr>
          <p:cNvSpPr txBox="1">
            <a:spLocks/>
          </p:cNvSpPr>
          <p:nvPr/>
        </p:nvSpPr>
        <p:spPr>
          <a:xfrm>
            <a:off x="9883688" y="8503549"/>
            <a:ext cx="5022181" cy="2685111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1</a:t>
            </a:r>
          </a:p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2</a:t>
            </a:r>
          </a:p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3</a:t>
            </a:r>
          </a:p>
        </p:txBody>
      </p:sp>
      <p:sp>
        <p:nvSpPr>
          <p:cNvPr id="14" name="Google Shape;561;p44">
            <a:extLst>
              <a:ext uri="{FF2B5EF4-FFF2-40B4-BE49-F238E27FC236}">
                <a16:creationId xmlns:a16="http://schemas.microsoft.com/office/drawing/2014/main" id="{AF80B7F2-CBCE-4C30-BCD2-46B88D8F39BB}"/>
              </a:ext>
            </a:extLst>
          </p:cNvPr>
          <p:cNvSpPr txBox="1">
            <a:spLocks/>
          </p:cNvSpPr>
          <p:nvPr/>
        </p:nvSpPr>
        <p:spPr>
          <a:xfrm>
            <a:off x="16066131" y="8503549"/>
            <a:ext cx="5022181" cy="2685111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1</a:t>
            </a:r>
          </a:p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2</a:t>
            </a:r>
          </a:p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3</a:t>
            </a:r>
          </a:p>
        </p:txBody>
      </p:sp>
      <p:sp>
        <p:nvSpPr>
          <p:cNvPr id="15" name="Google Shape;562;p44">
            <a:extLst>
              <a:ext uri="{FF2B5EF4-FFF2-40B4-BE49-F238E27FC236}">
                <a16:creationId xmlns:a16="http://schemas.microsoft.com/office/drawing/2014/main" id="{03DE61AE-5470-40C3-B168-0BF445793A40}"/>
              </a:ext>
            </a:extLst>
          </p:cNvPr>
          <p:cNvSpPr txBox="1">
            <a:spLocks/>
          </p:cNvSpPr>
          <p:nvPr/>
        </p:nvSpPr>
        <p:spPr>
          <a:xfrm>
            <a:off x="3701255" y="11518698"/>
            <a:ext cx="5022181" cy="152737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rgbClr val="272E3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DOWNLOAD NOW!</a:t>
            </a:r>
          </a:p>
        </p:txBody>
      </p:sp>
      <p:sp>
        <p:nvSpPr>
          <p:cNvPr id="16" name="Google Shape;563;p44">
            <a:extLst>
              <a:ext uri="{FF2B5EF4-FFF2-40B4-BE49-F238E27FC236}">
                <a16:creationId xmlns:a16="http://schemas.microsoft.com/office/drawing/2014/main" id="{C99B1C99-858C-47DE-8C8B-5820168B699D}"/>
              </a:ext>
            </a:extLst>
          </p:cNvPr>
          <p:cNvSpPr txBox="1">
            <a:spLocks/>
          </p:cNvSpPr>
          <p:nvPr/>
        </p:nvSpPr>
        <p:spPr>
          <a:xfrm>
            <a:off x="9883688" y="11518698"/>
            <a:ext cx="5022181" cy="152737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rgbClr val="272E3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DOWNLOAD NOW!</a:t>
            </a:r>
          </a:p>
        </p:txBody>
      </p:sp>
      <p:sp>
        <p:nvSpPr>
          <p:cNvPr id="17" name="Google Shape;564;p44">
            <a:extLst>
              <a:ext uri="{FF2B5EF4-FFF2-40B4-BE49-F238E27FC236}">
                <a16:creationId xmlns:a16="http://schemas.microsoft.com/office/drawing/2014/main" id="{FD90C756-15E1-480D-910C-8DF3CB236EA4}"/>
              </a:ext>
            </a:extLst>
          </p:cNvPr>
          <p:cNvSpPr txBox="1">
            <a:spLocks/>
          </p:cNvSpPr>
          <p:nvPr/>
        </p:nvSpPr>
        <p:spPr>
          <a:xfrm>
            <a:off x="16066131" y="11518698"/>
            <a:ext cx="5022181" cy="152737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rgbClr val="272E3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DOWNLOAD NOW!</a:t>
            </a:r>
          </a:p>
        </p:txBody>
      </p:sp>
    </p:spTree>
    <p:extLst>
      <p:ext uri="{BB962C8B-B14F-4D97-AF65-F5344CB8AC3E}">
        <p14:creationId xmlns:p14="http://schemas.microsoft.com/office/powerpoint/2010/main" val="204846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/>
          <a:p>
            <a:r>
              <a:rPr lang="en"/>
              <a:t>OUR PLANS</a:t>
            </a:r>
            <a:endParaRPr/>
          </a:p>
        </p:txBody>
      </p:sp>
      <p:sp>
        <p:nvSpPr>
          <p:cNvPr id="27" name="Google Shape;1907;p47">
            <a:extLst>
              <a:ext uri="{FF2B5EF4-FFF2-40B4-BE49-F238E27FC236}">
                <a16:creationId xmlns:a16="http://schemas.microsoft.com/office/drawing/2014/main" id="{9C8B0423-ACEE-4F3F-B125-3893C35BDDDA}"/>
              </a:ext>
            </a:extLst>
          </p:cNvPr>
          <p:cNvSpPr/>
          <p:nvPr/>
        </p:nvSpPr>
        <p:spPr>
          <a:xfrm>
            <a:off x="3074131" y="3581815"/>
            <a:ext cx="5232606" cy="8306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l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28" name="Google Shape;1908;p47">
            <a:extLst>
              <a:ext uri="{FF2B5EF4-FFF2-40B4-BE49-F238E27FC236}">
                <a16:creationId xmlns:a16="http://schemas.microsoft.com/office/drawing/2014/main" id="{C861CFF8-3D3B-47A5-9728-844EE525E940}"/>
              </a:ext>
            </a:extLst>
          </p:cNvPr>
          <p:cNvSpPr/>
          <p:nvPr/>
        </p:nvSpPr>
        <p:spPr>
          <a:xfrm rot="5400000">
            <a:off x="4103050" y="4039068"/>
            <a:ext cx="1879418" cy="39372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l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29" name="Google Shape;1909;p47">
            <a:extLst>
              <a:ext uri="{FF2B5EF4-FFF2-40B4-BE49-F238E27FC236}">
                <a16:creationId xmlns:a16="http://schemas.microsoft.com/office/drawing/2014/main" id="{DAA5C7E2-569D-4208-977B-31DEFB3396EB}"/>
              </a:ext>
            </a:extLst>
          </p:cNvPr>
          <p:cNvSpPr/>
          <p:nvPr/>
        </p:nvSpPr>
        <p:spPr>
          <a:xfrm>
            <a:off x="4064646" y="10138641"/>
            <a:ext cx="3251576" cy="1088926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ctr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3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Viga"/>
                <a:cs typeface="Viga"/>
                <a:sym typeface="Viga"/>
              </a:rPr>
              <a:t>START</a:t>
            </a: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Viga"/>
              <a:cs typeface="Viga"/>
              <a:sym typeface="Viga"/>
            </a:endParaRPr>
          </a:p>
        </p:txBody>
      </p:sp>
      <p:sp>
        <p:nvSpPr>
          <p:cNvPr id="30" name="Google Shape;1910;p47">
            <a:extLst>
              <a:ext uri="{FF2B5EF4-FFF2-40B4-BE49-F238E27FC236}">
                <a16:creationId xmlns:a16="http://schemas.microsoft.com/office/drawing/2014/main" id="{5655DB69-6F4A-4F41-B6B3-6D6400A767F9}"/>
              </a:ext>
            </a:extLst>
          </p:cNvPr>
          <p:cNvSpPr txBox="1">
            <a:spLocks/>
          </p:cNvSpPr>
          <p:nvPr/>
        </p:nvSpPr>
        <p:spPr>
          <a:xfrm>
            <a:off x="3480779" y="7132011"/>
            <a:ext cx="4165282" cy="2326669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337" marR="0" lvl="0" indent="-846762" algn="l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1</a:t>
            </a:r>
          </a:p>
          <a:p>
            <a:pPr marL="1219337" marR="0" lvl="0" indent="-846762" algn="l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2</a:t>
            </a:r>
          </a:p>
          <a:p>
            <a:pPr marL="1219337" marR="0" lvl="0" indent="-846762" algn="l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3</a:t>
            </a:r>
          </a:p>
        </p:txBody>
      </p:sp>
      <p:sp>
        <p:nvSpPr>
          <p:cNvPr id="31" name="Google Shape;1911;p47">
            <a:extLst>
              <a:ext uri="{FF2B5EF4-FFF2-40B4-BE49-F238E27FC236}">
                <a16:creationId xmlns:a16="http://schemas.microsoft.com/office/drawing/2014/main" id="{744EAD33-5CDA-498B-9043-1939BAA21BFA}"/>
              </a:ext>
            </a:extLst>
          </p:cNvPr>
          <p:cNvSpPr txBox="1">
            <a:spLocks/>
          </p:cNvSpPr>
          <p:nvPr/>
        </p:nvSpPr>
        <p:spPr>
          <a:xfrm>
            <a:off x="3808016" y="3857313"/>
            <a:ext cx="3409195" cy="100731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rgbClr val="272E3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BASIC</a:t>
            </a:r>
          </a:p>
        </p:txBody>
      </p:sp>
      <p:sp>
        <p:nvSpPr>
          <p:cNvPr id="32" name="Google Shape;1912;p47">
            <a:extLst>
              <a:ext uri="{FF2B5EF4-FFF2-40B4-BE49-F238E27FC236}">
                <a16:creationId xmlns:a16="http://schemas.microsoft.com/office/drawing/2014/main" id="{8FB57AFE-5789-4EEA-AE17-F60ED9D1D083}"/>
              </a:ext>
            </a:extLst>
          </p:cNvPr>
          <p:cNvSpPr txBox="1">
            <a:spLocks/>
          </p:cNvSpPr>
          <p:nvPr/>
        </p:nvSpPr>
        <p:spPr>
          <a:xfrm>
            <a:off x="3754610" y="5288012"/>
            <a:ext cx="3409195" cy="143936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6401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$19.99</a:t>
            </a:r>
          </a:p>
        </p:txBody>
      </p:sp>
      <p:sp>
        <p:nvSpPr>
          <p:cNvPr id="33" name="Google Shape;1913;p47">
            <a:extLst>
              <a:ext uri="{FF2B5EF4-FFF2-40B4-BE49-F238E27FC236}">
                <a16:creationId xmlns:a16="http://schemas.microsoft.com/office/drawing/2014/main" id="{E8592374-BEDA-433F-A0C2-348FAE6402CA}"/>
              </a:ext>
            </a:extLst>
          </p:cNvPr>
          <p:cNvSpPr/>
          <p:nvPr/>
        </p:nvSpPr>
        <p:spPr>
          <a:xfrm>
            <a:off x="9577284" y="3581815"/>
            <a:ext cx="5232606" cy="83065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l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34" name="Google Shape;1914;p47">
            <a:extLst>
              <a:ext uri="{FF2B5EF4-FFF2-40B4-BE49-F238E27FC236}">
                <a16:creationId xmlns:a16="http://schemas.microsoft.com/office/drawing/2014/main" id="{2C80B52F-8843-4197-904A-5F5AF3FBAB2A}"/>
              </a:ext>
            </a:extLst>
          </p:cNvPr>
          <p:cNvSpPr/>
          <p:nvPr/>
        </p:nvSpPr>
        <p:spPr>
          <a:xfrm rot="5400000">
            <a:off x="10606203" y="4039068"/>
            <a:ext cx="1879418" cy="39372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l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35" name="Google Shape;1915;p47">
            <a:extLst>
              <a:ext uri="{FF2B5EF4-FFF2-40B4-BE49-F238E27FC236}">
                <a16:creationId xmlns:a16="http://schemas.microsoft.com/office/drawing/2014/main" id="{2B623F5C-839B-4111-9E58-D3817FBB98FE}"/>
              </a:ext>
            </a:extLst>
          </p:cNvPr>
          <p:cNvSpPr/>
          <p:nvPr/>
        </p:nvSpPr>
        <p:spPr>
          <a:xfrm>
            <a:off x="10567799" y="10138641"/>
            <a:ext cx="3251576" cy="1088926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ctr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3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Viga"/>
                <a:cs typeface="Viga"/>
                <a:sym typeface="Viga"/>
              </a:rPr>
              <a:t>START</a:t>
            </a: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Viga"/>
              <a:cs typeface="Viga"/>
              <a:sym typeface="Viga"/>
            </a:endParaRPr>
          </a:p>
        </p:txBody>
      </p:sp>
      <p:sp>
        <p:nvSpPr>
          <p:cNvPr id="36" name="Google Shape;1916;p47">
            <a:extLst>
              <a:ext uri="{FF2B5EF4-FFF2-40B4-BE49-F238E27FC236}">
                <a16:creationId xmlns:a16="http://schemas.microsoft.com/office/drawing/2014/main" id="{DE452771-29A8-42A4-A71C-809F44605943}"/>
              </a:ext>
            </a:extLst>
          </p:cNvPr>
          <p:cNvSpPr txBox="1">
            <a:spLocks/>
          </p:cNvSpPr>
          <p:nvPr/>
        </p:nvSpPr>
        <p:spPr>
          <a:xfrm>
            <a:off x="9983931" y="7132011"/>
            <a:ext cx="4165282" cy="2326669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337" marR="0" lvl="0" indent="-846762" algn="l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1</a:t>
            </a:r>
          </a:p>
          <a:p>
            <a:pPr marL="1219337" marR="0" lvl="0" indent="-846762" algn="l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2</a:t>
            </a:r>
          </a:p>
          <a:p>
            <a:pPr marL="1219337" marR="0" lvl="0" indent="-846762" algn="l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3</a:t>
            </a:r>
          </a:p>
        </p:txBody>
      </p:sp>
      <p:sp>
        <p:nvSpPr>
          <p:cNvPr id="37" name="Google Shape;1917;p47">
            <a:extLst>
              <a:ext uri="{FF2B5EF4-FFF2-40B4-BE49-F238E27FC236}">
                <a16:creationId xmlns:a16="http://schemas.microsoft.com/office/drawing/2014/main" id="{6034C022-C1BF-45F0-92CF-061355C4470F}"/>
              </a:ext>
            </a:extLst>
          </p:cNvPr>
          <p:cNvSpPr txBox="1">
            <a:spLocks/>
          </p:cNvSpPr>
          <p:nvPr/>
        </p:nvSpPr>
        <p:spPr>
          <a:xfrm>
            <a:off x="10311169" y="3857313"/>
            <a:ext cx="3409195" cy="100731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rgbClr val="272E3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STANDARD</a:t>
            </a:r>
          </a:p>
        </p:txBody>
      </p:sp>
      <p:sp>
        <p:nvSpPr>
          <p:cNvPr id="38" name="Google Shape;1918;p47">
            <a:extLst>
              <a:ext uri="{FF2B5EF4-FFF2-40B4-BE49-F238E27FC236}">
                <a16:creationId xmlns:a16="http://schemas.microsoft.com/office/drawing/2014/main" id="{EC2A0698-BB97-43C8-84EE-AB8869D68930}"/>
              </a:ext>
            </a:extLst>
          </p:cNvPr>
          <p:cNvSpPr txBox="1">
            <a:spLocks/>
          </p:cNvSpPr>
          <p:nvPr/>
        </p:nvSpPr>
        <p:spPr>
          <a:xfrm>
            <a:off x="10257763" y="5288012"/>
            <a:ext cx="3409195" cy="143936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6401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$25.99</a:t>
            </a:r>
          </a:p>
        </p:txBody>
      </p:sp>
      <p:sp>
        <p:nvSpPr>
          <p:cNvPr id="39" name="Google Shape;1919;p47">
            <a:extLst>
              <a:ext uri="{FF2B5EF4-FFF2-40B4-BE49-F238E27FC236}">
                <a16:creationId xmlns:a16="http://schemas.microsoft.com/office/drawing/2014/main" id="{34CC2F3C-E7F5-48A7-8719-A0F934608394}"/>
              </a:ext>
            </a:extLst>
          </p:cNvPr>
          <p:cNvSpPr/>
          <p:nvPr/>
        </p:nvSpPr>
        <p:spPr>
          <a:xfrm>
            <a:off x="16080437" y="3581815"/>
            <a:ext cx="5232606" cy="8306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l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40" name="Google Shape;1920;p47">
            <a:extLst>
              <a:ext uri="{FF2B5EF4-FFF2-40B4-BE49-F238E27FC236}">
                <a16:creationId xmlns:a16="http://schemas.microsoft.com/office/drawing/2014/main" id="{54342BB4-9411-4A8D-8A94-08E056A6A8C2}"/>
              </a:ext>
            </a:extLst>
          </p:cNvPr>
          <p:cNvSpPr/>
          <p:nvPr/>
        </p:nvSpPr>
        <p:spPr>
          <a:xfrm rot="5400000">
            <a:off x="17109356" y="4039068"/>
            <a:ext cx="1879418" cy="39372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l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Arial"/>
              <a:sym typeface="Arial"/>
            </a:endParaRPr>
          </a:p>
        </p:txBody>
      </p:sp>
      <p:sp>
        <p:nvSpPr>
          <p:cNvPr id="41" name="Google Shape;1921;p47">
            <a:extLst>
              <a:ext uri="{FF2B5EF4-FFF2-40B4-BE49-F238E27FC236}">
                <a16:creationId xmlns:a16="http://schemas.microsoft.com/office/drawing/2014/main" id="{CB8EA6BC-6BEB-46FD-9E4E-AFE0E1E7F9EE}"/>
              </a:ext>
            </a:extLst>
          </p:cNvPr>
          <p:cNvSpPr/>
          <p:nvPr/>
        </p:nvSpPr>
        <p:spPr>
          <a:xfrm>
            <a:off x="17070952" y="10138641"/>
            <a:ext cx="3251576" cy="1088926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8" tIns="243828" rIns="243828" bIns="243828" anchor="ctr" anchorCtr="0">
            <a:noAutofit/>
          </a:bodyPr>
          <a:lstStyle/>
          <a:p>
            <a:pPr marL="0" marR="0" lvl="0" indent="0" algn="ctr" defTabSz="2438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3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Viga"/>
                <a:cs typeface="Viga"/>
                <a:sym typeface="Viga"/>
              </a:rPr>
              <a:t>START</a:t>
            </a:r>
            <a:endParaRPr kumimoji="0" sz="37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Viga"/>
              <a:cs typeface="Viga"/>
              <a:sym typeface="Viga"/>
            </a:endParaRPr>
          </a:p>
        </p:txBody>
      </p:sp>
      <p:sp>
        <p:nvSpPr>
          <p:cNvPr id="42" name="Google Shape;1922;p47">
            <a:extLst>
              <a:ext uri="{FF2B5EF4-FFF2-40B4-BE49-F238E27FC236}">
                <a16:creationId xmlns:a16="http://schemas.microsoft.com/office/drawing/2014/main" id="{46655473-547D-48C5-902D-8E0E9659F71B}"/>
              </a:ext>
            </a:extLst>
          </p:cNvPr>
          <p:cNvSpPr txBox="1">
            <a:spLocks/>
          </p:cNvSpPr>
          <p:nvPr/>
        </p:nvSpPr>
        <p:spPr>
          <a:xfrm>
            <a:off x="16487084" y="7132011"/>
            <a:ext cx="4165282" cy="2326669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337" marR="0" lvl="0" indent="-846762" algn="l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1</a:t>
            </a:r>
          </a:p>
          <a:p>
            <a:pPr marL="1219337" marR="0" lvl="0" indent="-846762" algn="l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2</a:t>
            </a:r>
          </a:p>
          <a:p>
            <a:pPr marL="1219337" marR="0" lvl="0" indent="-846762" algn="l" defTabSz="182898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3</a:t>
            </a:r>
          </a:p>
        </p:txBody>
      </p:sp>
      <p:sp>
        <p:nvSpPr>
          <p:cNvPr id="43" name="Google Shape;1923;p47">
            <a:extLst>
              <a:ext uri="{FF2B5EF4-FFF2-40B4-BE49-F238E27FC236}">
                <a16:creationId xmlns:a16="http://schemas.microsoft.com/office/drawing/2014/main" id="{0064BE14-9598-409E-9110-5F25C71B291A}"/>
              </a:ext>
            </a:extLst>
          </p:cNvPr>
          <p:cNvSpPr txBox="1">
            <a:spLocks/>
          </p:cNvSpPr>
          <p:nvPr/>
        </p:nvSpPr>
        <p:spPr>
          <a:xfrm>
            <a:off x="16814322" y="3857313"/>
            <a:ext cx="3409195" cy="100731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rgbClr val="272E3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PREMIUM</a:t>
            </a:r>
          </a:p>
        </p:txBody>
      </p:sp>
      <p:sp>
        <p:nvSpPr>
          <p:cNvPr id="44" name="Google Shape;1924;p47">
            <a:extLst>
              <a:ext uri="{FF2B5EF4-FFF2-40B4-BE49-F238E27FC236}">
                <a16:creationId xmlns:a16="http://schemas.microsoft.com/office/drawing/2014/main" id="{720A19A5-70F3-4331-9A3E-520DBAA60881}"/>
              </a:ext>
            </a:extLst>
          </p:cNvPr>
          <p:cNvSpPr txBox="1">
            <a:spLocks/>
          </p:cNvSpPr>
          <p:nvPr/>
        </p:nvSpPr>
        <p:spPr>
          <a:xfrm>
            <a:off x="16760915" y="5288012"/>
            <a:ext cx="3409195" cy="1439367"/>
          </a:xfrm>
          <a:prstGeom prst="rect">
            <a:avLst/>
          </a:prstGeom>
        </p:spPr>
        <p:txBody>
          <a:bodyPr spcFirstLastPara="1" vert="horz" wrap="square" lIns="243828" tIns="243828" rIns="243828" bIns="243828" rtlCol="0" anchor="t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6401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j-ea"/>
                <a:cs typeface="+mj-cs"/>
              </a:rPr>
              <a:t>$30.99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reeform 34">
            <a:extLst>
              <a:ext uri="{FF2B5EF4-FFF2-40B4-BE49-F238E27FC236}">
                <a16:creationId xmlns:a16="http://schemas.microsoft.com/office/drawing/2014/main" id="{4D4C22E9-ECF3-4061-AEA9-FC4A2F55949A}"/>
              </a:ext>
            </a:extLst>
          </p:cNvPr>
          <p:cNvSpPr>
            <a:spLocks/>
          </p:cNvSpPr>
          <p:nvPr/>
        </p:nvSpPr>
        <p:spPr bwMode="auto">
          <a:xfrm>
            <a:off x="8073445" y="2885205"/>
            <a:ext cx="4345491" cy="1103441"/>
          </a:xfrm>
          <a:custGeom>
            <a:avLst/>
            <a:gdLst>
              <a:gd name="T0" fmla="*/ 374 w 414"/>
              <a:gd name="T1" fmla="*/ 0 h 105"/>
              <a:gd name="T2" fmla="*/ 40 w 414"/>
              <a:gd name="T3" fmla="*/ 0 h 105"/>
              <a:gd name="T4" fmla="*/ 0 w 414"/>
              <a:gd name="T5" fmla="*/ 40 h 105"/>
              <a:gd name="T6" fmla="*/ 0 w 414"/>
              <a:gd name="T7" fmla="*/ 40 h 105"/>
              <a:gd name="T8" fmla="*/ 0 w 414"/>
              <a:gd name="T9" fmla="*/ 105 h 105"/>
              <a:gd name="T10" fmla="*/ 414 w 414"/>
              <a:gd name="T11" fmla="*/ 105 h 105"/>
              <a:gd name="T12" fmla="*/ 414 w 414"/>
              <a:gd name="T13" fmla="*/ 40 h 105"/>
              <a:gd name="T14" fmla="*/ 374 w 414"/>
              <a:gd name="T1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4" h="105">
                <a:moveTo>
                  <a:pt x="374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05"/>
                  <a:pt x="0" y="105"/>
                  <a:pt x="0" y="105"/>
                </a:cubicBezTo>
                <a:cubicBezTo>
                  <a:pt x="414" y="105"/>
                  <a:pt x="414" y="105"/>
                  <a:pt x="414" y="105"/>
                </a:cubicBezTo>
                <a:cubicBezTo>
                  <a:pt x="414" y="40"/>
                  <a:pt x="414" y="40"/>
                  <a:pt x="414" y="40"/>
                </a:cubicBezTo>
                <a:cubicBezTo>
                  <a:pt x="414" y="18"/>
                  <a:pt x="396" y="0"/>
                  <a:pt x="374" y="0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45" name="AutoShape 3">
            <a:extLst>
              <a:ext uri="{FF2B5EF4-FFF2-40B4-BE49-F238E27FC236}">
                <a16:creationId xmlns:a16="http://schemas.microsoft.com/office/drawing/2014/main" id="{C3A30CFF-596B-4BC1-B1E9-07323F40A4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09582" y="880370"/>
            <a:ext cx="18768010" cy="1194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46" name="Freeform 5">
            <a:extLst>
              <a:ext uri="{FF2B5EF4-FFF2-40B4-BE49-F238E27FC236}">
                <a16:creationId xmlns:a16="http://schemas.microsoft.com/office/drawing/2014/main" id="{0DE61FE8-2D46-4C84-B79D-4D35874922D9}"/>
              </a:ext>
            </a:extLst>
          </p:cNvPr>
          <p:cNvSpPr>
            <a:spLocks/>
          </p:cNvSpPr>
          <p:nvPr/>
        </p:nvSpPr>
        <p:spPr bwMode="auto">
          <a:xfrm>
            <a:off x="2846791" y="2885205"/>
            <a:ext cx="5090114" cy="10739093"/>
          </a:xfrm>
          <a:custGeom>
            <a:avLst/>
            <a:gdLst>
              <a:gd name="T0" fmla="*/ 445 w 485"/>
              <a:gd name="T1" fmla="*/ 1022 h 1022"/>
              <a:gd name="T2" fmla="*/ 40 w 485"/>
              <a:gd name="T3" fmla="*/ 1022 h 1022"/>
              <a:gd name="T4" fmla="*/ 0 w 485"/>
              <a:gd name="T5" fmla="*/ 982 h 1022"/>
              <a:gd name="T6" fmla="*/ 0 w 485"/>
              <a:gd name="T7" fmla="*/ 40 h 1022"/>
              <a:gd name="T8" fmla="*/ 40 w 485"/>
              <a:gd name="T9" fmla="*/ 0 h 1022"/>
              <a:gd name="T10" fmla="*/ 445 w 485"/>
              <a:gd name="T11" fmla="*/ 0 h 1022"/>
              <a:gd name="T12" fmla="*/ 485 w 485"/>
              <a:gd name="T13" fmla="*/ 40 h 1022"/>
              <a:gd name="T14" fmla="*/ 485 w 485"/>
              <a:gd name="T15" fmla="*/ 982 h 1022"/>
              <a:gd name="T16" fmla="*/ 445 w 485"/>
              <a:gd name="T17" fmla="*/ 102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5" h="1022">
                <a:moveTo>
                  <a:pt x="445" y="1022"/>
                </a:moveTo>
                <a:cubicBezTo>
                  <a:pt x="40" y="1022"/>
                  <a:pt x="40" y="1022"/>
                  <a:pt x="40" y="1022"/>
                </a:cubicBezTo>
                <a:cubicBezTo>
                  <a:pt x="18" y="1022"/>
                  <a:pt x="0" y="1004"/>
                  <a:pt x="0" y="98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67" y="0"/>
                  <a:pt x="485" y="18"/>
                  <a:pt x="485" y="40"/>
                </a:cubicBezTo>
                <a:cubicBezTo>
                  <a:pt x="485" y="982"/>
                  <a:pt x="485" y="982"/>
                  <a:pt x="485" y="982"/>
                </a:cubicBezTo>
                <a:cubicBezTo>
                  <a:pt x="485" y="1004"/>
                  <a:pt x="467" y="1022"/>
                  <a:pt x="445" y="102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47" name="Freeform 6">
            <a:extLst>
              <a:ext uri="{FF2B5EF4-FFF2-40B4-BE49-F238E27FC236}">
                <a16:creationId xmlns:a16="http://schemas.microsoft.com/office/drawing/2014/main" id="{B7F95B7C-251E-492D-854A-986865A85C81}"/>
              </a:ext>
            </a:extLst>
          </p:cNvPr>
          <p:cNvSpPr>
            <a:spLocks/>
          </p:cNvSpPr>
          <p:nvPr/>
        </p:nvSpPr>
        <p:spPr bwMode="auto">
          <a:xfrm>
            <a:off x="7936904" y="3988645"/>
            <a:ext cx="4356604" cy="9635653"/>
          </a:xfrm>
          <a:custGeom>
            <a:avLst/>
            <a:gdLst>
              <a:gd name="T0" fmla="*/ 375 w 415"/>
              <a:gd name="T1" fmla="*/ 1022 h 1022"/>
              <a:gd name="T2" fmla="*/ 40 w 415"/>
              <a:gd name="T3" fmla="*/ 1022 h 1022"/>
              <a:gd name="T4" fmla="*/ 0 w 415"/>
              <a:gd name="T5" fmla="*/ 982 h 1022"/>
              <a:gd name="T6" fmla="*/ 0 w 415"/>
              <a:gd name="T7" fmla="*/ 40 h 1022"/>
              <a:gd name="T8" fmla="*/ 40 w 415"/>
              <a:gd name="T9" fmla="*/ 0 h 1022"/>
              <a:gd name="T10" fmla="*/ 375 w 415"/>
              <a:gd name="T11" fmla="*/ 0 h 1022"/>
              <a:gd name="T12" fmla="*/ 415 w 415"/>
              <a:gd name="T13" fmla="*/ 40 h 1022"/>
              <a:gd name="T14" fmla="*/ 415 w 415"/>
              <a:gd name="T15" fmla="*/ 982 h 1022"/>
              <a:gd name="T16" fmla="*/ 375 w 415"/>
              <a:gd name="T17" fmla="*/ 102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5" h="1022">
                <a:moveTo>
                  <a:pt x="375" y="1022"/>
                </a:moveTo>
                <a:cubicBezTo>
                  <a:pt x="40" y="1022"/>
                  <a:pt x="40" y="1022"/>
                  <a:pt x="40" y="1022"/>
                </a:cubicBezTo>
                <a:cubicBezTo>
                  <a:pt x="18" y="1022"/>
                  <a:pt x="0" y="1004"/>
                  <a:pt x="0" y="98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97" y="0"/>
                  <a:pt x="415" y="18"/>
                  <a:pt x="415" y="40"/>
                </a:cubicBezTo>
                <a:cubicBezTo>
                  <a:pt x="415" y="982"/>
                  <a:pt x="415" y="982"/>
                  <a:pt x="415" y="982"/>
                </a:cubicBezTo>
                <a:cubicBezTo>
                  <a:pt x="415" y="1004"/>
                  <a:pt x="397" y="1022"/>
                  <a:pt x="375" y="102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51" name="Rectangle 10">
            <a:extLst>
              <a:ext uri="{FF2B5EF4-FFF2-40B4-BE49-F238E27FC236}">
                <a16:creationId xmlns:a16="http://schemas.microsoft.com/office/drawing/2014/main" id="{8EC248C5-50A3-45B2-814D-24F0F159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919" y="3032859"/>
            <a:ext cx="1687580" cy="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BASIC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7" name="Rectangle 26">
            <a:extLst>
              <a:ext uri="{FF2B5EF4-FFF2-40B4-BE49-F238E27FC236}">
                <a16:creationId xmlns:a16="http://schemas.microsoft.com/office/drawing/2014/main" id="{3F77B483-94D3-45C4-9FE6-EFBD060E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511" y="4199807"/>
            <a:ext cx="774341" cy="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$ 1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8" name="Rectangle 27">
            <a:extLst>
              <a:ext uri="{FF2B5EF4-FFF2-40B4-BE49-F238E27FC236}">
                <a16:creationId xmlns:a16="http://schemas.microsoft.com/office/drawing/2014/main" id="{E34D5521-2FD3-45B5-BE7B-864765A4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476" y="4199807"/>
            <a:ext cx="4071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9" name="Rectangle 28">
            <a:extLst>
              <a:ext uri="{FF2B5EF4-FFF2-40B4-BE49-F238E27FC236}">
                <a16:creationId xmlns:a16="http://schemas.microsoft.com/office/drawing/2014/main" id="{E874C1B3-C7E2-4592-AAF2-B2C84DCF8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984" y="4199807"/>
            <a:ext cx="904199" cy="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.99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3" name="Freeform 32">
            <a:extLst>
              <a:ext uri="{FF2B5EF4-FFF2-40B4-BE49-F238E27FC236}">
                <a16:creationId xmlns:a16="http://schemas.microsoft.com/office/drawing/2014/main" id="{7DFA074A-39FC-4ED9-9724-4710CE1ECC71}"/>
              </a:ext>
            </a:extLst>
          </p:cNvPr>
          <p:cNvSpPr>
            <a:spLocks/>
          </p:cNvSpPr>
          <p:nvPr/>
        </p:nvSpPr>
        <p:spPr bwMode="auto">
          <a:xfrm>
            <a:off x="12293509" y="2885205"/>
            <a:ext cx="4345491" cy="10739093"/>
          </a:xfrm>
          <a:custGeom>
            <a:avLst/>
            <a:gdLst>
              <a:gd name="T0" fmla="*/ 374 w 414"/>
              <a:gd name="T1" fmla="*/ 1022 h 1022"/>
              <a:gd name="T2" fmla="*/ 40 w 414"/>
              <a:gd name="T3" fmla="*/ 1022 h 1022"/>
              <a:gd name="T4" fmla="*/ 0 w 414"/>
              <a:gd name="T5" fmla="*/ 982 h 1022"/>
              <a:gd name="T6" fmla="*/ 0 w 414"/>
              <a:gd name="T7" fmla="*/ 40 h 1022"/>
              <a:gd name="T8" fmla="*/ 40 w 414"/>
              <a:gd name="T9" fmla="*/ 0 h 1022"/>
              <a:gd name="T10" fmla="*/ 374 w 414"/>
              <a:gd name="T11" fmla="*/ 0 h 1022"/>
              <a:gd name="T12" fmla="*/ 414 w 414"/>
              <a:gd name="T13" fmla="*/ 40 h 1022"/>
              <a:gd name="T14" fmla="*/ 414 w 414"/>
              <a:gd name="T15" fmla="*/ 982 h 1022"/>
              <a:gd name="T16" fmla="*/ 374 w 414"/>
              <a:gd name="T17" fmla="*/ 102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" h="1022">
                <a:moveTo>
                  <a:pt x="374" y="1022"/>
                </a:moveTo>
                <a:cubicBezTo>
                  <a:pt x="40" y="1022"/>
                  <a:pt x="40" y="1022"/>
                  <a:pt x="40" y="1022"/>
                </a:cubicBezTo>
                <a:cubicBezTo>
                  <a:pt x="18" y="1022"/>
                  <a:pt x="0" y="1004"/>
                  <a:pt x="0" y="98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96" y="0"/>
                  <a:pt x="414" y="18"/>
                  <a:pt x="414" y="40"/>
                </a:cubicBezTo>
                <a:cubicBezTo>
                  <a:pt x="414" y="982"/>
                  <a:pt x="414" y="982"/>
                  <a:pt x="414" y="982"/>
                </a:cubicBezTo>
                <a:cubicBezTo>
                  <a:pt x="414" y="1004"/>
                  <a:pt x="396" y="1022"/>
                  <a:pt x="374" y="102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5" name="Freeform 34">
            <a:extLst>
              <a:ext uri="{FF2B5EF4-FFF2-40B4-BE49-F238E27FC236}">
                <a16:creationId xmlns:a16="http://schemas.microsoft.com/office/drawing/2014/main" id="{7F45660D-D26D-47B4-9003-31DE15D5E1CA}"/>
              </a:ext>
            </a:extLst>
          </p:cNvPr>
          <p:cNvSpPr>
            <a:spLocks/>
          </p:cNvSpPr>
          <p:nvPr/>
        </p:nvSpPr>
        <p:spPr bwMode="auto">
          <a:xfrm>
            <a:off x="12293509" y="2885205"/>
            <a:ext cx="4345491" cy="1103441"/>
          </a:xfrm>
          <a:custGeom>
            <a:avLst/>
            <a:gdLst>
              <a:gd name="T0" fmla="*/ 374 w 414"/>
              <a:gd name="T1" fmla="*/ 0 h 105"/>
              <a:gd name="T2" fmla="*/ 40 w 414"/>
              <a:gd name="T3" fmla="*/ 0 h 105"/>
              <a:gd name="T4" fmla="*/ 0 w 414"/>
              <a:gd name="T5" fmla="*/ 40 h 105"/>
              <a:gd name="T6" fmla="*/ 0 w 414"/>
              <a:gd name="T7" fmla="*/ 40 h 105"/>
              <a:gd name="T8" fmla="*/ 0 w 414"/>
              <a:gd name="T9" fmla="*/ 105 h 105"/>
              <a:gd name="T10" fmla="*/ 414 w 414"/>
              <a:gd name="T11" fmla="*/ 105 h 105"/>
              <a:gd name="T12" fmla="*/ 414 w 414"/>
              <a:gd name="T13" fmla="*/ 40 h 105"/>
              <a:gd name="T14" fmla="*/ 374 w 414"/>
              <a:gd name="T1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4" h="105">
                <a:moveTo>
                  <a:pt x="374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05"/>
                  <a:pt x="0" y="105"/>
                  <a:pt x="0" y="105"/>
                </a:cubicBezTo>
                <a:cubicBezTo>
                  <a:pt x="414" y="105"/>
                  <a:pt x="414" y="105"/>
                  <a:pt x="414" y="105"/>
                </a:cubicBezTo>
                <a:cubicBezTo>
                  <a:pt x="414" y="40"/>
                  <a:pt x="414" y="40"/>
                  <a:pt x="414" y="40"/>
                </a:cubicBezTo>
                <a:cubicBezTo>
                  <a:pt x="414" y="18"/>
                  <a:pt x="396" y="0"/>
                  <a:pt x="374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6" name="Rectangle 35">
            <a:extLst>
              <a:ext uri="{FF2B5EF4-FFF2-40B4-BE49-F238E27FC236}">
                <a16:creationId xmlns:a16="http://schemas.microsoft.com/office/drawing/2014/main" id="{2A483694-9FDD-46D6-BDCD-83A08441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0951" y="3032859"/>
            <a:ext cx="3074852" cy="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STANDART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2" name="Rectangle 51">
            <a:extLst>
              <a:ext uri="{FF2B5EF4-FFF2-40B4-BE49-F238E27FC236}">
                <a16:creationId xmlns:a16="http://schemas.microsoft.com/office/drawing/2014/main" id="{60937862-6536-4767-9F5F-FBC64969F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3607" y="4199807"/>
            <a:ext cx="376750" cy="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$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3" name="Rectangle 52">
            <a:extLst>
              <a:ext uri="{FF2B5EF4-FFF2-40B4-BE49-F238E27FC236}">
                <a16:creationId xmlns:a16="http://schemas.microsoft.com/office/drawing/2014/main" id="{97110728-E7A6-449C-9E6F-5577815C6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771" y="4199807"/>
            <a:ext cx="3574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76661FD7-8EE5-4EFE-B238-FCBF29DA0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86" y="4199807"/>
            <a:ext cx="4071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933D7F52-12F3-4D38-BFB3-20AF31508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982" y="4199807"/>
            <a:ext cx="904199" cy="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.99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9" name="Freeform 58">
            <a:extLst>
              <a:ext uri="{FF2B5EF4-FFF2-40B4-BE49-F238E27FC236}">
                <a16:creationId xmlns:a16="http://schemas.microsoft.com/office/drawing/2014/main" id="{8B067EEB-52DF-4437-9113-261A0664F34B}"/>
              </a:ext>
            </a:extLst>
          </p:cNvPr>
          <p:cNvSpPr>
            <a:spLocks/>
          </p:cNvSpPr>
          <p:nvPr/>
        </p:nvSpPr>
        <p:spPr bwMode="auto">
          <a:xfrm>
            <a:off x="16638999" y="2885205"/>
            <a:ext cx="4356604" cy="10739093"/>
          </a:xfrm>
          <a:custGeom>
            <a:avLst/>
            <a:gdLst>
              <a:gd name="T0" fmla="*/ 375 w 415"/>
              <a:gd name="T1" fmla="*/ 1022 h 1022"/>
              <a:gd name="T2" fmla="*/ 40 w 415"/>
              <a:gd name="T3" fmla="*/ 1022 h 1022"/>
              <a:gd name="T4" fmla="*/ 0 w 415"/>
              <a:gd name="T5" fmla="*/ 982 h 1022"/>
              <a:gd name="T6" fmla="*/ 0 w 415"/>
              <a:gd name="T7" fmla="*/ 40 h 1022"/>
              <a:gd name="T8" fmla="*/ 40 w 415"/>
              <a:gd name="T9" fmla="*/ 0 h 1022"/>
              <a:gd name="T10" fmla="*/ 375 w 415"/>
              <a:gd name="T11" fmla="*/ 0 h 1022"/>
              <a:gd name="T12" fmla="*/ 415 w 415"/>
              <a:gd name="T13" fmla="*/ 40 h 1022"/>
              <a:gd name="T14" fmla="*/ 415 w 415"/>
              <a:gd name="T15" fmla="*/ 982 h 1022"/>
              <a:gd name="T16" fmla="*/ 375 w 415"/>
              <a:gd name="T17" fmla="*/ 102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5" h="1022">
                <a:moveTo>
                  <a:pt x="375" y="1022"/>
                </a:moveTo>
                <a:cubicBezTo>
                  <a:pt x="40" y="1022"/>
                  <a:pt x="40" y="1022"/>
                  <a:pt x="40" y="1022"/>
                </a:cubicBezTo>
                <a:cubicBezTo>
                  <a:pt x="18" y="1022"/>
                  <a:pt x="0" y="1004"/>
                  <a:pt x="0" y="98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97" y="0"/>
                  <a:pt x="415" y="18"/>
                  <a:pt x="415" y="40"/>
                </a:cubicBezTo>
                <a:cubicBezTo>
                  <a:pt x="415" y="982"/>
                  <a:pt x="415" y="982"/>
                  <a:pt x="415" y="982"/>
                </a:cubicBezTo>
                <a:cubicBezTo>
                  <a:pt x="415" y="1004"/>
                  <a:pt x="397" y="1022"/>
                  <a:pt x="375" y="102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01" name="Freeform 60">
            <a:extLst>
              <a:ext uri="{FF2B5EF4-FFF2-40B4-BE49-F238E27FC236}">
                <a16:creationId xmlns:a16="http://schemas.microsoft.com/office/drawing/2014/main" id="{C5D4594F-BAA0-4105-B167-C1EDAFA2DEE4}"/>
              </a:ext>
            </a:extLst>
          </p:cNvPr>
          <p:cNvSpPr>
            <a:spLocks/>
          </p:cNvSpPr>
          <p:nvPr/>
        </p:nvSpPr>
        <p:spPr bwMode="auto">
          <a:xfrm>
            <a:off x="16638999" y="2885205"/>
            <a:ext cx="4356604" cy="1103441"/>
          </a:xfrm>
          <a:custGeom>
            <a:avLst/>
            <a:gdLst>
              <a:gd name="T0" fmla="*/ 375 w 415"/>
              <a:gd name="T1" fmla="*/ 0 h 105"/>
              <a:gd name="T2" fmla="*/ 40 w 415"/>
              <a:gd name="T3" fmla="*/ 0 h 105"/>
              <a:gd name="T4" fmla="*/ 0 w 415"/>
              <a:gd name="T5" fmla="*/ 40 h 105"/>
              <a:gd name="T6" fmla="*/ 0 w 415"/>
              <a:gd name="T7" fmla="*/ 40 h 105"/>
              <a:gd name="T8" fmla="*/ 0 w 415"/>
              <a:gd name="T9" fmla="*/ 105 h 105"/>
              <a:gd name="T10" fmla="*/ 415 w 415"/>
              <a:gd name="T11" fmla="*/ 105 h 105"/>
              <a:gd name="T12" fmla="*/ 415 w 415"/>
              <a:gd name="T13" fmla="*/ 40 h 105"/>
              <a:gd name="T14" fmla="*/ 375 w 415"/>
              <a:gd name="T1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05">
                <a:moveTo>
                  <a:pt x="375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05"/>
                  <a:pt x="0" y="105"/>
                  <a:pt x="0" y="105"/>
                </a:cubicBezTo>
                <a:cubicBezTo>
                  <a:pt x="415" y="105"/>
                  <a:pt x="415" y="105"/>
                  <a:pt x="415" y="105"/>
                </a:cubicBezTo>
                <a:cubicBezTo>
                  <a:pt x="415" y="40"/>
                  <a:pt x="415" y="40"/>
                  <a:pt x="415" y="40"/>
                </a:cubicBezTo>
                <a:cubicBezTo>
                  <a:pt x="415" y="18"/>
                  <a:pt x="397" y="0"/>
                  <a:pt x="375" y="0"/>
                </a:cubicBezTo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02" name="Rectangle 61">
            <a:extLst>
              <a:ext uri="{FF2B5EF4-FFF2-40B4-BE49-F238E27FC236}">
                <a16:creationId xmlns:a16="http://schemas.microsoft.com/office/drawing/2014/main" id="{AF92513D-ED41-422C-9D9C-ABE63D92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4097" y="3032859"/>
            <a:ext cx="2844056" cy="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PREMIUM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8" name="Rectangle 77">
            <a:extLst>
              <a:ext uri="{FF2B5EF4-FFF2-40B4-BE49-F238E27FC236}">
                <a16:creationId xmlns:a16="http://schemas.microsoft.com/office/drawing/2014/main" id="{66822898-E7EF-48FA-8D64-5F56D1E8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212" y="4199807"/>
            <a:ext cx="892976" cy="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$ 3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9" name="Rectangle 78">
            <a:extLst>
              <a:ext uri="{FF2B5EF4-FFF2-40B4-BE49-F238E27FC236}">
                <a16:creationId xmlns:a16="http://schemas.microsoft.com/office/drawing/2014/main" id="{98555CE8-B1BA-4981-8B55-DA1CE519D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491" y="4199807"/>
            <a:ext cx="4071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0" name="Rectangle 79">
            <a:extLst>
              <a:ext uri="{FF2B5EF4-FFF2-40B4-BE49-F238E27FC236}">
                <a16:creationId xmlns:a16="http://schemas.microsoft.com/office/drawing/2014/main" id="{1D2D1A62-B57D-49B6-82AD-4240019D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1472" y="4199807"/>
            <a:ext cx="904199" cy="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.99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4" name="Freeform 83">
            <a:extLst>
              <a:ext uri="{FF2B5EF4-FFF2-40B4-BE49-F238E27FC236}">
                <a16:creationId xmlns:a16="http://schemas.microsoft.com/office/drawing/2014/main" id="{8BE6BE4C-E350-4044-BDAC-1508E8E613B6}"/>
              </a:ext>
            </a:extLst>
          </p:cNvPr>
          <p:cNvSpPr>
            <a:spLocks/>
          </p:cNvSpPr>
          <p:nvPr/>
        </p:nvSpPr>
        <p:spPr bwMode="auto">
          <a:xfrm>
            <a:off x="2846791" y="2885205"/>
            <a:ext cx="5090114" cy="10739093"/>
          </a:xfrm>
          <a:custGeom>
            <a:avLst/>
            <a:gdLst>
              <a:gd name="T0" fmla="*/ 445 w 485"/>
              <a:gd name="T1" fmla="*/ 1022 h 1022"/>
              <a:gd name="T2" fmla="*/ 40 w 485"/>
              <a:gd name="T3" fmla="*/ 1022 h 1022"/>
              <a:gd name="T4" fmla="*/ 0 w 485"/>
              <a:gd name="T5" fmla="*/ 982 h 1022"/>
              <a:gd name="T6" fmla="*/ 0 w 485"/>
              <a:gd name="T7" fmla="*/ 40 h 1022"/>
              <a:gd name="T8" fmla="*/ 40 w 485"/>
              <a:gd name="T9" fmla="*/ 0 h 1022"/>
              <a:gd name="T10" fmla="*/ 445 w 485"/>
              <a:gd name="T11" fmla="*/ 0 h 1022"/>
              <a:gd name="T12" fmla="*/ 485 w 485"/>
              <a:gd name="T13" fmla="*/ 40 h 1022"/>
              <a:gd name="T14" fmla="*/ 485 w 485"/>
              <a:gd name="T15" fmla="*/ 982 h 1022"/>
              <a:gd name="T16" fmla="*/ 445 w 485"/>
              <a:gd name="T17" fmla="*/ 102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5" h="1022">
                <a:moveTo>
                  <a:pt x="445" y="1022"/>
                </a:moveTo>
                <a:cubicBezTo>
                  <a:pt x="40" y="1022"/>
                  <a:pt x="40" y="1022"/>
                  <a:pt x="40" y="1022"/>
                </a:cubicBezTo>
                <a:cubicBezTo>
                  <a:pt x="18" y="1022"/>
                  <a:pt x="0" y="1004"/>
                  <a:pt x="0" y="98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67" y="0"/>
                  <a:pt x="485" y="18"/>
                  <a:pt x="485" y="40"/>
                </a:cubicBezTo>
                <a:cubicBezTo>
                  <a:pt x="485" y="982"/>
                  <a:pt x="485" y="982"/>
                  <a:pt x="485" y="982"/>
                </a:cubicBezTo>
                <a:cubicBezTo>
                  <a:pt x="485" y="1004"/>
                  <a:pt x="467" y="1022"/>
                  <a:pt x="445" y="102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5" name="Freeform 84">
            <a:extLst>
              <a:ext uri="{FF2B5EF4-FFF2-40B4-BE49-F238E27FC236}">
                <a16:creationId xmlns:a16="http://schemas.microsoft.com/office/drawing/2014/main" id="{5F73FB7B-95AB-45F9-AB7E-EF8CD7F57C08}"/>
              </a:ext>
            </a:extLst>
          </p:cNvPr>
          <p:cNvSpPr>
            <a:spLocks/>
          </p:cNvSpPr>
          <p:nvPr/>
        </p:nvSpPr>
        <p:spPr bwMode="auto">
          <a:xfrm>
            <a:off x="2742003" y="2307289"/>
            <a:ext cx="5406064" cy="3269041"/>
          </a:xfrm>
          <a:prstGeom prst="round2Same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6" name="Rectangle 85">
            <a:extLst>
              <a:ext uri="{FF2B5EF4-FFF2-40B4-BE49-F238E27FC236}">
                <a16:creationId xmlns:a16="http://schemas.microsoft.com/office/drawing/2014/main" id="{95C33920-C1A4-4D22-AA7E-EF2428B3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051" y="3537743"/>
            <a:ext cx="2494562" cy="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+mn-ea"/>
                <a:cs typeface="+mn-cs"/>
              </a:rPr>
              <a:t>PRICING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7" name="Rectangle 86">
            <a:extLst>
              <a:ext uri="{FF2B5EF4-FFF2-40B4-BE49-F238E27FC236}">
                <a16:creationId xmlns:a16="http://schemas.microsoft.com/office/drawing/2014/main" id="{4C8F49D9-9CC0-4378-AC6E-4015CAD9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919" y="4136300"/>
            <a:ext cx="1719131" cy="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+mn-ea"/>
                <a:cs typeface="+mn-cs"/>
              </a:rPr>
              <a:t>TABLE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8" name="Freeform 87">
            <a:extLst>
              <a:ext uri="{FF2B5EF4-FFF2-40B4-BE49-F238E27FC236}">
                <a16:creationId xmlns:a16="http://schemas.microsoft.com/office/drawing/2014/main" id="{B34FA159-AB7D-4C43-855A-45E0BAD24C60}"/>
              </a:ext>
            </a:extLst>
          </p:cNvPr>
          <p:cNvSpPr>
            <a:spLocks/>
          </p:cNvSpPr>
          <p:nvPr/>
        </p:nvSpPr>
        <p:spPr bwMode="auto">
          <a:xfrm>
            <a:off x="8578329" y="12678039"/>
            <a:ext cx="3075344" cy="682704"/>
          </a:xfrm>
          <a:custGeom>
            <a:avLst/>
            <a:gdLst>
              <a:gd name="T0" fmla="*/ 263 w 293"/>
              <a:gd name="T1" fmla="*/ 65 h 65"/>
              <a:gd name="T2" fmla="*/ 30 w 293"/>
              <a:gd name="T3" fmla="*/ 65 h 65"/>
              <a:gd name="T4" fmla="*/ 0 w 293"/>
              <a:gd name="T5" fmla="*/ 35 h 65"/>
              <a:gd name="T6" fmla="*/ 0 w 293"/>
              <a:gd name="T7" fmla="*/ 30 h 65"/>
              <a:gd name="T8" fmla="*/ 30 w 293"/>
              <a:gd name="T9" fmla="*/ 0 h 65"/>
              <a:gd name="T10" fmla="*/ 263 w 293"/>
              <a:gd name="T11" fmla="*/ 0 h 65"/>
              <a:gd name="T12" fmla="*/ 293 w 293"/>
              <a:gd name="T13" fmla="*/ 30 h 65"/>
              <a:gd name="T14" fmla="*/ 293 w 293"/>
              <a:gd name="T15" fmla="*/ 35 h 65"/>
              <a:gd name="T16" fmla="*/ 263 w 293"/>
              <a:gd name="T1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" h="65">
                <a:moveTo>
                  <a:pt x="263" y="65"/>
                </a:moveTo>
                <a:cubicBezTo>
                  <a:pt x="30" y="65"/>
                  <a:pt x="30" y="65"/>
                  <a:pt x="30" y="65"/>
                </a:cubicBezTo>
                <a:cubicBezTo>
                  <a:pt x="13" y="65"/>
                  <a:pt x="0" y="52"/>
                  <a:pt x="0" y="3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80" y="0"/>
                  <a:pt x="293" y="13"/>
                  <a:pt x="293" y="30"/>
                </a:cubicBezTo>
                <a:cubicBezTo>
                  <a:pt x="293" y="35"/>
                  <a:pt x="293" y="35"/>
                  <a:pt x="293" y="35"/>
                </a:cubicBezTo>
                <a:cubicBezTo>
                  <a:pt x="293" y="52"/>
                  <a:pt x="280" y="65"/>
                  <a:pt x="263" y="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9" name="Rectangle 88">
            <a:extLst>
              <a:ext uri="{FF2B5EF4-FFF2-40B4-BE49-F238E27FC236}">
                <a16:creationId xmlns:a16="http://schemas.microsoft.com/office/drawing/2014/main" id="{04DB6B80-13E1-44CB-A094-04710012D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313" y="12814579"/>
            <a:ext cx="1734458" cy="41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+mn-ea"/>
                <a:cs typeface="+mn-cs"/>
              </a:rPr>
              <a:t>BUY NOW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0" name="Freeform 89">
            <a:extLst>
              <a:ext uri="{FF2B5EF4-FFF2-40B4-BE49-F238E27FC236}">
                <a16:creationId xmlns:a16="http://schemas.microsoft.com/office/drawing/2014/main" id="{5B608DB6-ECA7-407E-8BB7-7BAA71301C0D}"/>
              </a:ext>
            </a:extLst>
          </p:cNvPr>
          <p:cNvSpPr>
            <a:spLocks/>
          </p:cNvSpPr>
          <p:nvPr/>
        </p:nvSpPr>
        <p:spPr bwMode="auto">
          <a:xfrm>
            <a:off x="12923819" y="12678039"/>
            <a:ext cx="3086457" cy="682704"/>
          </a:xfrm>
          <a:custGeom>
            <a:avLst/>
            <a:gdLst>
              <a:gd name="T0" fmla="*/ 264 w 294"/>
              <a:gd name="T1" fmla="*/ 65 h 65"/>
              <a:gd name="T2" fmla="*/ 30 w 294"/>
              <a:gd name="T3" fmla="*/ 65 h 65"/>
              <a:gd name="T4" fmla="*/ 0 w 294"/>
              <a:gd name="T5" fmla="*/ 35 h 65"/>
              <a:gd name="T6" fmla="*/ 0 w 294"/>
              <a:gd name="T7" fmla="*/ 30 h 65"/>
              <a:gd name="T8" fmla="*/ 30 w 294"/>
              <a:gd name="T9" fmla="*/ 0 h 65"/>
              <a:gd name="T10" fmla="*/ 264 w 294"/>
              <a:gd name="T11" fmla="*/ 0 h 65"/>
              <a:gd name="T12" fmla="*/ 294 w 294"/>
              <a:gd name="T13" fmla="*/ 30 h 65"/>
              <a:gd name="T14" fmla="*/ 294 w 294"/>
              <a:gd name="T15" fmla="*/ 35 h 65"/>
              <a:gd name="T16" fmla="*/ 264 w 294"/>
              <a:gd name="T1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4" h="65">
                <a:moveTo>
                  <a:pt x="264" y="65"/>
                </a:moveTo>
                <a:cubicBezTo>
                  <a:pt x="30" y="65"/>
                  <a:pt x="30" y="65"/>
                  <a:pt x="30" y="65"/>
                </a:cubicBezTo>
                <a:cubicBezTo>
                  <a:pt x="14" y="65"/>
                  <a:pt x="0" y="52"/>
                  <a:pt x="0" y="3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81" y="0"/>
                  <a:pt x="294" y="13"/>
                  <a:pt x="294" y="30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294" y="52"/>
                  <a:pt x="281" y="65"/>
                  <a:pt x="264" y="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1" name="Rectangle 90">
            <a:extLst>
              <a:ext uri="{FF2B5EF4-FFF2-40B4-BE49-F238E27FC236}">
                <a16:creationId xmlns:a16="http://schemas.microsoft.com/office/drawing/2014/main" id="{D195919D-8461-4FCC-BCEF-F5FED18F1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8917" y="12814579"/>
            <a:ext cx="1734458" cy="41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+mn-ea"/>
                <a:cs typeface="+mn-cs"/>
              </a:rPr>
              <a:t>BUY NOW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2" name="Freeform 91">
            <a:extLst>
              <a:ext uri="{FF2B5EF4-FFF2-40B4-BE49-F238E27FC236}">
                <a16:creationId xmlns:a16="http://schemas.microsoft.com/office/drawing/2014/main" id="{5C82F1C3-F8AF-4F98-A6A5-8B4E06CFE5AD}"/>
              </a:ext>
            </a:extLst>
          </p:cNvPr>
          <p:cNvSpPr>
            <a:spLocks/>
          </p:cNvSpPr>
          <p:nvPr/>
        </p:nvSpPr>
        <p:spPr bwMode="auto">
          <a:xfrm>
            <a:off x="17278836" y="12678039"/>
            <a:ext cx="3086457" cy="682704"/>
          </a:xfrm>
          <a:custGeom>
            <a:avLst/>
            <a:gdLst>
              <a:gd name="T0" fmla="*/ 264 w 294"/>
              <a:gd name="T1" fmla="*/ 65 h 65"/>
              <a:gd name="T2" fmla="*/ 30 w 294"/>
              <a:gd name="T3" fmla="*/ 65 h 65"/>
              <a:gd name="T4" fmla="*/ 0 w 294"/>
              <a:gd name="T5" fmla="*/ 35 h 65"/>
              <a:gd name="T6" fmla="*/ 0 w 294"/>
              <a:gd name="T7" fmla="*/ 30 h 65"/>
              <a:gd name="T8" fmla="*/ 30 w 294"/>
              <a:gd name="T9" fmla="*/ 0 h 65"/>
              <a:gd name="T10" fmla="*/ 264 w 294"/>
              <a:gd name="T11" fmla="*/ 0 h 65"/>
              <a:gd name="T12" fmla="*/ 294 w 294"/>
              <a:gd name="T13" fmla="*/ 30 h 65"/>
              <a:gd name="T14" fmla="*/ 294 w 294"/>
              <a:gd name="T15" fmla="*/ 35 h 65"/>
              <a:gd name="T16" fmla="*/ 264 w 294"/>
              <a:gd name="T1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4" h="65">
                <a:moveTo>
                  <a:pt x="264" y="65"/>
                </a:moveTo>
                <a:cubicBezTo>
                  <a:pt x="30" y="65"/>
                  <a:pt x="30" y="65"/>
                  <a:pt x="30" y="65"/>
                </a:cubicBezTo>
                <a:cubicBezTo>
                  <a:pt x="13" y="65"/>
                  <a:pt x="0" y="52"/>
                  <a:pt x="0" y="3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80" y="0"/>
                  <a:pt x="294" y="13"/>
                  <a:pt x="294" y="30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294" y="52"/>
                  <a:pt x="280" y="65"/>
                  <a:pt x="264" y="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3" name="Rectangle 92">
            <a:extLst>
              <a:ext uri="{FF2B5EF4-FFF2-40B4-BE49-F238E27FC236}">
                <a16:creationId xmlns:a16="http://schemas.microsoft.com/office/drawing/2014/main" id="{54333BC7-9555-4A2F-AD6A-01B290CB5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4407" y="12814579"/>
            <a:ext cx="1734458" cy="41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+mn-ea"/>
                <a:cs typeface="+mn-cs"/>
              </a:rPr>
              <a:t>BUY NOW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4" name="Freeform 93">
            <a:extLst>
              <a:ext uri="{FF2B5EF4-FFF2-40B4-BE49-F238E27FC236}">
                <a16:creationId xmlns:a16="http://schemas.microsoft.com/office/drawing/2014/main" id="{11724EC4-6F64-486D-9386-0CCC176BA4EC}"/>
              </a:ext>
            </a:extLst>
          </p:cNvPr>
          <p:cNvSpPr>
            <a:spLocks/>
          </p:cNvSpPr>
          <p:nvPr/>
        </p:nvSpPr>
        <p:spPr bwMode="auto">
          <a:xfrm>
            <a:off x="9743689" y="5995478"/>
            <a:ext cx="744624" cy="557277"/>
          </a:xfrm>
          <a:custGeom>
            <a:avLst/>
            <a:gdLst>
              <a:gd name="T0" fmla="*/ 29 w 71"/>
              <a:gd name="T1" fmla="*/ 53 h 53"/>
              <a:gd name="T2" fmla="*/ 29 w 71"/>
              <a:gd name="T3" fmla="*/ 53 h 53"/>
              <a:gd name="T4" fmla="*/ 24 w 71"/>
              <a:gd name="T5" fmla="*/ 50 h 53"/>
              <a:gd name="T6" fmla="*/ 2 w 71"/>
              <a:gd name="T7" fmla="*/ 21 h 53"/>
              <a:gd name="T8" fmla="*/ 3 w 71"/>
              <a:gd name="T9" fmla="*/ 12 h 53"/>
              <a:gd name="T10" fmla="*/ 12 w 71"/>
              <a:gd name="T11" fmla="*/ 13 h 53"/>
              <a:gd name="T12" fmla="*/ 29 w 71"/>
              <a:gd name="T13" fmla="*/ 36 h 53"/>
              <a:gd name="T14" fmla="*/ 59 w 71"/>
              <a:gd name="T15" fmla="*/ 3 h 53"/>
              <a:gd name="T16" fmla="*/ 68 w 71"/>
              <a:gd name="T17" fmla="*/ 2 h 53"/>
              <a:gd name="T18" fmla="*/ 69 w 71"/>
              <a:gd name="T19" fmla="*/ 12 h 53"/>
              <a:gd name="T20" fmla="*/ 34 w 71"/>
              <a:gd name="T21" fmla="*/ 51 h 53"/>
              <a:gd name="T22" fmla="*/ 29 w 71"/>
              <a:gd name="T23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53">
                <a:moveTo>
                  <a:pt x="29" y="53"/>
                </a:moveTo>
                <a:cubicBezTo>
                  <a:pt x="29" y="53"/>
                  <a:pt x="29" y="53"/>
                  <a:pt x="29" y="53"/>
                </a:cubicBezTo>
                <a:cubicBezTo>
                  <a:pt x="27" y="53"/>
                  <a:pt x="25" y="52"/>
                  <a:pt x="24" y="50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18"/>
                  <a:pt x="0" y="14"/>
                  <a:pt x="3" y="12"/>
                </a:cubicBezTo>
                <a:cubicBezTo>
                  <a:pt x="6" y="10"/>
                  <a:pt x="10" y="11"/>
                  <a:pt x="12" y="13"/>
                </a:cubicBezTo>
                <a:cubicBezTo>
                  <a:pt x="29" y="36"/>
                  <a:pt x="29" y="36"/>
                  <a:pt x="29" y="36"/>
                </a:cubicBezTo>
                <a:cubicBezTo>
                  <a:pt x="59" y="3"/>
                  <a:pt x="59" y="3"/>
                  <a:pt x="59" y="3"/>
                </a:cubicBezTo>
                <a:cubicBezTo>
                  <a:pt x="61" y="0"/>
                  <a:pt x="66" y="0"/>
                  <a:pt x="68" y="2"/>
                </a:cubicBezTo>
                <a:cubicBezTo>
                  <a:pt x="71" y="5"/>
                  <a:pt x="71" y="9"/>
                  <a:pt x="69" y="1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2"/>
                  <a:pt x="31" y="53"/>
                  <a:pt x="29" y="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5" name="Freeform 94">
            <a:extLst>
              <a:ext uri="{FF2B5EF4-FFF2-40B4-BE49-F238E27FC236}">
                <a16:creationId xmlns:a16="http://schemas.microsoft.com/office/drawing/2014/main" id="{B1F1EBDB-8C88-43CD-85B7-C061EB8D3A66}"/>
              </a:ext>
            </a:extLst>
          </p:cNvPr>
          <p:cNvSpPr>
            <a:spLocks/>
          </p:cNvSpPr>
          <p:nvPr/>
        </p:nvSpPr>
        <p:spPr bwMode="auto">
          <a:xfrm>
            <a:off x="14089179" y="5995478"/>
            <a:ext cx="755737" cy="557277"/>
          </a:xfrm>
          <a:custGeom>
            <a:avLst/>
            <a:gdLst>
              <a:gd name="T0" fmla="*/ 30 w 72"/>
              <a:gd name="T1" fmla="*/ 53 h 53"/>
              <a:gd name="T2" fmla="*/ 29 w 72"/>
              <a:gd name="T3" fmla="*/ 53 h 53"/>
              <a:gd name="T4" fmla="*/ 24 w 72"/>
              <a:gd name="T5" fmla="*/ 50 h 53"/>
              <a:gd name="T6" fmla="*/ 2 w 72"/>
              <a:gd name="T7" fmla="*/ 21 h 53"/>
              <a:gd name="T8" fmla="*/ 4 w 72"/>
              <a:gd name="T9" fmla="*/ 12 h 53"/>
              <a:gd name="T10" fmla="*/ 13 w 72"/>
              <a:gd name="T11" fmla="*/ 13 h 53"/>
              <a:gd name="T12" fmla="*/ 30 w 72"/>
              <a:gd name="T13" fmla="*/ 36 h 53"/>
              <a:gd name="T14" fmla="*/ 60 w 72"/>
              <a:gd name="T15" fmla="*/ 3 h 53"/>
              <a:gd name="T16" fmla="*/ 69 w 72"/>
              <a:gd name="T17" fmla="*/ 2 h 53"/>
              <a:gd name="T18" fmla="*/ 69 w 72"/>
              <a:gd name="T19" fmla="*/ 12 h 53"/>
              <a:gd name="T20" fmla="*/ 34 w 72"/>
              <a:gd name="T21" fmla="*/ 51 h 53"/>
              <a:gd name="T22" fmla="*/ 30 w 72"/>
              <a:gd name="T23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53">
                <a:moveTo>
                  <a:pt x="30" y="53"/>
                </a:moveTo>
                <a:cubicBezTo>
                  <a:pt x="29" y="53"/>
                  <a:pt x="29" y="53"/>
                  <a:pt x="29" y="53"/>
                </a:cubicBezTo>
                <a:cubicBezTo>
                  <a:pt x="27" y="53"/>
                  <a:pt x="25" y="52"/>
                  <a:pt x="24" y="50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18"/>
                  <a:pt x="1" y="14"/>
                  <a:pt x="4" y="12"/>
                </a:cubicBezTo>
                <a:cubicBezTo>
                  <a:pt x="7" y="10"/>
                  <a:pt x="11" y="11"/>
                  <a:pt x="13" y="13"/>
                </a:cubicBezTo>
                <a:cubicBezTo>
                  <a:pt x="30" y="36"/>
                  <a:pt x="30" y="36"/>
                  <a:pt x="30" y="36"/>
                </a:cubicBezTo>
                <a:cubicBezTo>
                  <a:pt x="60" y="3"/>
                  <a:pt x="60" y="3"/>
                  <a:pt x="60" y="3"/>
                </a:cubicBezTo>
                <a:cubicBezTo>
                  <a:pt x="62" y="0"/>
                  <a:pt x="66" y="0"/>
                  <a:pt x="69" y="2"/>
                </a:cubicBezTo>
                <a:cubicBezTo>
                  <a:pt x="72" y="5"/>
                  <a:pt x="72" y="9"/>
                  <a:pt x="69" y="1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2"/>
                  <a:pt x="31" y="53"/>
                  <a:pt x="30" y="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6" name="Freeform 95">
            <a:extLst>
              <a:ext uri="{FF2B5EF4-FFF2-40B4-BE49-F238E27FC236}">
                <a16:creationId xmlns:a16="http://schemas.microsoft.com/office/drawing/2014/main" id="{346F87E1-92F1-48DB-A96F-C56AD56C8E26}"/>
              </a:ext>
            </a:extLst>
          </p:cNvPr>
          <p:cNvSpPr>
            <a:spLocks/>
          </p:cNvSpPr>
          <p:nvPr/>
        </p:nvSpPr>
        <p:spPr bwMode="auto">
          <a:xfrm>
            <a:off x="18444196" y="5995478"/>
            <a:ext cx="746211" cy="557277"/>
          </a:xfrm>
          <a:custGeom>
            <a:avLst/>
            <a:gdLst>
              <a:gd name="T0" fmla="*/ 29 w 71"/>
              <a:gd name="T1" fmla="*/ 53 h 53"/>
              <a:gd name="T2" fmla="*/ 29 w 71"/>
              <a:gd name="T3" fmla="*/ 53 h 53"/>
              <a:gd name="T4" fmla="*/ 24 w 71"/>
              <a:gd name="T5" fmla="*/ 50 h 53"/>
              <a:gd name="T6" fmla="*/ 2 w 71"/>
              <a:gd name="T7" fmla="*/ 21 h 53"/>
              <a:gd name="T8" fmla="*/ 3 w 71"/>
              <a:gd name="T9" fmla="*/ 12 h 53"/>
              <a:gd name="T10" fmla="*/ 13 w 71"/>
              <a:gd name="T11" fmla="*/ 13 h 53"/>
              <a:gd name="T12" fmla="*/ 30 w 71"/>
              <a:gd name="T13" fmla="*/ 36 h 53"/>
              <a:gd name="T14" fmla="*/ 59 w 71"/>
              <a:gd name="T15" fmla="*/ 3 h 53"/>
              <a:gd name="T16" fmla="*/ 68 w 71"/>
              <a:gd name="T17" fmla="*/ 2 h 53"/>
              <a:gd name="T18" fmla="*/ 69 w 71"/>
              <a:gd name="T19" fmla="*/ 12 h 53"/>
              <a:gd name="T20" fmla="*/ 34 w 71"/>
              <a:gd name="T21" fmla="*/ 51 h 53"/>
              <a:gd name="T22" fmla="*/ 29 w 71"/>
              <a:gd name="T23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53">
                <a:moveTo>
                  <a:pt x="29" y="53"/>
                </a:moveTo>
                <a:cubicBezTo>
                  <a:pt x="29" y="53"/>
                  <a:pt x="29" y="53"/>
                  <a:pt x="29" y="53"/>
                </a:cubicBezTo>
                <a:cubicBezTo>
                  <a:pt x="27" y="53"/>
                  <a:pt x="25" y="52"/>
                  <a:pt x="24" y="50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18"/>
                  <a:pt x="0" y="14"/>
                  <a:pt x="3" y="12"/>
                </a:cubicBezTo>
                <a:cubicBezTo>
                  <a:pt x="6" y="10"/>
                  <a:pt x="10" y="11"/>
                  <a:pt x="13" y="13"/>
                </a:cubicBezTo>
                <a:cubicBezTo>
                  <a:pt x="30" y="36"/>
                  <a:pt x="30" y="36"/>
                  <a:pt x="30" y="36"/>
                </a:cubicBezTo>
                <a:cubicBezTo>
                  <a:pt x="59" y="3"/>
                  <a:pt x="59" y="3"/>
                  <a:pt x="59" y="3"/>
                </a:cubicBezTo>
                <a:cubicBezTo>
                  <a:pt x="62" y="0"/>
                  <a:pt x="66" y="0"/>
                  <a:pt x="68" y="2"/>
                </a:cubicBezTo>
                <a:cubicBezTo>
                  <a:pt x="71" y="5"/>
                  <a:pt x="71" y="9"/>
                  <a:pt x="69" y="1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2"/>
                  <a:pt x="31" y="53"/>
                  <a:pt x="29" y="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48" name="Freeform 107">
            <a:extLst>
              <a:ext uri="{FF2B5EF4-FFF2-40B4-BE49-F238E27FC236}">
                <a16:creationId xmlns:a16="http://schemas.microsoft.com/office/drawing/2014/main" id="{1A9A7B83-702C-446E-8306-D3ADE95842AD}"/>
              </a:ext>
            </a:extLst>
          </p:cNvPr>
          <p:cNvSpPr>
            <a:spLocks/>
          </p:cNvSpPr>
          <p:nvPr/>
        </p:nvSpPr>
        <p:spPr bwMode="auto">
          <a:xfrm>
            <a:off x="9743689" y="7383112"/>
            <a:ext cx="744624" cy="566804"/>
          </a:xfrm>
          <a:custGeom>
            <a:avLst/>
            <a:gdLst>
              <a:gd name="T0" fmla="*/ 29 w 71"/>
              <a:gd name="T1" fmla="*/ 54 h 54"/>
              <a:gd name="T2" fmla="*/ 29 w 71"/>
              <a:gd name="T3" fmla="*/ 54 h 54"/>
              <a:gd name="T4" fmla="*/ 24 w 71"/>
              <a:gd name="T5" fmla="*/ 51 h 54"/>
              <a:gd name="T6" fmla="*/ 2 w 71"/>
              <a:gd name="T7" fmla="*/ 22 h 54"/>
              <a:gd name="T8" fmla="*/ 3 w 71"/>
              <a:gd name="T9" fmla="*/ 13 h 54"/>
              <a:gd name="T10" fmla="*/ 12 w 71"/>
              <a:gd name="T11" fmla="*/ 14 h 54"/>
              <a:gd name="T12" fmla="*/ 29 w 71"/>
              <a:gd name="T13" fmla="*/ 37 h 54"/>
              <a:gd name="T14" fmla="*/ 59 w 71"/>
              <a:gd name="T15" fmla="*/ 3 h 54"/>
              <a:gd name="T16" fmla="*/ 68 w 71"/>
              <a:gd name="T17" fmla="*/ 3 h 54"/>
              <a:gd name="T18" fmla="*/ 69 w 71"/>
              <a:gd name="T19" fmla="*/ 12 h 54"/>
              <a:gd name="T20" fmla="*/ 34 w 71"/>
              <a:gd name="T21" fmla="*/ 51 h 54"/>
              <a:gd name="T22" fmla="*/ 29 w 71"/>
              <a:gd name="T23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54">
                <a:moveTo>
                  <a:pt x="29" y="54"/>
                </a:moveTo>
                <a:cubicBezTo>
                  <a:pt x="29" y="54"/>
                  <a:pt x="29" y="54"/>
                  <a:pt x="29" y="54"/>
                </a:cubicBezTo>
                <a:cubicBezTo>
                  <a:pt x="27" y="53"/>
                  <a:pt x="25" y="53"/>
                  <a:pt x="24" y="51"/>
                </a:cubicBezTo>
                <a:cubicBezTo>
                  <a:pt x="2" y="22"/>
                  <a:pt x="2" y="22"/>
                  <a:pt x="2" y="22"/>
                </a:cubicBezTo>
                <a:cubicBezTo>
                  <a:pt x="0" y="19"/>
                  <a:pt x="0" y="15"/>
                  <a:pt x="3" y="13"/>
                </a:cubicBezTo>
                <a:cubicBezTo>
                  <a:pt x="6" y="11"/>
                  <a:pt x="10" y="11"/>
                  <a:pt x="12" y="14"/>
                </a:cubicBezTo>
                <a:cubicBezTo>
                  <a:pt x="29" y="37"/>
                  <a:pt x="29" y="37"/>
                  <a:pt x="29" y="37"/>
                </a:cubicBezTo>
                <a:cubicBezTo>
                  <a:pt x="59" y="3"/>
                  <a:pt x="59" y="3"/>
                  <a:pt x="59" y="3"/>
                </a:cubicBezTo>
                <a:cubicBezTo>
                  <a:pt x="61" y="1"/>
                  <a:pt x="66" y="0"/>
                  <a:pt x="68" y="3"/>
                </a:cubicBezTo>
                <a:cubicBezTo>
                  <a:pt x="71" y="5"/>
                  <a:pt x="71" y="9"/>
                  <a:pt x="69" y="1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3"/>
                  <a:pt x="31" y="54"/>
                  <a:pt x="29" y="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49" name="Freeform 108">
            <a:extLst>
              <a:ext uri="{FF2B5EF4-FFF2-40B4-BE49-F238E27FC236}">
                <a16:creationId xmlns:a16="http://schemas.microsoft.com/office/drawing/2014/main" id="{65385308-96AC-4060-806E-A6CD1A262B44}"/>
              </a:ext>
            </a:extLst>
          </p:cNvPr>
          <p:cNvSpPr>
            <a:spLocks/>
          </p:cNvSpPr>
          <p:nvPr/>
        </p:nvSpPr>
        <p:spPr bwMode="auto">
          <a:xfrm>
            <a:off x="14089179" y="7383112"/>
            <a:ext cx="755737" cy="566804"/>
          </a:xfrm>
          <a:custGeom>
            <a:avLst/>
            <a:gdLst>
              <a:gd name="T0" fmla="*/ 30 w 72"/>
              <a:gd name="T1" fmla="*/ 54 h 54"/>
              <a:gd name="T2" fmla="*/ 29 w 72"/>
              <a:gd name="T3" fmla="*/ 54 h 54"/>
              <a:gd name="T4" fmla="*/ 24 w 72"/>
              <a:gd name="T5" fmla="*/ 51 h 54"/>
              <a:gd name="T6" fmla="*/ 2 w 72"/>
              <a:gd name="T7" fmla="*/ 22 h 54"/>
              <a:gd name="T8" fmla="*/ 4 w 72"/>
              <a:gd name="T9" fmla="*/ 13 h 54"/>
              <a:gd name="T10" fmla="*/ 13 w 72"/>
              <a:gd name="T11" fmla="*/ 14 h 54"/>
              <a:gd name="T12" fmla="*/ 30 w 72"/>
              <a:gd name="T13" fmla="*/ 37 h 54"/>
              <a:gd name="T14" fmla="*/ 60 w 72"/>
              <a:gd name="T15" fmla="*/ 3 h 54"/>
              <a:gd name="T16" fmla="*/ 69 w 72"/>
              <a:gd name="T17" fmla="*/ 3 h 54"/>
              <a:gd name="T18" fmla="*/ 69 w 72"/>
              <a:gd name="T19" fmla="*/ 12 h 54"/>
              <a:gd name="T20" fmla="*/ 34 w 72"/>
              <a:gd name="T21" fmla="*/ 51 h 54"/>
              <a:gd name="T22" fmla="*/ 30 w 72"/>
              <a:gd name="T23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54">
                <a:moveTo>
                  <a:pt x="30" y="54"/>
                </a:moveTo>
                <a:cubicBezTo>
                  <a:pt x="29" y="54"/>
                  <a:pt x="29" y="54"/>
                  <a:pt x="29" y="54"/>
                </a:cubicBezTo>
                <a:cubicBezTo>
                  <a:pt x="27" y="53"/>
                  <a:pt x="25" y="53"/>
                  <a:pt x="24" y="51"/>
                </a:cubicBezTo>
                <a:cubicBezTo>
                  <a:pt x="2" y="22"/>
                  <a:pt x="2" y="22"/>
                  <a:pt x="2" y="22"/>
                </a:cubicBezTo>
                <a:cubicBezTo>
                  <a:pt x="0" y="19"/>
                  <a:pt x="1" y="15"/>
                  <a:pt x="4" y="13"/>
                </a:cubicBezTo>
                <a:cubicBezTo>
                  <a:pt x="7" y="11"/>
                  <a:pt x="11" y="11"/>
                  <a:pt x="13" y="14"/>
                </a:cubicBezTo>
                <a:cubicBezTo>
                  <a:pt x="30" y="37"/>
                  <a:pt x="30" y="37"/>
                  <a:pt x="30" y="37"/>
                </a:cubicBezTo>
                <a:cubicBezTo>
                  <a:pt x="60" y="3"/>
                  <a:pt x="60" y="3"/>
                  <a:pt x="60" y="3"/>
                </a:cubicBezTo>
                <a:cubicBezTo>
                  <a:pt x="62" y="1"/>
                  <a:pt x="66" y="0"/>
                  <a:pt x="69" y="3"/>
                </a:cubicBezTo>
                <a:cubicBezTo>
                  <a:pt x="72" y="5"/>
                  <a:pt x="72" y="9"/>
                  <a:pt x="69" y="1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3"/>
                  <a:pt x="31" y="54"/>
                  <a:pt x="30" y="5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50" name="Freeform 109">
            <a:extLst>
              <a:ext uri="{FF2B5EF4-FFF2-40B4-BE49-F238E27FC236}">
                <a16:creationId xmlns:a16="http://schemas.microsoft.com/office/drawing/2014/main" id="{6C9E9BB5-0C78-44A0-9A8F-1AA693BD116D}"/>
              </a:ext>
            </a:extLst>
          </p:cNvPr>
          <p:cNvSpPr>
            <a:spLocks/>
          </p:cNvSpPr>
          <p:nvPr/>
        </p:nvSpPr>
        <p:spPr bwMode="auto">
          <a:xfrm>
            <a:off x="18444196" y="7383112"/>
            <a:ext cx="746211" cy="566804"/>
          </a:xfrm>
          <a:custGeom>
            <a:avLst/>
            <a:gdLst>
              <a:gd name="T0" fmla="*/ 29 w 71"/>
              <a:gd name="T1" fmla="*/ 54 h 54"/>
              <a:gd name="T2" fmla="*/ 29 w 71"/>
              <a:gd name="T3" fmla="*/ 54 h 54"/>
              <a:gd name="T4" fmla="*/ 24 w 71"/>
              <a:gd name="T5" fmla="*/ 51 h 54"/>
              <a:gd name="T6" fmla="*/ 2 w 71"/>
              <a:gd name="T7" fmla="*/ 22 h 54"/>
              <a:gd name="T8" fmla="*/ 3 w 71"/>
              <a:gd name="T9" fmla="*/ 13 h 54"/>
              <a:gd name="T10" fmla="*/ 13 w 71"/>
              <a:gd name="T11" fmla="*/ 14 h 54"/>
              <a:gd name="T12" fmla="*/ 30 w 71"/>
              <a:gd name="T13" fmla="*/ 37 h 54"/>
              <a:gd name="T14" fmla="*/ 59 w 71"/>
              <a:gd name="T15" fmla="*/ 3 h 54"/>
              <a:gd name="T16" fmla="*/ 68 w 71"/>
              <a:gd name="T17" fmla="*/ 3 h 54"/>
              <a:gd name="T18" fmla="*/ 69 w 71"/>
              <a:gd name="T19" fmla="*/ 12 h 54"/>
              <a:gd name="T20" fmla="*/ 34 w 71"/>
              <a:gd name="T21" fmla="*/ 51 h 54"/>
              <a:gd name="T22" fmla="*/ 29 w 71"/>
              <a:gd name="T23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54">
                <a:moveTo>
                  <a:pt x="29" y="54"/>
                </a:moveTo>
                <a:cubicBezTo>
                  <a:pt x="29" y="54"/>
                  <a:pt x="29" y="54"/>
                  <a:pt x="29" y="54"/>
                </a:cubicBezTo>
                <a:cubicBezTo>
                  <a:pt x="27" y="53"/>
                  <a:pt x="25" y="53"/>
                  <a:pt x="24" y="51"/>
                </a:cubicBezTo>
                <a:cubicBezTo>
                  <a:pt x="2" y="22"/>
                  <a:pt x="2" y="22"/>
                  <a:pt x="2" y="22"/>
                </a:cubicBezTo>
                <a:cubicBezTo>
                  <a:pt x="0" y="19"/>
                  <a:pt x="0" y="15"/>
                  <a:pt x="3" y="13"/>
                </a:cubicBezTo>
                <a:cubicBezTo>
                  <a:pt x="6" y="11"/>
                  <a:pt x="10" y="11"/>
                  <a:pt x="13" y="14"/>
                </a:cubicBezTo>
                <a:cubicBezTo>
                  <a:pt x="30" y="37"/>
                  <a:pt x="30" y="37"/>
                  <a:pt x="30" y="37"/>
                </a:cubicBezTo>
                <a:cubicBezTo>
                  <a:pt x="59" y="3"/>
                  <a:pt x="59" y="3"/>
                  <a:pt x="59" y="3"/>
                </a:cubicBezTo>
                <a:cubicBezTo>
                  <a:pt x="62" y="1"/>
                  <a:pt x="66" y="0"/>
                  <a:pt x="68" y="3"/>
                </a:cubicBezTo>
                <a:cubicBezTo>
                  <a:pt x="71" y="5"/>
                  <a:pt x="71" y="9"/>
                  <a:pt x="69" y="1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3"/>
                  <a:pt x="31" y="54"/>
                  <a:pt x="29" y="5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62" name="Freeform 121">
            <a:extLst>
              <a:ext uri="{FF2B5EF4-FFF2-40B4-BE49-F238E27FC236}">
                <a16:creationId xmlns:a16="http://schemas.microsoft.com/office/drawing/2014/main" id="{16D3CC76-C508-4DDD-96D1-A3BD3EE69A23}"/>
              </a:ext>
            </a:extLst>
          </p:cNvPr>
          <p:cNvSpPr>
            <a:spLocks/>
          </p:cNvSpPr>
          <p:nvPr/>
        </p:nvSpPr>
        <p:spPr bwMode="auto">
          <a:xfrm>
            <a:off x="14089179" y="8780275"/>
            <a:ext cx="755737" cy="557277"/>
          </a:xfrm>
          <a:custGeom>
            <a:avLst/>
            <a:gdLst>
              <a:gd name="T0" fmla="*/ 30 w 72"/>
              <a:gd name="T1" fmla="*/ 53 h 53"/>
              <a:gd name="T2" fmla="*/ 29 w 72"/>
              <a:gd name="T3" fmla="*/ 53 h 53"/>
              <a:gd name="T4" fmla="*/ 24 w 72"/>
              <a:gd name="T5" fmla="*/ 50 h 53"/>
              <a:gd name="T6" fmla="*/ 2 w 72"/>
              <a:gd name="T7" fmla="*/ 21 h 53"/>
              <a:gd name="T8" fmla="*/ 4 w 72"/>
              <a:gd name="T9" fmla="*/ 12 h 53"/>
              <a:gd name="T10" fmla="*/ 13 w 72"/>
              <a:gd name="T11" fmla="*/ 14 h 53"/>
              <a:gd name="T12" fmla="*/ 30 w 72"/>
              <a:gd name="T13" fmla="*/ 36 h 53"/>
              <a:gd name="T14" fmla="*/ 60 w 72"/>
              <a:gd name="T15" fmla="*/ 3 h 53"/>
              <a:gd name="T16" fmla="*/ 69 w 72"/>
              <a:gd name="T17" fmla="*/ 2 h 53"/>
              <a:gd name="T18" fmla="*/ 69 w 72"/>
              <a:gd name="T19" fmla="*/ 12 h 53"/>
              <a:gd name="T20" fmla="*/ 34 w 72"/>
              <a:gd name="T21" fmla="*/ 51 h 53"/>
              <a:gd name="T22" fmla="*/ 30 w 72"/>
              <a:gd name="T23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53">
                <a:moveTo>
                  <a:pt x="30" y="53"/>
                </a:moveTo>
                <a:cubicBezTo>
                  <a:pt x="29" y="53"/>
                  <a:pt x="29" y="53"/>
                  <a:pt x="29" y="53"/>
                </a:cubicBezTo>
                <a:cubicBezTo>
                  <a:pt x="27" y="53"/>
                  <a:pt x="25" y="52"/>
                  <a:pt x="24" y="50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18"/>
                  <a:pt x="1" y="14"/>
                  <a:pt x="4" y="12"/>
                </a:cubicBezTo>
                <a:cubicBezTo>
                  <a:pt x="7" y="10"/>
                  <a:pt x="11" y="11"/>
                  <a:pt x="13" y="14"/>
                </a:cubicBezTo>
                <a:cubicBezTo>
                  <a:pt x="30" y="36"/>
                  <a:pt x="30" y="36"/>
                  <a:pt x="30" y="36"/>
                </a:cubicBezTo>
                <a:cubicBezTo>
                  <a:pt x="60" y="3"/>
                  <a:pt x="60" y="3"/>
                  <a:pt x="60" y="3"/>
                </a:cubicBezTo>
                <a:cubicBezTo>
                  <a:pt x="62" y="0"/>
                  <a:pt x="66" y="0"/>
                  <a:pt x="69" y="2"/>
                </a:cubicBezTo>
                <a:cubicBezTo>
                  <a:pt x="72" y="5"/>
                  <a:pt x="72" y="9"/>
                  <a:pt x="69" y="1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2"/>
                  <a:pt x="31" y="53"/>
                  <a:pt x="30" y="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63" name="Freeform 122">
            <a:extLst>
              <a:ext uri="{FF2B5EF4-FFF2-40B4-BE49-F238E27FC236}">
                <a16:creationId xmlns:a16="http://schemas.microsoft.com/office/drawing/2014/main" id="{279BD670-CC75-47E9-AB35-176939B918D8}"/>
              </a:ext>
            </a:extLst>
          </p:cNvPr>
          <p:cNvSpPr>
            <a:spLocks/>
          </p:cNvSpPr>
          <p:nvPr/>
        </p:nvSpPr>
        <p:spPr bwMode="auto">
          <a:xfrm>
            <a:off x="18444196" y="8780275"/>
            <a:ext cx="746211" cy="557277"/>
          </a:xfrm>
          <a:custGeom>
            <a:avLst/>
            <a:gdLst>
              <a:gd name="T0" fmla="*/ 29 w 71"/>
              <a:gd name="T1" fmla="*/ 53 h 53"/>
              <a:gd name="T2" fmla="*/ 29 w 71"/>
              <a:gd name="T3" fmla="*/ 53 h 53"/>
              <a:gd name="T4" fmla="*/ 24 w 71"/>
              <a:gd name="T5" fmla="*/ 50 h 53"/>
              <a:gd name="T6" fmla="*/ 2 w 71"/>
              <a:gd name="T7" fmla="*/ 21 h 53"/>
              <a:gd name="T8" fmla="*/ 3 w 71"/>
              <a:gd name="T9" fmla="*/ 12 h 53"/>
              <a:gd name="T10" fmla="*/ 13 w 71"/>
              <a:gd name="T11" fmla="*/ 14 h 53"/>
              <a:gd name="T12" fmla="*/ 30 w 71"/>
              <a:gd name="T13" fmla="*/ 36 h 53"/>
              <a:gd name="T14" fmla="*/ 59 w 71"/>
              <a:gd name="T15" fmla="*/ 3 h 53"/>
              <a:gd name="T16" fmla="*/ 68 w 71"/>
              <a:gd name="T17" fmla="*/ 2 h 53"/>
              <a:gd name="T18" fmla="*/ 69 w 71"/>
              <a:gd name="T19" fmla="*/ 12 h 53"/>
              <a:gd name="T20" fmla="*/ 34 w 71"/>
              <a:gd name="T21" fmla="*/ 51 h 53"/>
              <a:gd name="T22" fmla="*/ 29 w 71"/>
              <a:gd name="T23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53">
                <a:moveTo>
                  <a:pt x="29" y="53"/>
                </a:moveTo>
                <a:cubicBezTo>
                  <a:pt x="29" y="53"/>
                  <a:pt x="29" y="53"/>
                  <a:pt x="29" y="53"/>
                </a:cubicBezTo>
                <a:cubicBezTo>
                  <a:pt x="27" y="53"/>
                  <a:pt x="25" y="52"/>
                  <a:pt x="24" y="50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18"/>
                  <a:pt x="0" y="14"/>
                  <a:pt x="3" y="12"/>
                </a:cubicBezTo>
                <a:cubicBezTo>
                  <a:pt x="6" y="10"/>
                  <a:pt x="10" y="11"/>
                  <a:pt x="13" y="14"/>
                </a:cubicBezTo>
                <a:cubicBezTo>
                  <a:pt x="30" y="36"/>
                  <a:pt x="30" y="36"/>
                  <a:pt x="30" y="36"/>
                </a:cubicBezTo>
                <a:cubicBezTo>
                  <a:pt x="59" y="3"/>
                  <a:pt x="59" y="3"/>
                  <a:pt x="59" y="3"/>
                </a:cubicBezTo>
                <a:cubicBezTo>
                  <a:pt x="62" y="0"/>
                  <a:pt x="66" y="0"/>
                  <a:pt x="68" y="2"/>
                </a:cubicBezTo>
                <a:cubicBezTo>
                  <a:pt x="71" y="5"/>
                  <a:pt x="71" y="9"/>
                  <a:pt x="69" y="1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2"/>
                  <a:pt x="31" y="53"/>
                  <a:pt x="29" y="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75" name="Freeform 134">
            <a:extLst>
              <a:ext uri="{FF2B5EF4-FFF2-40B4-BE49-F238E27FC236}">
                <a16:creationId xmlns:a16="http://schemas.microsoft.com/office/drawing/2014/main" id="{FF6BBF40-C0D7-40AE-B404-F7ABC30E0889}"/>
              </a:ext>
            </a:extLst>
          </p:cNvPr>
          <p:cNvSpPr>
            <a:spLocks/>
          </p:cNvSpPr>
          <p:nvPr/>
        </p:nvSpPr>
        <p:spPr bwMode="auto">
          <a:xfrm>
            <a:off x="18444196" y="10167910"/>
            <a:ext cx="746211" cy="566804"/>
          </a:xfrm>
          <a:custGeom>
            <a:avLst/>
            <a:gdLst>
              <a:gd name="T0" fmla="*/ 29 w 71"/>
              <a:gd name="T1" fmla="*/ 54 h 54"/>
              <a:gd name="T2" fmla="*/ 29 w 71"/>
              <a:gd name="T3" fmla="*/ 54 h 54"/>
              <a:gd name="T4" fmla="*/ 24 w 71"/>
              <a:gd name="T5" fmla="*/ 51 h 54"/>
              <a:gd name="T6" fmla="*/ 2 w 71"/>
              <a:gd name="T7" fmla="*/ 22 h 54"/>
              <a:gd name="T8" fmla="*/ 3 w 71"/>
              <a:gd name="T9" fmla="*/ 13 h 54"/>
              <a:gd name="T10" fmla="*/ 13 w 71"/>
              <a:gd name="T11" fmla="*/ 14 h 54"/>
              <a:gd name="T12" fmla="*/ 30 w 71"/>
              <a:gd name="T13" fmla="*/ 37 h 54"/>
              <a:gd name="T14" fmla="*/ 59 w 71"/>
              <a:gd name="T15" fmla="*/ 3 h 54"/>
              <a:gd name="T16" fmla="*/ 68 w 71"/>
              <a:gd name="T17" fmla="*/ 3 h 54"/>
              <a:gd name="T18" fmla="*/ 69 w 71"/>
              <a:gd name="T19" fmla="*/ 12 h 54"/>
              <a:gd name="T20" fmla="*/ 34 w 71"/>
              <a:gd name="T21" fmla="*/ 51 h 54"/>
              <a:gd name="T22" fmla="*/ 29 w 71"/>
              <a:gd name="T23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54">
                <a:moveTo>
                  <a:pt x="29" y="54"/>
                </a:moveTo>
                <a:cubicBezTo>
                  <a:pt x="29" y="54"/>
                  <a:pt x="29" y="54"/>
                  <a:pt x="29" y="54"/>
                </a:cubicBezTo>
                <a:cubicBezTo>
                  <a:pt x="27" y="54"/>
                  <a:pt x="25" y="53"/>
                  <a:pt x="24" y="51"/>
                </a:cubicBezTo>
                <a:cubicBezTo>
                  <a:pt x="2" y="22"/>
                  <a:pt x="2" y="22"/>
                  <a:pt x="2" y="22"/>
                </a:cubicBezTo>
                <a:cubicBezTo>
                  <a:pt x="0" y="19"/>
                  <a:pt x="0" y="15"/>
                  <a:pt x="3" y="13"/>
                </a:cubicBezTo>
                <a:cubicBezTo>
                  <a:pt x="6" y="11"/>
                  <a:pt x="10" y="11"/>
                  <a:pt x="13" y="14"/>
                </a:cubicBezTo>
                <a:cubicBezTo>
                  <a:pt x="30" y="37"/>
                  <a:pt x="30" y="37"/>
                  <a:pt x="30" y="37"/>
                </a:cubicBezTo>
                <a:cubicBezTo>
                  <a:pt x="59" y="3"/>
                  <a:pt x="59" y="3"/>
                  <a:pt x="59" y="3"/>
                </a:cubicBezTo>
                <a:cubicBezTo>
                  <a:pt x="62" y="1"/>
                  <a:pt x="66" y="0"/>
                  <a:pt x="68" y="3"/>
                </a:cubicBezTo>
                <a:cubicBezTo>
                  <a:pt x="71" y="5"/>
                  <a:pt x="71" y="9"/>
                  <a:pt x="69" y="1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3"/>
                  <a:pt x="31" y="54"/>
                  <a:pt x="29" y="5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87" name="Freeform 146">
            <a:extLst>
              <a:ext uri="{FF2B5EF4-FFF2-40B4-BE49-F238E27FC236}">
                <a16:creationId xmlns:a16="http://schemas.microsoft.com/office/drawing/2014/main" id="{8404DB07-0DBC-4D15-82EA-A8F51FECAA7C}"/>
              </a:ext>
            </a:extLst>
          </p:cNvPr>
          <p:cNvSpPr>
            <a:spLocks/>
          </p:cNvSpPr>
          <p:nvPr/>
        </p:nvSpPr>
        <p:spPr bwMode="auto">
          <a:xfrm>
            <a:off x="18444196" y="11565072"/>
            <a:ext cx="746211" cy="555689"/>
          </a:xfrm>
          <a:custGeom>
            <a:avLst/>
            <a:gdLst>
              <a:gd name="T0" fmla="*/ 29 w 71"/>
              <a:gd name="T1" fmla="*/ 53 h 53"/>
              <a:gd name="T2" fmla="*/ 29 w 71"/>
              <a:gd name="T3" fmla="*/ 53 h 53"/>
              <a:gd name="T4" fmla="*/ 24 w 71"/>
              <a:gd name="T5" fmla="*/ 50 h 53"/>
              <a:gd name="T6" fmla="*/ 2 w 71"/>
              <a:gd name="T7" fmla="*/ 21 h 53"/>
              <a:gd name="T8" fmla="*/ 3 w 71"/>
              <a:gd name="T9" fmla="*/ 12 h 53"/>
              <a:gd name="T10" fmla="*/ 13 w 71"/>
              <a:gd name="T11" fmla="*/ 14 h 53"/>
              <a:gd name="T12" fmla="*/ 30 w 71"/>
              <a:gd name="T13" fmla="*/ 36 h 53"/>
              <a:gd name="T14" fmla="*/ 59 w 71"/>
              <a:gd name="T15" fmla="*/ 3 h 53"/>
              <a:gd name="T16" fmla="*/ 68 w 71"/>
              <a:gd name="T17" fmla="*/ 2 h 53"/>
              <a:gd name="T18" fmla="*/ 69 w 71"/>
              <a:gd name="T19" fmla="*/ 12 h 53"/>
              <a:gd name="T20" fmla="*/ 34 w 71"/>
              <a:gd name="T21" fmla="*/ 51 h 53"/>
              <a:gd name="T22" fmla="*/ 29 w 71"/>
              <a:gd name="T23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53">
                <a:moveTo>
                  <a:pt x="29" y="53"/>
                </a:moveTo>
                <a:cubicBezTo>
                  <a:pt x="29" y="53"/>
                  <a:pt x="29" y="53"/>
                  <a:pt x="29" y="53"/>
                </a:cubicBezTo>
                <a:cubicBezTo>
                  <a:pt x="27" y="53"/>
                  <a:pt x="25" y="52"/>
                  <a:pt x="24" y="50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19"/>
                  <a:pt x="0" y="14"/>
                  <a:pt x="3" y="12"/>
                </a:cubicBezTo>
                <a:cubicBezTo>
                  <a:pt x="6" y="10"/>
                  <a:pt x="10" y="11"/>
                  <a:pt x="13" y="14"/>
                </a:cubicBezTo>
                <a:cubicBezTo>
                  <a:pt x="30" y="36"/>
                  <a:pt x="30" y="36"/>
                  <a:pt x="30" y="36"/>
                </a:cubicBezTo>
                <a:cubicBezTo>
                  <a:pt x="59" y="3"/>
                  <a:pt x="59" y="3"/>
                  <a:pt x="59" y="3"/>
                </a:cubicBezTo>
                <a:cubicBezTo>
                  <a:pt x="62" y="0"/>
                  <a:pt x="66" y="0"/>
                  <a:pt x="68" y="2"/>
                </a:cubicBezTo>
                <a:cubicBezTo>
                  <a:pt x="71" y="5"/>
                  <a:pt x="71" y="9"/>
                  <a:pt x="69" y="1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2"/>
                  <a:pt x="31" y="53"/>
                  <a:pt x="29" y="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99" name="Rectangle 158">
            <a:extLst>
              <a:ext uri="{FF2B5EF4-FFF2-40B4-BE49-F238E27FC236}">
                <a16:creationId xmlns:a16="http://schemas.microsoft.com/office/drawing/2014/main" id="{45643576-1ACD-4735-BBB3-E047B1433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6878230"/>
            <a:ext cx="18137699" cy="4286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0" name="Rectangle 159">
            <a:extLst>
              <a:ext uri="{FF2B5EF4-FFF2-40B4-BE49-F238E27FC236}">
                <a16:creationId xmlns:a16="http://schemas.microsoft.com/office/drawing/2014/main" id="{019BA1A3-6C14-4C28-97BB-FE4491A90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6878230"/>
            <a:ext cx="18137699" cy="4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1" name="Rectangle 160">
            <a:extLst>
              <a:ext uri="{FF2B5EF4-FFF2-40B4-BE49-F238E27FC236}">
                <a16:creationId xmlns:a16="http://schemas.microsoft.com/office/drawing/2014/main" id="{FA146E79-96C4-4540-AE81-65B002E62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8265865"/>
            <a:ext cx="18137699" cy="41280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2" name="Rectangle 161">
            <a:extLst>
              <a:ext uri="{FF2B5EF4-FFF2-40B4-BE49-F238E27FC236}">
                <a16:creationId xmlns:a16="http://schemas.microsoft.com/office/drawing/2014/main" id="{7D7384EE-251D-4B5B-B4D9-E8E199C8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8265865"/>
            <a:ext cx="18137699" cy="4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3" name="Rectangle 162">
            <a:extLst>
              <a:ext uri="{FF2B5EF4-FFF2-40B4-BE49-F238E27FC236}">
                <a16:creationId xmlns:a16="http://schemas.microsoft.com/office/drawing/2014/main" id="{F4C9CF89-5DA5-4D02-BD94-41494CA37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9663027"/>
            <a:ext cx="18137699" cy="41280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4" name="Rectangle 163">
            <a:extLst>
              <a:ext uri="{FF2B5EF4-FFF2-40B4-BE49-F238E27FC236}">
                <a16:creationId xmlns:a16="http://schemas.microsoft.com/office/drawing/2014/main" id="{5B9A2ACB-1AA7-47D2-826D-106959D9B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9663027"/>
            <a:ext cx="18137699" cy="4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5" name="Rectangle 164">
            <a:extLst>
              <a:ext uri="{FF2B5EF4-FFF2-40B4-BE49-F238E27FC236}">
                <a16:creationId xmlns:a16="http://schemas.microsoft.com/office/drawing/2014/main" id="{C5900B32-DF2E-4447-8E98-6F3885A7E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11049075"/>
            <a:ext cx="18137699" cy="4286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6" name="Rectangle 165">
            <a:extLst>
              <a:ext uri="{FF2B5EF4-FFF2-40B4-BE49-F238E27FC236}">
                <a16:creationId xmlns:a16="http://schemas.microsoft.com/office/drawing/2014/main" id="{00B3C95B-8129-4899-8560-3672957C4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11049075"/>
            <a:ext cx="18137699" cy="4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7" name="Rectangle 166">
            <a:extLst>
              <a:ext uri="{FF2B5EF4-FFF2-40B4-BE49-F238E27FC236}">
                <a16:creationId xmlns:a16="http://schemas.microsoft.com/office/drawing/2014/main" id="{124FB7AF-D3B9-48D8-B981-06ACAFC7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12447824"/>
            <a:ext cx="18137699" cy="41280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8" name="Rectangle 167">
            <a:extLst>
              <a:ext uri="{FF2B5EF4-FFF2-40B4-BE49-F238E27FC236}">
                <a16:creationId xmlns:a16="http://schemas.microsoft.com/office/drawing/2014/main" id="{9EE8A836-83FE-4266-A47B-8E190996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12447824"/>
            <a:ext cx="18137699" cy="4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9" name="Rectangle 168">
            <a:extLst>
              <a:ext uri="{FF2B5EF4-FFF2-40B4-BE49-F238E27FC236}">
                <a16:creationId xmlns:a16="http://schemas.microsoft.com/office/drawing/2014/main" id="{2852E8C8-F10D-4D68-8425-C68F6B556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6878230"/>
            <a:ext cx="18137699" cy="4286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10" name="Rectangle 169">
            <a:extLst>
              <a:ext uri="{FF2B5EF4-FFF2-40B4-BE49-F238E27FC236}">
                <a16:creationId xmlns:a16="http://schemas.microsoft.com/office/drawing/2014/main" id="{036838EA-1CC9-4B87-8077-30E58BCBA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6878230"/>
            <a:ext cx="18137699" cy="4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11" name="Rectangle 170">
            <a:extLst>
              <a:ext uri="{FF2B5EF4-FFF2-40B4-BE49-F238E27FC236}">
                <a16:creationId xmlns:a16="http://schemas.microsoft.com/office/drawing/2014/main" id="{6A63DD22-88A7-4E5C-8048-180C23203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8265865"/>
            <a:ext cx="18137699" cy="41280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12" name="Rectangle 171">
            <a:extLst>
              <a:ext uri="{FF2B5EF4-FFF2-40B4-BE49-F238E27FC236}">
                <a16:creationId xmlns:a16="http://schemas.microsoft.com/office/drawing/2014/main" id="{969F2D63-519B-485F-9307-9E94674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8265865"/>
            <a:ext cx="18137699" cy="4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13" name="Rectangle 172">
            <a:extLst>
              <a:ext uri="{FF2B5EF4-FFF2-40B4-BE49-F238E27FC236}">
                <a16:creationId xmlns:a16="http://schemas.microsoft.com/office/drawing/2014/main" id="{232DFBDC-5C70-4EF3-8B56-A08E393E7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9663027"/>
            <a:ext cx="18137699" cy="41280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14" name="Rectangle 173">
            <a:extLst>
              <a:ext uri="{FF2B5EF4-FFF2-40B4-BE49-F238E27FC236}">
                <a16:creationId xmlns:a16="http://schemas.microsoft.com/office/drawing/2014/main" id="{F39C9429-4309-4F44-9CB9-799611A2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9663027"/>
            <a:ext cx="18137699" cy="4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15" name="Rectangle 174">
            <a:extLst>
              <a:ext uri="{FF2B5EF4-FFF2-40B4-BE49-F238E27FC236}">
                <a16:creationId xmlns:a16="http://schemas.microsoft.com/office/drawing/2014/main" id="{DB7FB83B-6A86-41E9-9A44-77FB84376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11049075"/>
            <a:ext cx="18137699" cy="4286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16" name="Rectangle 175">
            <a:extLst>
              <a:ext uri="{FF2B5EF4-FFF2-40B4-BE49-F238E27FC236}">
                <a16:creationId xmlns:a16="http://schemas.microsoft.com/office/drawing/2014/main" id="{0D21ABC9-FBFE-44A5-B9A2-495F6D7F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11049075"/>
            <a:ext cx="18137699" cy="4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17" name="Rectangle 176">
            <a:extLst>
              <a:ext uri="{FF2B5EF4-FFF2-40B4-BE49-F238E27FC236}">
                <a16:creationId xmlns:a16="http://schemas.microsoft.com/office/drawing/2014/main" id="{A743221A-23B9-42D7-BDAF-06BE8403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12447824"/>
            <a:ext cx="18137699" cy="41280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18" name="Rectangle 177">
            <a:extLst>
              <a:ext uri="{FF2B5EF4-FFF2-40B4-BE49-F238E27FC236}">
                <a16:creationId xmlns:a16="http://schemas.microsoft.com/office/drawing/2014/main" id="{7FCF4080-521D-4CB3-864A-114EEBB3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90" y="12447824"/>
            <a:ext cx="18137699" cy="4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19" name="Freeform 178">
            <a:extLst>
              <a:ext uri="{FF2B5EF4-FFF2-40B4-BE49-F238E27FC236}">
                <a16:creationId xmlns:a16="http://schemas.microsoft.com/office/drawing/2014/main" id="{1DE2D870-6CA7-4DB4-AE82-47A6992B86C5}"/>
              </a:ext>
            </a:extLst>
          </p:cNvPr>
          <p:cNvSpPr>
            <a:spLocks/>
          </p:cNvSpPr>
          <p:nvPr/>
        </p:nvSpPr>
        <p:spPr bwMode="auto">
          <a:xfrm>
            <a:off x="2846790" y="6878230"/>
            <a:ext cx="18137699" cy="42868"/>
          </a:xfrm>
          <a:custGeom>
            <a:avLst/>
            <a:gdLst>
              <a:gd name="T0" fmla="*/ 11424 w 11424"/>
              <a:gd name="T1" fmla="*/ 0 h 27"/>
              <a:gd name="T2" fmla="*/ 8687 w 11424"/>
              <a:gd name="T3" fmla="*/ 0 h 27"/>
              <a:gd name="T4" fmla="*/ 5950 w 11424"/>
              <a:gd name="T5" fmla="*/ 0 h 27"/>
              <a:gd name="T6" fmla="*/ 3206 w 11424"/>
              <a:gd name="T7" fmla="*/ 0 h 27"/>
              <a:gd name="T8" fmla="*/ 0 w 11424"/>
              <a:gd name="T9" fmla="*/ 0 h 27"/>
              <a:gd name="T10" fmla="*/ 0 w 11424"/>
              <a:gd name="T11" fmla="*/ 27 h 27"/>
              <a:gd name="T12" fmla="*/ 11424 w 11424"/>
              <a:gd name="T13" fmla="*/ 27 h 27"/>
              <a:gd name="T14" fmla="*/ 11424 w 11424"/>
              <a:gd name="T1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4" h="27">
                <a:moveTo>
                  <a:pt x="11424" y="0"/>
                </a:moveTo>
                <a:lnTo>
                  <a:pt x="8687" y="0"/>
                </a:lnTo>
                <a:lnTo>
                  <a:pt x="5950" y="0"/>
                </a:lnTo>
                <a:lnTo>
                  <a:pt x="3206" y="0"/>
                </a:lnTo>
                <a:lnTo>
                  <a:pt x="0" y="0"/>
                </a:lnTo>
                <a:lnTo>
                  <a:pt x="0" y="27"/>
                </a:lnTo>
                <a:lnTo>
                  <a:pt x="11424" y="27"/>
                </a:lnTo>
                <a:lnTo>
                  <a:pt x="11424" y="0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0" name="Freeform 179">
            <a:extLst>
              <a:ext uri="{FF2B5EF4-FFF2-40B4-BE49-F238E27FC236}">
                <a16:creationId xmlns:a16="http://schemas.microsoft.com/office/drawing/2014/main" id="{C5EC0679-F27A-4896-BC30-0D91366CE15C}"/>
              </a:ext>
            </a:extLst>
          </p:cNvPr>
          <p:cNvSpPr>
            <a:spLocks/>
          </p:cNvSpPr>
          <p:nvPr/>
        </p:nvSpPr>
        <p:spPr bwMode="auto">
          <a:xfrm>
            <a:off x="2846790" y="6878230"/>
            <a:ext cx="18137699" cy="42868"/>
          </a:xfrm>
          <a:custGeom>
            <a:avLst/>
            <a:gdLst>
              <a:gd name="T0" fmla="*/ 11424 w 11424"/>
              <a:gd name="T1" fmla="*/ 0 h 27"/>
              <a:gd name="T2" fmla="*/ 8687 w 11424"/>
              <a:gd name="T3" fmla="*/ 0 h 27"/>
              <a:gd name="T4" fmla="*/ 5950 w 11424"/>
              <a:gd name="T5" fmla="*/ 0 h 27"/>
              <a:gd name="T6" fmla="*/ 3206 w 11424"/>
              <a:gd name="T7" fmla="*/ 0 h 27"/>
              <a:gd name="T8" fmla="*/ 0 w 11424"/>
              <a:gd name="T9" fmla="*/ 0 h 27"/>
              <a:gd name="T10" fmla="*/ 0 w 11424"/>
              <a:gd name="T11" fmla="*/ 27 h 27"/>
              <a:gd name="T12" fmla="*/ 11424 w 11424"/>
              <a:gd name="T13" fmla="*/ 27 h 27"/>
              <a:gd name="T14" fmla="*/ 11424 w 11424"/>
              <a:gd name="T1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4" h="27">
                <a:moveTo>
                  <a:pt x="11424" y="0"/>
                </a:moveTo>
                <a:lnTo>
                  <a:pt x="8687" y="0"/>
                </a:lnTo>
                <a:lnTo>
                  <a:pt x="5950" y="0"/>
                </a:lnTo>
                <a:lnTo>
                  <a:pt x="3206" y="0"/>
                </a:lnTo>
                <a:lnTo>
                  <a:pt x="0" y="0"/>
                </a:lnTo>
                <a:lnTo>
                  <a:pt x="0" y="27"/>
                </a:lnTo>
                <a:lnTo>
                  <a:pt x="11424" y="27"/>
                </a:lnTo>
                <a:lnTo>
                  <a:pt x="114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1" name="Freeform 180">
            <a:extLst>
              <a:ext uri="{FF2B5EF4-FFF2-40B4-BE49-F238E27FC236}">
                <a16:creationId xmlns:a16="http://schemas.microsoft.com/office/drawing/2014/main" id="{45B09A8F-9507-4988-B98B-6BAC3DA0C997}"/>
              </a:ext>
            </a:extLst>
          </p:cNvPr>
          <p:cNvSpPr>
            <a:spLocks/>
          </p:cNvSpPr>
          <p:nvPr/>
        </p:nvSpPr>
        <p:spPr bwMode="auto">
          <a:xfrm>
            <a:off x="2846790" y="8265865"/>
            <a:ext cx="18137699" cy="41280"/>
          </a:xfrm>
          <a:custGeom>
            <a:avLst/>
            <a:gdLst>
              <a:gd name="T0" fmla="*/ 11424 w 11424"/>
              <a:gd name="T1" fmla="*/ 0 h 26"/>
              <a:gd name="T2" fmla="*/ 8687 w 11424"/>
              <a:gd name="T3" fmla="*/ 0 h 26"/>
              <a:gd name="T4" fmla="*/ 5950 w 11424"/>
              <a:gd name="T5" fmla="*/ 0 h 26"/>
              <a:gd name="T6" fmla="*/ 3206 w 11424"/>
              <a:gd name="T7" fmla="*/ 0 h 26"/>
              <a:gd name="T8" fmla="*/ 0 w 11424"/>
              <a:gd name="T9" fmla="*/ 0 h 26"/>
              <a:gd name="T10" fmla="*/ 0 w 11424"/>
              <a:gd name="T11" fmla="*/ 26 h 26"/>
              <a:gd name="T12" fmla="*/ 11424 w 11424"/>
              <a:gd name="T13" fmla="*/ 26 h 26"/>
              <a:gd name="T14" fmla="*/ 11424 w 1142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4" h="26">
                <a:moveTo>
                  <a:pt x="11424" y="0"/>
                </a:moveTo>
                <a:lnTo>
                  <a:pt x="8687" y="0"/>
                </a:lnTo>
                <a:lnTo>
                  <a:pt x="5950" y="0"/>
                </a:lnTo>
                <a:lnTo>
                  <a:pt x="3206" y="0"/>
                </a:lnTo>
                <a:lnTo>
                  <a:pt x="0" y="0"/>
                </a:lnTo>
                <a:lnTo>
                  <a:pt x="0" y="26"/>
                </a:lnTo>
                <a:lnTo>
                  <a:pt x="11424" y="26"/>
                </a:lnTo>
                <a:lnTo>
                  <a:pt x="11424" y="0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2" name="Freeform 181">
            <a:extLst>
              <a:ext uri="{FF2B5EF4-FFF2-40B4-BE49-F238E27FC236}">
                <a16:creationId xmlns:a16="http://schemas.microsoft.com/office/drawing/2014/main" id="{ACA9080A-BF42-4A1C-8C0B-BACDD3713FC5}"/>
              </a:ext>
            </a:extLst>
          </p:cNvPr>
          <p:cNvSpPr>
            <a:spLocks/>
          </p:cNvSpPr>
          <p:nvPr/>
        </p:nvSpPr>
        <p:spPr bwMode="auto">
          <a:xfrm>
            <a:off x="2846790" y="8265865"/>
            <a:ext cx="18137699" cy="41280"/>
          </a:xfrm>
          <a:custGeom>
            <a:avLst/>
            <a:gdLst>
              <a:gd name="T0" fmla="*/ 11424 w 11424"/>
              <a:gd name="T1" fmla="*/ 0 h 26"/>
              <a:gd name="T2" fmla="*/ 8687 w 11424"/>
              <a:gd name="T3" fmla="*/ 0 h 26"/>
              <a:gd name="T4" fmla="*/ 5950 w 11424"/>
              <a:gd name="T5" fmla="*/ 0 h 26"/>
              <a:gd name="T6" fmla="*/ 3206 w 11424"/>
              <a:gd name="T7" fmla="*/ 0 h 26"/>
              <a:gd name="T8" fmla="*/ 0 w 11424"/>
              <a:gd name="T9" fmla="*/ 0 h 26"/>
              <a:gd name="T10" fmla="*/ 0 w 11424"/>
              <a:gd name="T11" fmla="*/ 26 h 26"/>
              <a:gd name="T12" fmla="*/ 11424 w 11424"/>
              <a:gd name="T13" fmla="*/ 26 h 26"/>
              <a:gd name="T14" fmla="*/ 11424 w 1142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4" h="26">
                <a:moveTo>
                  <a:pt x="11424" y="0"/>
                </a:moveTo>
                <a:lnTo>
                  <a:pt x="8687" y="0"/>
                </a:lnTo>
                <a:lnTo>
                  <a:pt x="5950" y="0"/>
                </a:lnTo>
                <a:lnTo>
                  <a:pt x="3206" y="0"/>
                </a:lnTo>
                <a:lnTo>
                  <a:pt x="0" y="0"/>
                </a:lnTo>
                <a:lnTo>
                  <a:pt x="0" y="26"/>
                </a:lnTo>
                <a:lnTo>
                  <a:pt x="11424" y="26"/>
                </a:lnTo>
                <a:lnTo>
                  <a:pt x="114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3" name="Freeform 182">
            <a:extLst>
              <a:ext uri="{FF2B5EF4-FFF2-40B4-BE49-F238E27FC236}">
                <a16:creationId xmlns:a16="http://schemas.microsoft.com/office/drawing/2014/main" id="{8ACB4975-9486-42B9-B916-3FED487F4D3F}"/>
              </a:ext>
            </a:extLst>
          </p:cNvPr>
          <p:cNvSpPr>
            <a:spLocks/>
          </p:cNvSpPr>
          <p:nvPr/>
        </p:nvSpPr>
        <p:spPr bwMode="auto">
          <a:xfrm>
            <a:off x="2846790" y="9663027"/>
            <a:ext cx="18137699" cy="41280"/>
          </a:xfrm>
          <a:custGeom>
            <a:avLst/>
            <a:gdLst>
              <a:gd name="T0" fmla="*/ 11424 w 11424"/>
              <a:gd name="T1" fmla="*/ 0 h 26"/>
              <a:gd name="T2" fmla="*/ 8687 w 11424"/>
              <a:gd name="T3" fmla="*/ 0 h 26"/>
              <a:gd name="T4" fmla="*/ 5950 w 11424"/>
              <a:gd name="T5" fmla="*/ 0 h 26"/>
              <a:gd name="T6" fmla="*/ 3206 w 11424"/>
              <a:gd name="T7" fmla="*/ 0 h 26"/>
              <a:gd name="T8" fmla="*/ 0 w 11424"/>
              <a:gd name="T9" fmla="*/ 0 h 26"/>
              <a:gd name="T10" fmla="*/ 0 w 11424"/>
              <a:gd name="T11" fmla="*/ 26 h 26"/>
              <a:gd name="T12" fmla="*/ 11424 w 11424"/>
              <a:gd name="T13" fmla="*/ 26 h 26"/>
              <a:gd name="T14" fmla="*/ 11424 w 1142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4" h="26">
                <a:moveTo>
                  <a:pt x="11424" y="0"/>
                </a:moveTo>
                <a:lnTo>
                  <a:pt x="8687" y="0"/>
                </a:lnTo>
                <a:lnTo>
                  <a:pt x="5950" y="0"/>
                </a:lnTo>
                <a:lnTo>
                  <a:pt x="3206" y="0"/>
                </a:lnTo>
                <a:lnTo>
                  <a:pt x="0" y="0"/>
                </a:lnTo>
                <a:lnTo>
                  <a:pt x="0" y="26"/>
                </a:lnTo>
                <a:lnTo>
                  <a:pt x="11424" y="26"/>
                </a:lnTo>
                <a:lnTo>
                  <a:pt x="11424" y="0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4" name="Freeform 183">
            <a:extLst>
              <a:ext uri="{FF2B5EF4-FFF2-40B4-BE49-F238E27FC236}">
                <a16:creationId xmlns:a16="http://schemas.microsoft.com/office/drawing/2014/main" id="{C8D93852-4DB1-4B53-9785-5D3B6D4A0792}"/>
              </a:ext>
            </a:extLst>
          </p:cNvPr>
          <p:cNvSpPr>
            <a:spLocks/>
          </p:cNvSpPr>
          <p:nvPr/>
        </p:nvSpPr>
        <p:spPr bwMode="auto">
          <a:xfrm>
            <a:off x="2846790" y="9663027"/>
            <a:ext cx="18137699" cy="41280"/>
          </a:xfrm>
          <a:custGeom>
            <a:avLst/>
            <a:gdLst>
              <a:gd name="T0" fmla="*/ 11424 w 11424"/>
              <a:gd name="T1" fmla="*/ 0 h 26"/>
              <a:gd name="T2" fmla="*/ 8687 w 11424"/>
              <a:gd name="T3" fmla="*/ 0 h 26"/>
              <a:gd name="T4" fmla="*/ 5950 w 11424"/>
              <a:gd name="T5" fmla="*/ 0 h 26"/>
              <a:gd name="T6" fmla="*/ 3206 w 11424"/>
              <a:gd name="T7" fmla="*/ 0 h 26"/>
              <a:gd name="T8" fmla="*/ 0 w 11424"/>
              <a:gd name="T9" fmla="*/ 0 h 26"/>
              <a:gd name="T10" fmla="*/ 0 w 11424"/>
              <a:gd name="T11" fmla="*/ 26 h 26"/>
              <a:gd name="T12" fmla="*/ 11424 w 11424"/>
              <a:gd name="T13" fmla="*/ 26 h 26"/>
              <a:gd name="T14" fmla="*/ 11424 w 1142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4" h="26">
                <a:moveTo>
                  <a:pt x="11424" y="0"/>
                </a:moveTo>
                <a:lnTo>
                  <a:pt x="8687" y="0"/>
                </a:lnTo>
                <a:lnTo>
                  <a:pt x="5950" y="0"/>
                </a:lnTo>
                <a:lnTo>
                  <a:pt x="3206" y="0"/>
                </a:lnTo>
                <a:lnTo>
                  <a:pt x="0" y="0"/>
                </a:lnTo>
                <a:lnTo>
                  <a:pt x="0" y="26"/>
                </a:lnTo>
                <a:lnTo>
                  <a:pt x="11424" y="26"/>
                </a:lnTo>
                <a:lnTo>
                  <a:pt x="114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5" name="Freeform 184">
            <a:extLst>
              <a:ext uri="{FF2B5EF4-FFF2-40B4-BE49-F238E27FC236}">
                <a16:creationId xmlns:a16="http://schemas.microsoft.com/office/drawing/2014/main" id="{4F0B8DFF-2710-4929-8026-52316A842AB0}"/>
              </a:ext>
            </a:extLst>
          </p:cNvPr>
          <p:cNvSpPr>
            <a:spLocks/>
          </p:cNvSpPr>
          <p:nvPr/>
        </p:nvSpPr>
        <p:spPr bwMode="auto">
          <a:xfrm>
            <a:off x="2846790" y="11049075"/>
            <a:ext cx="18137699" cy="42868"/>
          </a:xfrm>
          <a:custGeom>
            <a:avLst/>
            <a:gdLst>
              <a:gd name="T0" fmla="*/ 11424 w 11424"/>
              <a:gd name="T1" fmla="*/ 0 h 27"/>
              <a:gd name="T2" fmla="*/ 8687 w 11424"/>
              <a:gd name="T3" fmla="*/ 0 h 27"/>
              <a:gd name="T4" fmla="*/ 5950 w 11424"/>
              <a:gd name="T5" fmla="*/ 0 h 27"/>
              <a:gd name="T6" fmla="*/ 3206 w 11424"/>
              <a:gd name="T7" fmla="*/ 0 h 27"/>
              <a:gd name="T8" fmla="*/ 0 w 11424"/>
              <a:gd name="T9" fmla="*/ 0 h 27"/>
              <a:gd name="T10" fmla="*/ 0 w 11424"/>
              <a:gd name="T11" fmla="*/ 27 h 27"/>
              <a:gd name="T12" fmla="*/ 11424 w 11424"/>
              <a:gd name="T13" fmla="*/ 27 h 27"/>
              <a:gd name="T14" fmla="*/ 11424 w 11424"/>
              <a:gd name="T1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4" h="27">
                <a:moveTo>
                  <a:pt x="11424" y="0"/>
                </a:moveTo>
                <a:lnTo>
                  <a:pt x="8687" y="0"/>
                </a:lnTo>
                <a:lnTo>
                  <a:pt x="5950" y="0"/>
                </a:lnTo>
                <a:lnTo>
                  <a:pt x="3206" y="0"/>
                </a:lnTo>
                <a:lnTo>
                  <a:pt x="0" y="0"/>
                </a:lnTo>
                <a:lnTo>
                  <a:pt x="0" y="27"/>
                </a:lnTo>
                <a:lnTo>
                  <a:pt x="11424" y="27"/>
                </a:lnTo>
                <a:lnTo>
                  <a:pt x="11424" y="0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6" name="Freeform 185">
            <a:extLst>
              <a:ext uri="{FF2B5EF4-FFF2-40B4-BE49-F238E27FC236}">
                <a16:creationId xmlns:a16="http://schemas.microsoft.com/office/drawing/2014/main" id="{B12AEBEF-B9F4-4919-BFE9-372807396DD0}"/>
              </a:ext>
            </a:extLst>
          </p:cNvPr>
          <p:cNvSpPr>
            <a:spLocks/>
          </p:cNvSpPr>
          <p:nvPr/>
        </p:nvSpPr>
        <p:spPr bwMode="auto">
          <a:xfrm>
            <a:off x="2846790" y="11049075"/>
            <a:ext cx="18137699" cy="42868"/>
          </a:xfrm>
          <a:custGeom>
            <a:avLst/>
            <a:gdLst>
              <a:gd name="T0" fmla="*/ 11424 w 11424"/>
              <a:gd name="T1" fmla="*/ 0 h 27"/>
              <a:gd name="T2" fmla="*/ 8687 w 11424"/>
              <a:gd name="T3" fmla="*/ 0 h 27"/>
              <a:gd name="T4" fmla="*/ 5950 w 11424"/>
              <a:gd name="T5" fmla="*/ 0 h 27"/>
              <a:gd name="T6" fmla="*/ 3206 w 11424"/>
              <a:gd name="T7" fmla="*/ 0 h 27"/>
              <a:gd name="T8" fmla="*/ 0 w 11424"/>
              <a:gd name="T9" fmla="*/ 0 h 27"/>
              <a:gd name="T10" fmla="*/ 0 w 11424"/>
              <a:gd name="T11" fmla="*/ 27 h 27"/>
              <a:gd name="T12" fmla="*/ 11424 w 11424"/>
              <a:gd name="T13" fmla="*/ 27 h 27"/>
              <a:gd name="T14" fmla="*/ 11424 w 11424"/>
              <a:gd name="T1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4" h="27">
                <a:moveTo>
                  <a:pt x="11424" y="0"/>
                </a:moveTo>
                <a:lnTo>
                  <a:pt x="8687" y="0"/>
                </a:lnTo>
                <a:lnTo>
                  <a:pt x="5950" y="0"/>
                </a:lnTo>
                <a:lnTo>
                  <a:pt x="3206" y="0"/>
                </a:lnTo>
                <a:lnTo>
                  <a:pt x="0" y="0"/>
                </a:lnTo>
                <a:lnTo>
                  <a:pt x="0" y="27"/>
                </a:lnTo>
                <a:lnTo>
                  <a:pt x="11424" y="27"/>
                </a:lnTo>
                <a:lnTo>
                  <a:pt x="114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7" name="Freeform 186">
            <a:extLst>
              <a:ext uri="{FF2B5EF4-FFF2-40B4-BE49-F238E27FC236}">
                <a16:creationId xmlns:a16="http://schemas.microsoft.com/office/drawing/2014/main" id="{7AFEC679-DC61-41F1-A0A4-38E1B461A78F}"/>
              </a:ext>
            </a:extLst>
          </p:cNvPr>
          <p:cNvSpPr>
            <a:spLocks/>
          </p:cNvSpPr>
          <p:nvPr/>
        </p:nvSpPr>
        <p:spPr bwMode="auto">
          <a:xfrm>
            <a:off x="2846790" y="12447824"/>
            <a:ext cx="18137699" cy="41280"/>
          </a:xfrm>
          <a:custGeom>
            <a:avLst/>
            <a:gdLst>
              <a:gd name="T0" fmla="*/ 11424 w 11424"/>
              <a:gd name="T1" fmla="*/ 0 h 26"/>
              <a:gd name="T2" fmla="*/ 8687 w 11424"/>
              <a:gd name="T3" fmla="*/ 0 h 26"/>
              <a:gd name="T4" fmla="*/ 5950 w 11424"/>
              <a:gd name="T5" fmla="*/ 0 h 26"/>
              <a:gd name="T6" fmla="*/ 3206 w 11424"/>
              <a:gd name="T7" fmla="*/ 0 h 26"/>
              <a:gd name="T8" fmla="*/ 0 w 11424"/>
              <a:gd name="T9" fmla="*/ 0 h 26"/>
              <a:gd name="T10" fmla="*/ 0 w 11424"/>
              <a:gd name="T11" fmla="*/ 26 h 26"/>
              <a:gd name="T12" fmla="*/ 11424 w 11424"/>
              <a:gd name="T13" fmla="*/ 26 h 26"/>
              <a:gd name="T14" fmla="*/ 11424 w 1142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4" h="26">
                <a:moveTo>
                  <a:pt x="11424" y="0"/>
                </a:moveTo>
                <a:lnTo>
                  <a:pt x="8687" y="0"/>
                </a:lnTo>
                <a:lnTo>
                  <a:pt x="5950" y="0"/>
                </a:lnTo>
                <a:lnTo>
                  <a:pt x="3206" y="0"/>
                </a:lnTo>
                <a:lnTo>
                  <a:pt x="0" y="0"/>
                </a:lnTo>
                <a:lnTo>
                  <a:pt x="0" y="26"/>
                </a:lnTo>
                <a:lnTo>
                  <a:pt x="11424" y="26"/>
                </a:lnTo>
                <a:lnTo>
                  <a:pt x="11424" y="0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8" name="Freeform 187">
            <a:extLst>
              <a:ext uri="{FF2B5EF4-FFF2-40B4-BE49-F238E27FC236}">
                <a16:creationId xmlns:a16="http://schemas.microsoft.com/office/drawing/2014/main" id="{5B67F854-DA2C-4139-89CF-1B9BD50B8465}"/>
              </a:ext>
            </a:extLst>
          </p:cNvPr>
          <p:cNvSpPr>
            <a:spLocks/>
          </p:cNvSpPr>
          <p:nvPr/>
        </p:nvSpPr>
        <p:spPr bwMode="auto">
          <a:xfrm>
            <a:off x="2846790" y="12447824"/>
            <a:ext cx="18137699" cy="41280"/>
          </a:xfrm>
          <a:custGeom>
            <a:avLst/>
            <a:gdLst>
              <a:gd name="T0" fmla="*/ 11424 w 11424"/>
              <a:gd name="T1" fmla="*/ 0 h 26"/>
              <a:gd name="T2" fmla="*/ 8687 w 11424"/>
              <a:gd name="T3" fmla="*/ 0 h 26"/>
              <a:gd name="T4" fmla="*/ 5950 w 11424"/>
              <a:gd name="T5" fmla="*/ 0 h 26"/>
              <a:gd name="T6" fmla="*/ 3206 w 11424"/>
              <a:gd name="T7" fmla="*/ 0 h 26"/>
              <a:gd name="T8" fmla="*/ 0 w 11424"/>
              <a:gd name="T9" fmla="*/ 0 h 26"/>
              <a:gd name="T10" fmla="*/ 0 w 11424"/>
              <a:gd name="T11" fmla="*/ 26 h 26"/>
              <a:gd name="T12" fmla="*/ 11424 w 11424"/>
              <a:gd name="T13" fmla="*/ 26 h 26"/>
              <a:gd name="T14" fmla="*/ 11424 w 1142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4" h="26">
                <a:moveTo>
                  <a:pt x="11424" y="0"/>
                </a:moveTo>
                <a:lnTo>
                  <a:pt x="8687" y="0"/>
                </a:lnTo>
                <a:lnTo>
                  <a:pt x="5950" y="0"/>
                </a:lnTo>
                <a:lnTo>
                  <a:pt x="3206" y="0"/>
                </a:lnTo>
                <a:lnTo>
                  <a:pt x="0" y="0"/>
                </a:lnTo>
                <a:lnTo>
                  <a:pt x="0" y="26"/>
                </a:lnTo>
                <a:lnTo>
                  <a:pt x="11424" y="26"/>
                </a:lnTo>
                <a:lnTo>
                  <a:pt x="114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9" name="Freeform 188">
            <a:extLst>
              <a:ext uri="{FF2B5EF4-FFF2-40B4-BE49-F238E27FC236}">
                <a16:creationId xmlns:a16="http://schemas.microsoft.com/office/drawing/2014/main" id="{F04AD1A1-8A02-47DD-9575-D5B190D3B889}"/>
              </a:ext>
            </a:extLst>
          </p:cNvPr>
          <p:cNvSpPr>
            <a:spLocks/>
          </p:cNvSpPr>
          <p:nvPr/>
        </p:nvSpPr>
        <p:spPr bwMode="auto">
          <a:xfrm>
            <a:off x="9805608" y="8748521"/>
            <a:ext cx="630311" cy="630311"/>
          </a:xfrm>
          <a:custGeom>
            <a:avLst/>
            <a:gdLst>
              <a:gd name="T0" fmla="*/ 39 w 60"/>
              <a:gd name="T1" fmla="*/ 30 h 60"/>
              <a:gd name="T2" fmla="*/ 57 w 60"/>
              <a:gd name="T3" fmla="*/ 12 h 60"/>
              <a:gd name="T4" fmla="*/ 57 w 60"/>
              <a:gd name="T5" fmla="*/ 3 h 60"/>
              <a:gd name="T6" fmla="*/ 48 w 60"/>
              <a:gd name="T7" fmla="*/ 3 h 60"/>
              <a:gd name="T8" fmla="*/ 30 w 60"/>
              <a:gd name="T9" fmla="*/ 21 h 60"/>
              <a:gd name="T10" fmla="*/ 12 w 60"/>
              <a:gd name="T11" fmla="*/ 3 h 60"/>
              <a:gd name="T12" fmla="*/ 3 w 60"/>
              <a:gd name="T13" fmla="*/ 2 h 60"/>
              <a:gd name="T14" fmla="*/ 2 w 60"/>
              <a:gd name="T15" fmla="*/ 12 h 60"/>
              <a:gd name="T16" fmla="*/ 20 w 60"/>
              <a:gd name="T17" fmla="*/ 30 h 60"/>
              <a:gd name="T18" fmla="*/ 2 w 60"/>
              <a:gd name="T19" fmla="*/ 48 h 60"/>
              <a:gd name="T20" fmla="*/ 2 w 60"/>
              <a:gd name="T21" fmla="*/ 57 h 60"/>
              <a:gd name="T22" fmla="*/ 11 w 60"/>
              <a:gd name="T23" fmla="*/ 57 h 60"/>
              <a:gd name="T24" fmla="*/ 30 w 60"/>
              <a:gd name="T25" fmla="*/ 39 h 60"/>
              <a:gd name="T26" fmla="*/ 47 w 60"/>
              <a:gd name="T27" fmla="*/ 57 h 60"/>
              <a:gd name="T28" fmla="*/ 57 w 60"/>
              <a:gd name="T29" fmla="*/ 57 h 60"/>
              <a:gd name="T30" fmla="*/ 57 w 60"/>
              <a:gd name="T31" fmla="*/ 48 h 60"/>
              <a:gd name="T32" fmla="*/ 39 w 60"/>
              <a:gd name="T33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" h="60">
                <a:moveTo>
                  <a:pt x="39" y="30"/>
                </a:moveTo>
                <a:cubicBezTo>
                  <a:pt x="57" y="12"/>
                  <a:pt x="57" y="12"/>
                  <a:pt x="57" y="12"/>
                </a:cubicBezTo>
                <a:cubicBezTo>
                  <a:pt x="59" y="9"/>
                  <a:pt x="60" y="5"/>
                  <a:pt x="57" y="3"/>
                </a:cubicBezTo>
                <a:cubicBezTo>
                  <a:pt x="54" y="0"/>
                  <a:pt x="50" y="0"/>
                  <a:pt x="48" y="3"/>
                </a:cubicBezTo>
                <a:cubicBezTo>
                  <a:pt x="30" y="21"/>
                  <a:pt x="30" y="21"/>
                  <a:pt x="30" y="21"/>
                </a:cubicBezTo>
                <a:cubicBezTo>
                  <a:pt x="12" y="3"/>
                  <a:pt x="12" y="3"/>
                  <a:pt x="12" y="3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2" y="12"/>
                </a:cubicBezTo>
                <a:cubicBezTo>
                  <a:pt x="20" y="30"/>
                  <a:pt x="20" y="30"/>
                  <a:pt x="20" y="30"/>
                </a:cubicBezTo>
                <a:cubicBezTo>
                  <a:pt x="2" y="48"/>
                  <a:pt x="2" y="48"/>
                  <a:pt x="2" y="48"/>
                </a:cubicBezTo>
                <a:cubicBezTo>
                  <a:pt x="0" y="50"/>
                  <a:pt x="0" y="54"/>
                  <a:pt x="2" y="57"/>
                </a:cubicBezTo>
                <a:cubicBezTo>
                  <a:pt x="5" y="60"/>
                  <a:pt x="9" y="60"/>
                  <a:pt x="11" y="57"/>
                </a:cubicBezTo>
                <a:cubicBezTo>
                  <a:pt x="30" y="39"/>
                  <a:pt x="30" y="39"/>
                  <a:pt x="30" y="39"/>
                </a:cubicBezTo>
                <a:cubicBezTo>
                  <a:pt x="47" y="57"/>
                  <a:pt x="47" y="57"/>
                  <a:pt x="47" y="57"/>
                </a:cubicBezTo>
                <a:cubicBezTo>
                  <a:pt x="50" y="60"/>
                  <a:pt x="54" y="60"/>
                  <a:pt x="57" y="57"/>
                </a:cubicBezTo>
                <a:cubicBezTo>
                  <a:pt x="59" y="55"/>
                  <a:pt x="59" y="51"/>
                  <a:pt x="57" y="48"/>
                </a:cubicBezTo>
                <a:lnTo>
                  <a:pt x="39" y="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30" name="Freeform 189">
            <a:extLst>
              <a:ext uri="{FF2B5EF4-FFF2-40B4-BE49-F238E27FC236}">
                <a16:creationId xmlns:a16="http://schemas.microsoft.com/office/drawing/2014/main" id="{F71C188C-5E8B-4D01-A699-BA0DCD7BA009}"/>
              </a:ext>
            </a:extLst>
          </p:cNvPr>
          <p:cNvSpPr>
            <a:spLocks/>
          </p:cNvSpPr>
          <p:nvPr/>
        </p:nvSpPr>
        <p:spPr bwMode="auto">
          <a:xfrm>
            <a:off x="9805608" y="10136156"/>
            <a:ext cx="630311" cy="630311"/>
          </a:xfrm>
          <a:custGeom>
            <a:avLst/>
            <a:gdLst>
              <a:gd name="T0" fmla="*/ 39 w 60"/>
              <a:gd name="T1" fmla="*/ 30 h 60"/>
              <a:gd name="T2" fmla="*/ 57 w 60"/>
              <a:gd name="T3" fmla="*/ 13 h 60"/>
              <a:gd name="T4" fmla="*/ 57 w 60"/>
              <a:gd name="T5" fmla="*/ 3 h 60"/>
              <a:gd name="T6" fmla="*/ 48 w 60"/>
              <a:gd name="T7" fmla="*/ 3 h 60"/>
              <a:gd name="T8" fmla="*/ 30 w 60"/>
              <a:gd name="T9" fmla="*/ 21 h 60"/>
              <a:gd name="T10" fmla="*/ 12 w 60"/>
              <a:gd name="T11" fmla="*/ 3 h 60"/>
              <a:gd name="T12" fmla="*/ 3 w 60"/>
              <a:gd name="T13" fmla="*/ 3 h 60"/>
              <a:gd name="T14" fmla="*/ 2 w 60"/>
              <a:gd name="T15" fmla="*/ 12 h 60"/>
              <a:gd name="T16" fmla="*/ 20 w 60"/>
              <a:gd name="T17" fmla="*/ 30 h 60"/>
              <a:gd name="T18" fmla="*/ 2 w 60"/>
              <a:gd name="T19" fmla="*/ 48 h 60"/>
              <a:gd name="T20" fmla="*/ 2 w 60"/>
              <a:gd name="T21" fmla="*/ 57 h 60"/>
              <a:gd name="T22" fmla="*/ 11 w 60"/>
              <a:gd name="T23" fmla="*/ 58 h 60"/>
              <a:gd name="T24" fmla="*/ 30 w 60"/>
              <a:gd name="T25" fmla="*/ 40 h 60"/>
              <a:gd name="T26" fmla="*/ 47 w 60"/>
              <a:gd name="T27" fmla="*/ 58 h 60"/>
              <a:gd name="T28" fmla="*/ 57 w 60"/>
              <a:gd name="T29" fmla="*/ 58 h 60"/>
              <a:gd name="T30" fmla="*/ 57 w 60"/>
              <a:gd name="T31" fmla="*/ 49 h 60"/>
              <a:gd name="T32" fmla="*/ 39 w 60"/>
              <a:gd name="T33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" h="60">
                <a:moveTo>
                  <a:pt x="39" y="30"/>
                </a:moveTo>
                <a:cubicBezTo>
                  <a:pt x="57" y="13"/>
                  <a:pt x="57" y="13"/>
                  <a:pt x="57" y="13"/>
                </a:cubicBezTo>
                <a:cubicBezTo>
                  <a:pt x="59" y="10"/>
                  <a:pt x="60" y="6"/>
                  <a:pt x="57" y="3"/>
                </a:cubicBezTo>
                <a:cubicBezTo>
                  <a:pt x="54" y="1"/>
                  <a:pt x="50" y="1"/>
                  <a:pt x="48" y="3"/>
                </a:cubicBezTo>
                <a:cubicBezTo>
                  <a:pt x="30" y="21"/>
                  <a:pt x="30" y="21"/>
                  <a:pt x="30" y="21"/>
                </a:cubicBezTo>
                <a:cubicBezTo>
                  <a:pt x="12" y="3"/>
                  <a:pt x="12" y="3"/>
                  <a:pt x="12" y="3"/>
                </a:cubicBezTo>
                <a:cubicBezTo>
                  <a:pt x="9" y="1"/>
                  <a:pt x="5" y="0"/>
                  <a:pt x="3" y="3"/>
                </a:cubicBezTo>
                <a:cubicBezTo>
                  <a:pt x="0" y="5"/>
                  <a:pt x="0" y="10"/>
                  <a:pt x="2" y="12"/>
                </a:cubicBezTo>
                <a:cubicBezTo>
                  <a:pt x="20" y="30"/>
                  <a:pt x="20" y="30"/>
                  <a:pt x="20" y="30"/>
                </a:cubicBezTo>
                <a:cubicBezTo>
                  <a:pt x="2" y="48"/>
                  <a:pt x="2" y="48"/>
                  <a:pt x="2" y="48"/>
                </a:cubicBezTo>
                <a:cubicBezTo>
                  <a:pt x="0" y="51"/>
                  <a:pt x="0" y="55"/>
                  <a:pt x="2" y="57"/>
                </a:cubicBezTo>
                <a:cubicBezTo>
                  <a:pt x="5" y="60"/>
                  <a:pt x="9" y="60"/>
                  <a:pt x="11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47" y="58"/>
                  <a:pt x="47" y="58"/>
                  <a:pt x="47" y="58"/>
                </a:cubicBezTo>
                <a:cubicBezTo>
                  <a:pt x="50" y="60"/>
                  <a:pt x="54" y="60"/>
                  <a:pt x="57" y="58"/>
                </a:cubicBezTo>
                <a:cubicBezTo>
                  <a:pt x="59" y="55"/>
                  <a:pt x="59" y="51"/>
                  <a:pt x="57" y="49"/>
                </a:cubicBezTo>
                <a:lnTo>
                  <a:pt x="39" y="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31" name="Freeform 190">
            <a:extLst>
              <a:ext uri="{FF2B5EF4-FFF2-40B4-BE49-F238E27FC236}">
                <a16:creationId xmlns:a16="http://schemas.microsoft.com/office/drawing/2014/main" id="{CA14CC2F-CABC-4E7F-8021-2B876451BEE2}"/>
              </a:ext>
            </a:extLst>
          </p:cNvPr>
          <p:cNvSpPr>
            <a:spLocks/>
          </p:cNvSpPr>
          <p:nvPr/>
        </p:nvSpPr>
        <p:spPr bwMode="auto">
          <a:xfrm>
            <a:off x="9805608" y="11533318"/>
            <a:ext cx="630311" cy="630311"/>
          </a:xfrm>
          <a:custGeom>
            <a:avLst/>
            <a:gdLst>
              <a:gd name="T0" fmla="*/ 39 w 60"/>
              <a:gd name="T1" fmla="*/ 30 h 60"/>
              <a:gd name="T2" fmla="*/ 57 w 60"/>
              <a:gd name="T3" fmla="*/ 12 h 60"/>
              <a:gd name="T4" fmla="*/ 57 w 60"/>
              <a:gd name="T5" fmla="*/ 3 h 60"/>
              <a:gd name="T6" fmla="*/ 48 w 60"/>
              <a:gd name="T7" fmla="*/ 3 h 60"/>
              <a:gd name="T8" fmla="*/ 30 w 60"/>
              <a:gd name="T9" fmla="*/ 21 h 60"/>
              <a:gd name="T10" fmla="*/ 12 w 60"/>
              <a:gd name="T11" fmla="*/ 3 h 60"/>
              <a:gd name="T12" fmla="*/ 3 w 60"/>
              <a:gd name="T13" fmla="*/ 2 h 60"/>
              <a:gd name="T14" fmla="*/ 2 w 60"/>
              <a:gd name="T15" fmla="*/ 12 h 60"/>
              <a:gd name="T16" fmla="*/ 20 w 60"/>
              <a:gd name="T17" fmla="*/ 30 h 60"/>
              <a:gd name="T18" fmla="*/ 2 w 60"/>
              <a:gd name="T19" fmla="*/ 48 h 60"/>
              <a:gd name="T20" fmla="*/ 2 w 60"/>
              <a:gd name="T21" fmla="*/ 57 h 60"/>
              <a:gd name="T22" fmla="*/ 11 w 60"/>
              <a:gd name="T23" fmla="*/ 57 h 60"/>
              <a:gd name="T24" fmla="*/ 30 w 60"/>
              <a:gd name="T25" fmla="*/ 39 h 60"/>
              <a:gd name="T26" fmla="*/ 47 w 60"/>
              <a:gd name="T27" fmla="*/ 57 h 60"/>
              <a:gd name="T28" fmla="*/ 57 w 60"/>
              <a:gd name="T29" fmla="*/ 57 h 60"/>
              <a:gd name="T30" fmla="*/ 57 w 60"/>
              <a:gd name="T31" fmla="*/ 48 h 60"/>
              <a:gd name="T32" fmla="*/ 39 w 60"/>
              <a:gd name="T33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" h="60">
                <a:moveTo>
                  <a:pt x="39" y="30"/>
                </a:moveTo>
                <a:cubicBezTo>
                  <a:pt x="57" y="12"/>
                  <a:pt x="57" y="12"/>
                  <a:pt x="57" y="12"/>
                </a:cubicBezTo>
                <a:cubicBezTo>
                  <a:pt x="59" y="9"/>
                  <a:pt x="60" y="5"/>
                  <a:pt x="57" y="3"/>
                </a:cubicBezTo>
                <a:cubicBezTo>
                  <a:pt x="54" y="0"/>
                  <a:pt x="50" y="0"/>
                  <a:pt x="48" y="3"/>
                </a:cubicBezTo>
                <a:cubicBezTo>
                  <a:pt x="30" y="21"/>
                  <a:pt x="30" y="21"/>
                  <a:pt x="30" y="21"/>
                </a:cubicBezTo>
                <a:cubicBezTo>
                  <a:pt x="12" y="3"/>
                  <a:pt x="12" y="3"/>
                  <a:pt x="12" y="3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2" y="12"/>
                </a:cubicBezTo>
                <a:cubicBezTo>
                  <a:pt x="20" y="30"/>
                  <a:pt x="20" y="30"/>
                  <a:pt x="20" y="30"/>
                </a:cubicBezTo>
                <a:cubicBezTo>
                  <a:pt x="2" y="48"/>
                  <a:pt x="2" y="48"/>
                  <a:pt x="2" y="48"/>
                </a:cubicBezTo>
                <a:cubicBezTo>
                  <a:pt x="0" y="50"/>
                  <a:pt x="0" y="54"/>
                  <a:pt x="2" y="57"/>
                </a:cubicBezTo>
                <a:cubicBezTo>
                  <a:pt x="5" y="60"/>
                  <a:pt x="9" y="60"/>
                  <a:pt x="11" y="57"/>
                </a:cubicBezTo>
                <a:cubicBezTo>
                  <a:pt x="30" y="39"/>
                  <a:pt x="30" y="39"/>
                  <a:pt x="30" y="39"/>
                </a:cubicBezTo>
                <a:cubicBezTo>
                  <a:pt x="47" y="57"/>
                  <a:pt x="47" y="57"/>
                  <a:pt x="47" y="57"/>
                </a:cubicBezTo>
                <a:cubicBezTo>
                  <a:pt x="50" y="60"/>
                  <a:pt x="54" y="60"/>
                  <a:pt x="57" y="57"/>
                </a:cubicBezTo>
                <a:cubicBezTo>
                  <a:pt x="59" y="55"/>
                  <a:pt x="59" y="51"/>
                  <a:pt x="57" y="48"/>
                </a:cubicBezTo>
                <a:lnTo>
                  <a:pt x="39" y="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32" name="Freeform 191">
            <a:extLst>
              <a:ext uri="{FF2B5EF4-FFF2-40B4-BE49-F238E27FC236}">
                <a16:creationId xmlns:a16="http://schemas.microsoft.com/office/drawing/2014/main" id="{FC68BFF8-21FE-4574-ADEA-8A062D592674}"/>
              </a:ext>
            </a:extLst>
          </p:cNvPr>
          <p:cNvSpPr>
            <a:spLocks/>
          </p:cNvSpPr>
          <p:nvPr/>
        </p:nvSpPr>
        <p:spPr bwMode="auto">
          <a:xfrm>
            <a:off x="14151099" y="10136156"/>
            <a:ext cx="630311" cy="630311"/>
          </a:xfrm>
          <a:custGeom>
            <a:avLst/>
            <a:gdLst>
              <a:gd name="T0" fmla="*/ 39 w 60"/>
              <a:gd name="T1" fmla="*/ 30 h 60"/>
              <a:gd name="T2" fmla="*/ 57 w 60"/>
              <a:gd name="T3" fmla="*/ 13 h 60"/>
              <a:gd name="T4" fmla="*/ 58 w 60"/>
              <a:gd name="T5" fmla="*/ 3 h 60"/>
              <a:gd name="T6" fmla="*/ 48 w 60"/>
              <a:gd name="T7" fmla="*/ 3 h 60"/>
              <a:gd name="T8" fmla="*/ 30 w 60"/>
              <a:gd name="T9" fmla="*/ 21 h 60"/>
              <a:gd name="T10" fmla="*/ 12 w 60"/>
              <a:gd name="T11" fmla="*/ 3 h 60"/>
              <a:gd name="T12" fmla="*/ 3 w 60"/>
              <a:gd name="T13" fmla="*/ 3 h 60"/>
              <a:gd name="T14" fmla="*/ 3 w 60"/>
              <a:gd name="T15" fmla="*/ 12 h 60"/>
              <a:gd name="T16" fmla="*/ 21 w 60"/>
              <a:gd name="T17" fmla="*/ 30 h 60"/>
              <a:gd name="T18" fmla="*/ 3 w 60"/>
              <a:gd name="T19" fmla="*/ 48 h 60"/>
              <a:gd name="T20" fmla="*/ 3 w 60"/>
              <a:gd name="T21" fmla="*/ 57 h 60"/>
              <a:gd name="T22" fmla="*/ 12 w 60"/>
              <a:gd name="T23" fmla="*/ 58 h 60"/>
              <a:gd name="T24" fmla="*/ 30 w 60"/>
              <a:gd name="T25" fmla="*/ 40 h 60"/>
              <a:gd name="T26" fmla="*/ 48 w 60"/>
              <a:gd name="T27" fmla="*/ 58 h 60"/>
              <a:gd name="T28" fmla="*/ 57 w 60"/>
              <a:gd name="T29" fmla="*/ 58 h 60"/>
              <a:gd name="T30" fmla="*/ 57 w 60"/>
              <a:gd name="T31" fmla="*/ 49 h 60"/>
              <a:gd name="T32" fmla="*/ 39 w 60"/>
              <a:gd name="T33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" h="60">
                <a:moveTo>
                  <a:pt x="39" y="30"/>
                </a:moveTo>
                <a:cubicBezTo>
                  <a:pt x="57" y="13"/>
                  <a:pt x="57" y="13"/>
                  <a:pt x="57" y="13"/>
                </a:cubicBezTo>
                <a:cubicBezTo>
                  <a:pt x="60" y="10"/>
                  <a:pt x="60" y="6"/>
                  <a:pt x="58" y="3"/>
                </a:cubicBezTo>
                <a:cubicBezTo>
                  <a:pt x="55" y="1"/>
                  <a:pt x="51" y="1"/>
                  <a:pt x="48" y="3"/>
                </a:cubicBezTo>
                <a:cubicBezTo>
                  <a:pt x="30" y="21"/>
                  <a:pt x="30" y="21"/>
                  <a:pt x="30" y="21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6" y="0"/>
                  <a:pt x="3" y="3"/>
                </a:cubicBezTo>
                <a:cubicBezTo>
                  <a:pt x="0" y="5"/>
                  <a:pt x="0" y="10"/>
                  <a:pt x="3" y="12"/>
                </a:cubicBezTo>
                <a:cubicBezTo>
                  <a:pt x="21" y="30"/>
                  <a:pt x="21" y="30"/>
                  <a:pt x="21" y="30"/>
                </a:cubicBezTo>
                <a:cubicBezTo>
                  <a:pt x="3" y="48"/>
                  <a:pt x="3" y="48"/>
                  <a:pt x="3" y="48"/>
                </a:cubicBezTo>
                <a:cubicBezTo>
                  <a:pt x="0" y="51"/>
                  <a:pt x="0" y="55"/>
                  <a:pt x="3" y="57"/>
                </a:cubicBezTo>
                <a:cubicBezTo>
                  <a:pt x="5" y="60"/>
                  <a:pt x="9" y="60"/>
                  <a:pt x="12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48" y="58"/>
                  <a:pt x="48" y="58"/>
                  <a:pt x="48" y="58"/>
                </a:cubicBezTo>
                <a:cubicBezTo>
                  <a:pt x="51" y="60"/>
                  <a:pt x="55" y="60"/>
                  <a:pt x="57" y="58"/>
                </a:cubicBezTo>
                <a:cubicBezTo>
                  <a:pt x="60" y="55"/>
                  <a:pt x="60" y="51"/>
                  <a:pt x="57" y="49"/>
                </a:cubicBezTo>
                <a:lnTo>
                  <a:pt x="39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33" name="Freeform 192">
            <a:extLst>
              <a:ext uri="{FF2B5EF4-FFF2-40B4-BE49-F238E27FC236}">
                <a16:creationId xmlns:a16="http://schemas.microsoft.com/office/drawing/2014/main" id="{44BCFCCC-54D3-4D2B-AB11-B774DDEA8B1A}"/>
              </a:ext>
            </a:extLst>
          </p:cNvPr>
          <p:cNvSpPr>
            <a:spLocks/>
          </p:cNvSpPr>
          <p:nvPr/>
        </p:nvSpPr>
        <p:spPr bwMode="auto">
          <a:xfrm>
            <a:off x="14151099" y="11533318"/>
            <a:ext cx="630311" cy="630311"/>
          </a:xfrm>
          <a:custGeom>
            <a:avLst/>
            <a:gdLst>
              <a:gd name="T0" fmla="*/ 39 w 60"/>
              <a:gd name="T1" fmla="*/ 30 h 60"/>
              <a:gd name="T2" fmla="*/ 57 w 60"/>
              <a:gd name="T3" fmla="*/ 12 h 60"/>
              <a:gd name="T4" fmla="*/ 58 w 60"/>
              <a:gd name="T5" fmla="*/ 3 h 60"/>
              <a:gd name="T6" fmla="*/ 48 w 60"/>
              <a:gd name="T7" fmla="*/ 3 h 60"/>
              <a:gd name="T8" fmla="*/ 30 w 60"/>
              <a:gd name="T9" fmla="*/ 21 h 60"/>
              <a:gd name="T10" fmla="*/ 12 w 60"/>
              <a:gd name="T11" fmla="*/ 3 h 60"/>
              <a:gd name="T12" fmla="*/ 3 w 60"/>
              <a:gd name="T13" fmla="*/ 2 h 60"/>
              <a:gd name="T14" fmla="*/ 3 w 60"/>
              <a:gd name="T15" fmla="*/ 12 h 60"/>
              <a:gd name="T16" fmla="*/ 21 w 60"/>
              <a:gd name="T17" fmla="*/ 30 h 60"/>
              <a:gd name="T18" fmla="*/ 3 w 60"/>
              <a:gd name="T19" fmla="*/ 48 h 60"/>
              <a:gd name="T20" fmla="*/ 3 w 60"/>
              <a:gd name="T21" fmla="*/ 57 h 60"/>
              <a:gd name="T22" fmla="*/ 12 w 60"/>
              <a:gd name="T23" fmla="*/ 57 h 60"/>
              <a:gd name="T24" fmla="*/ 30 w 60"/>
              <a:gd name="T25" fmla="*/ 39 h 60"/>
              <a:gd name="T26" fmla="*/ 48 w 60"/>
              <a:gd name="T27" fmla="*/ 57 h 60"/>
              <a:gd name="T28" fmla="*/ 57 w 60"/>
              <a:gd name="T29" fmla="*/ 57 h 60"/>
              <a:gd name="T30" fmla="*/ 57 w 60"/>
              <a:gd name="T31" fmla="*/ 48 h 60"/>
              <a:gd name="T32" fmla="*/ 39 w 60"/>
              <a:gd name="T33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" h="60">
                <a:moveTo>
                  <a:pt x="39" y="30"/>
                </a:moveTo>
                <a:cubicBezTo>
                  <a:pt x="57" y="12"/>
                  <a:pt x="57" y="12"/>
                  <a:pt x="57" y="12"/>
                </a:cubicBezTo>
                <a:cubicBezTo>
                  <a:pt x="60" y="9"/>
                  <a:pt x="60" y="5"/>
                  <a:pt x="58" y="3"/>
                </a:cubicBezTo>
                <a:cubicBezTo>
                  <a:pt x="55" y="0"/>
                  <a:pt x="51" y="0"/>
                  <a:pt x="48" y="3"/>
                </a:cubicBezTo>
                <a:cubicBezTo>
                  <a:pt x="30" y="21"/>
                  <a:pt x="30" y="21"/>
                  <a:pt x="30" y="21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0"/>
                  <a:pt x="6" y="0"/>
                  <a:pt x="3" y="2"/>
                </a:cubicBezTo>
                <a:cubicBezTo>
                  <a:pt x="0" y="5"/>
                  <a:pt x="0" y="9"/>
                  <a:pt x="3" y="12"/>
                </a:cubicBezTo>
                <a:cubicBezTo>
                  <a:pt x="21" y="30"/>
                  <a:pt x="21" y="30"/>
                  <a:pt x="21" y="30"/>
                </a:cubicBezTo>
                <a:cubicBezTo>
                  <a:pt x="3" y="48"/>
                  <a:pt x="3" y="48"/>
                  <a:pt x="3" y="48"/>
                </a:cubicBezTo>
                <a:cubicBezTo>
                  <a:pt x="0" y="50"/>
                  <a:pt x="0" y="54"/>
                  <a:pt x="3" y="57"/>
                </a:cubicBezTo>
                <a:cubicBezTo>
                  <a:pt x="5" y="60"/>
                  <a:pt x="9" y="60"/>
                  <a:pt x="12" y="57"/>
                </a:cubicBezTo>
                <a:cubicBezTo>
                  <a:pt x="30" y="39"/>
                  <a:pt x="30" y="39"/>
                  <a:pt x="30" y="39"/>
                </a:cubicBezTo>
                <a:cubicBezTo>
                  <a:pt x="48" y="57"/>
                  <a:pt x="48" y="57"/>
                  <a:pt x="48" y="57"/>
                </a:cubicBezTo>
                <a:cubicBezTo>
                  <a:pt x="51" y="60"/>
                  <a:pt x="55" y="60"/>
                  <a:pt x="57" y="57"/>
                </a:cubicBezTo>
                <a:cubicBezTo>
                  <a:pt x="60" y="55"/>
                  <a:pt x="60" y="51"/>
                  <a:pt x="57" y="48"/>
                </a:cubicBezTo>
                <a:lnTo>
                  <a:pt x="39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34" name="Rectangle 193">
            <a:extLst>
              <a:ext uri="{FF2B5EF4-FFF2-40B4-BE49-F238E27FC236}">
                <a16:creationId xmlns:a16="http://schemas.microsoft.com/office/drawing/2014/main" id="{4402765B-79DF-484C-8FAD-2A949E13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264" y="5544575"/>
            <a:ext cx="42868" cy="7711380"/>
          </a:xfrm>
          <a:prstGeom prst="rect">
            <a:avLst/>
          </a:prstGeom>
          <a:solidFill>
            <a:srgbClr val="ED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35" name="Rectangle 194">
            <a:extLst>
              <a:ext uri="{FF2B5EF4-FFF2-40B4-BE49-F238E27FC236}">
                <a16:creationId xmlns:a16="http://schemas.microsoft.com/office/drawing/2014/main" id="{1F265C74-96C8-4718-90A7-62EC42D4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2869" y="5565216"/>
            <a:ext cx="41280" cy="7701854"/>
          </a:xfrm>
          <a:prstGeom prst="rect">
            <a:avLst/>
          </a:prstGeom>
          <a:solidFill>
            <a:srgbClr val="ED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36" name="Rectangle 195">
            <a:extLst>
              <a:ext uri="{FF2B5EF4-FFF2-40B4-BE49-F238E27FC236}">
                <a16:creationId xmlns:a16="http://schemas.microsoft.com/office/drawing/2014/main" id="{5029BA2B-DE6D-411E-BFDC-ACD1808D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1867" y="5565216"/>
            <a:ext cx="41280" cy="7701854"/>
          </a:xfrm>
          <a:prstGeom prst="rect">
            <a:avLst/>
          </a:prstGeom>
          <a:solidFill>
            <a:srgbClr val="ED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2E3B9C-D0FA-4AF9-A496-081EFAEE1EEC}"/>
              </a:ext>
            </a:extLst>
          </p:cNvPr>
          <p:cNvSpPr/>
          <p:nvPr/>
        </p:nvSpPr>
        <p:spPr>
          <a:xfrm>
            <a:off x="2807534" y="5842120"/>
            <a:ext cx="4800005" cy="646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 of the printing and typesetting industry.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47CE790F-2D6A-41D4-9A9E-414D55E6551F}"/>
              </a:ext>
            </a:extLst>
          </p:cNvPr>
          <p:cNvSpPr/>
          <p:nvPr/>
        </p:nvSpPr>
        <p:spPr>
          <a:xfrm>
            <a:off x="2836175" y="7192843"/>
            <a:ext cx="4800005" cy="646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 of the printing and typesetting industry.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B503C4F-506C-4941-AB8C-AF29AE2E4355}"/>
              </a:ext>
            </a:extLst>
          </p:cNvPr>
          <p:cNvSpPr/>
          <p:nvPr/>
        </p:nvSpPr>
        <p:spPr>
          <a:xfrm>
            <a:off x="2836175" y="8617173"/>
            <a:ext cx="4800005" cy="646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 of the printing and typesetting industry.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53B575-72A1-4393-A8E9-3DD088E38B11}"/>
              </a:ext>
            </a:extLst>
          </p:cNvPr>
          <p:cNvSpPr/>
          <p:nvPr/>
        </p:nvSpPr>
        <p:spPr>
          <a:xfrm>
            <a:off x="2836175" y="10029781"/>
            <a:ext cx="4800005" cy="646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 of the printing and typesetting industry.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7945A-4BC9-457D-9CE8-B714A8CE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TABLE</a:t>
            </a:r>
            <a:r>
              <a:rPr lang="en-US"/>
              <a:t> 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45486FB-2928-43B0-9ADA-7098B50F2CDE}"/>
              </a:ext>
            </a:extLst>
          </p:cNvPr>
          <p:cNvSpPr/>
          <p:nvPr/>
        </p:nvSpPr>
        <p:spPr>
          <a:xfrm>
            <a:off x="2836175" y="11336119"/>
            <a:ext cx="4800005" cy="646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 of the printing and typesetting industry.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87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5">
            <a:extLst>
              <a:ext uri="{FF2B5EF4-FFF2-40B4-BE49-F238E27FC236}">
                <a16:creationId xmlns:a16="http://schemas.microsoft.com/office/drawing/2014/main" id="{DD4D48A0-F10A-4F44-9021-9E133E66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692" y="6665289"/>
            <a:ext cx="3649489" cy="5770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3" name="Rectangle 6">
            <a:extLst>
              <a:ext uri="{FF2B5EF4-FFF2-40B4-BE49-F238E27FC236}">
                <a16:creationId xmlns:a16="http://schemas.microsoft.com/office/drawing/2014/main" id="{56DE8ABB-7194-40E3-A793-B60EBEA9A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422" y="1708391"/>
            <a:ext cx="5489385" cy="10042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48" name="Freeform 21">
            <a:extLst>
              <a:ext uri="{FF2B5EF4-FFF2-40B4-BE49-F238E27FC236}">
                <a16:creationId xmlns:a16="http://schemas.microsoft.com/office/drawing/2014/main" id="{89B9D97E-D4EB-4D9D-B70F-98D123F7E6BA}"/>
              </a:ext>
            </a:extLst>
          </p:cNvPr>
          <p:cNvSpPr>
            <a:spLocks/>
          </p:cNvSpPr>
          <p:nvPr/>
        </p:nvSpPr>
        <p:spPr bwMode="auto">
          <a:xfrm>
            <a:off x="4061863" y="4137054"/>
            <a:ext cx="470436" cy="370866"/>
          </a:xfrm>
          <a:custGeom>
            <a:avLst/>
            <a:gdLst>
              <a:gd name="T0" fmla="*/ 118 w 326"/>
              <a:gd name="T1" fmla="*/ 257 h 257"/>
              <a:gd name="T2" fmla="*/ 0 w 326"/>
              <a:gd name="T3" fmla="*/ 138 h 257"/>
              <a:gd name="T4" fmla="*/ 49 w 326"/>
              <a:gd name="T5" fmla="*/ 89 h 257"/>
              <a:gd name="T6" fmla="*/ 118 w 326"/>
              <a:gd name="T7" fmla="*/ 158 h 257"/>
              <a:gd name="T8" fmla="*/ 277 w 326"/>
              <a:gd name="T9" fmla="*/ 0 h 257"/>
              <a:gd name="T10" fmla="*/ 326 w 326"/>
              <a:gd name="T11" fmla="*/ 49 h 257"/>
              <a:gd name="T12" fmla="*/ 118 w 326"/>
              <a:gd name="T13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6" h="257">
                <a:moveTo>
                  <a:pt x="118" y="257"/>
                </a:moveTo>
                <a:lnTo>
                  <a:pt x="0" y="138"/>
                </a:lnTo>
                <a:lnTo>
                  <a:pt x="49" y="89"/>
                </a:lnTo>
                <a:lnTo>
                  <a:pt x="118" y="158"/>
                </a:lnTo>
                <a:lnTo>
                  <a:pt x="277" y="0"/>
                </a:lnTo>
                <a:lnTo>
                  <a:pt x="326" y="49"/>
                </a:lnTo>
                <a:lnTo>
                  <a:pt x="118" y="2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3" name="Freeform 36">
            <a:extLst>
              <a:ext uri="{FF2B5EF4-FFF2-40B4-BE49-F238E27FC236}">
                <a16:creationId xmlns:a16="http://schemas.microsoft.com/office/drawing/2014/main" id="{4EC40575-F784-4B23-BC94-72B0357FBC61}"/>
              </a:ext>
            </a:extLst>
          </p:cNvPr>
          <p:cNvSpPr>
            <a:spLocks/>
          </p:cNvSpPr>
          <p:nvPr/>
        </p:nvSpPr>
        <p:spPr bwMode="auto">
          <a:xfrm>
            <a:off x="4103711" y="7878899"/>
            <a:ext cx="343448" cy="343448"/>
          </a:xfrm>
          <a:custGeom>
            <a:avLst/>
            <a:gdLst>
              <a:gd name="T0" fmla="*/ 238 w 238"/>
              <a:gd name="T1" fmla="*/ 60 h 238"/>
              <a:gd name="T2" fmla="*/ 178 w 238"/>
              <a:gd name="T3" fmla="*/ 0 h 238"/>
              <a:gd name="T4" fmla="*/ 119 w 238"/>
              <a:gd name="T5" fmla="*/ 70 h 238"/>
              <a:gd name="T6" fmla="*/ 50 w 238"/>
              <a:gd name="T7" fmla="*/ 0 h 238"/>
              <a:gd name="T8" fmla="*/ 0 w 238"/>
              <a:gd name="T9" fmla="*/ 60 h 238"/>
              <a:gd name="T10" fmla="*/ 60 w 238"/>
              <a:gd name="T11" fmla="*/ 119 h 238"/>
              <a:gd name="T12" fmla="*/ 0 w 238"/>
              <a:gd name="T13" fmla="*/ 188 h 238"/>
              <a:gd name="T14" fmla="*/ 50 w 238"/>
              <a:gd name="T15" fmla="*/ 238 h 238"/>
              <a:gd name="T16" fmla="*/ 119 w 238"/>
              <a:gd name="T17" fmla="*/ 178 h 238"/>
              <a:gd name="T18" fmla="*/ 178 w 238"/>
              <a:gd name="T19" fmla="*/ 238 h 238"/>
              <a:gd name="T20" fmla="*/ 238 w 238"/>
              <a:gd name="T21" fmla="*/ 188 h 238"/>
              <a:gd name="T22" fmla="*/ 168 w 238"/>
              <a:gd name="T23" fmla="*/ 119 h 238"/>
              <a:gd name="T24" fmla="*/ 238 w 238"/>
              <a:gd name="T25" fmla="*/ 6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38">
                <a:moveTo>
                  <a:pt x="238" y="60"/>
                </a:moveTo>
                <a:lnTo>
                  <a:pt x="178" y="0"/>
                </a:lnTo>
                <a:lnTo>
                  <a:pt x="119" y="70"/>
                </a:lnTo>
                <a:lnTo>
                  <a:pt x="50" y="0"/>
                </a:lnTo>
                <a:lnTo>
                  <a:pt x="0" y="60"/>
                </a:lnTo>
                <a:lnTo>
                  <a:pt x="60" y="119"/>
                </a:lnTo>
                <a:lnTo>
                  <a:pt x="0" y="188"/>
                </a:lnTo>
                <a:lnTo>
                  <a:pt x="50" y="238"/>
                </a:lnTo>
                <a:lnTo>
                  <a:pt x="119" y="178"/>
                </a:lnTo>
                <a:lnTo>
                  <a:pt x="178" y="238"/>
                </a:lnTo>
                <a:lnTo>
                  <a:pt x="238" y="188"/>
                </a:lnTo>
                <a:lnTo>
                  <a:pt x="168" y="119"/>
                </a:lnTo>
                <a:lnTo>
                  <a:pt x="238" y="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8" name="Freeform 51">
            <a:extLst>
              <a:ext uri="{FF2B5EF4-FFF2-40B4-BE49-F238E27FC236}">
                <a16:creationId xmlns:a16="http://schemas.microsoft.com/office/drawing/2014/main" id="{739A40C1-2AAF-4C27-9127-7DCFFDA5F7CD}"/>
              </a:ext>
            </a:extLst>
          </p:cNvPr>
          <p:cNvSpPr>
            <a:spLocks/>
          </p:cNvSpPr>
          <p:nvPr/>
        </p:nvSpPr>
        <p:spPr bwMode="auto">
          <a:xfrm>
            <a:off x="4103711" y="5093801"/>
            <a:ext cx="343448" cy="342005"/>
          </a:xfrm>
          <a:custGeom>
            <a:avLst/>
            <a:gdLst>
              <a:gd name="T0" fmla="*/ 238 w 238"/>
              <a:gd name="T1" fmla="*/ 49 h 237"/>
              <a:gd name="T2" fmla="*/ 178 w 238"/>
              <a:gd name="T3" fmla="*/ 0 h 237"/>
              <a:gd name="T4" fmla="*/ 119 w 238"/>
              <a:gd name="T5" fmla="*/ 69 h 237"/>
              <a:gd name="T6" fmla="*/ 50 w 238"/>
              <a:gd name="T7" fmla="*/ 0 h 237"/>
              <a:gd name="T8" fmla="*/ 0 w 238"/>
              <a:gd name="T9" fmla="*/ 49 h 237"/>
              <a:gd name="T10" fmla="*/ 60 w 238"/>
              <a:gd name="T11" fmla="*/ 119 h 237"/>
              <a:gd name="T12" fmla="*/ 0 w 238"/>
              <a:gd name="T13" fmla="*/ 188 h 237"/>
              <a:gd name="T14" fmla="*/ 50 w 238"/>
              <a:gd name="T15" fmla="*/ 237 h 237"/>
              <a:gd name="T16" fmla="*/ 119 w 238"/>
              <a:gd name="T17" fmla="*/ 168 h 237"/>
              <a:gd name="T18" fmla="*/ 178 w 238"/>
              <a:gd name="T19" fmla="*/ 237 h 237"/>
              <a:gd name="T20" fmla="*/ 238 w 238"/>
              <a:gd name="T21" fmla="*/ 188 h 237"/>
              <a:gd name="T22" fmla="*/ 168 w 238"/>
              <a:gd name="T23" fmla="*/ 119 h 237"/>
              <a:gd name="T24" fmla="*/ 238 w 238"/>
              <a:gd name="T25" fmla="*/ 4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37">
                <a:moveTo>
                  <a:pt x="238" y="49"/>
                </a:moveTo>
                <a:lnTo>
                  <a:pt x="178" y="0"/>
                </a:lnTo>
                <a:lnTo>
                  <a:pt x="119" y="69"/>
                </a:lnTo>
                <a:lnTo>
                  <a:pt x="50" y="0"/>
                </a:lnTo>
                <a:lnTo>
                  <a:pt x="0" y="49"/>
                </a:lnTo>
                <a:lnTo>
                  <a:pt x="60" y="119"/>
                </a:lnTo>
                <a:lnTo>
                  <a:pt x="0" y="188"/>
                </a:lnTo>
                <a:lnTo>
                  <a:pt x="50" y="237"/>
                </a:lnTo>
                <a:lnTo>
                  <a:pt x="119" y="168"/>
                </a:lnTo>
                <a:lnTo>
                  <a:pt x="178" y="237"/>
                </a:lnTo>
                <a:lnTo>
                  <a:pt x="238" y="188"/>
                </a:lnTo>
                <a:lnTo>
                  <a:pt x="168" y="119"/>
                </a:lnTo>
                <a:lnTo>
                  <a:pt x="238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96" name="Freeform 69">
            <a:extLst>
              <a:ext uri="{FF2B5EF4-FFF2-40B4-BE49-F238E27FC236}">
                <a16:creationId xmlns:a16="http://schemas.microsoft.com/office/drawing/2014/main" id="{343F16E0-854D-4D20-AADF-90C0AB539438}"/>
              </a:ext>
            </a:extLst>
          </p:cNvPr>
          <p:cNvSpPr>
            <a:spLocks/>
          </p:cNvSpPr>
          <p:nvPr/>
        </p:nvSpPr>
        <p:spPr bwMode="auto">
          <a:xfrm>
            <a:off x="4103711" y="6021686"/>
            <a:ext cx="343448" cy="343448"/>
          </a:xfrm>
          <a:custGeom>
            <a:avLst/>
            <a:gdLst>
              <a:gd name="T0" fmla="*/ 238 w 238"/>
              <a:gd name="T1" fmla="*/ 50 h 238"/>
              <a:gd name="T2" fmla="*/ 178 w 238"/>
              <a:gd name="T3" fmla="*/ 0 h 238"/>
              <a:gd name="T4" fmla="*/ 119 w 238"/>
              <a:gd name="T5" fmla="*/ 70 h 238"/>
              <a:gd name="T6" fmla="*/ 50 w 238"/>
              <a:gd name="T7" fmla="*/ 0 h 238"/>
              <a:gd name="T8" fmla="*/ 0 w 238"/>
              <a:gd name="T9" fmla="*/ 50 h 238"/>
              <a:gd name="T10" fmla="*/ 60 w 238"/>
              <a:gd name="T11" fmla="*/ 119 h 238"/>
              <a:gd name="T12" fmla="*/ 0 w 238"/>
              <a:gd name="T13" fmla="*/ 188 h 238"/>
              <a:gd name="T14" fmla="*/ 50 w 238"/>
              <a:gd name="T15" fmla="*/ 238 h 238"/>
              <a:gd name="T16" fmla="*/ 119 w 238"/>
              <a:gd name="T17" fmla="*/ 169 h 238"/>
              <a:gd name="T18" fmla="*/ 178 w 238"/>
              <a:gd name="T19" fmla="*/ 238 h 238"/>
              <a:gd name="T20" fmla="*/ 238 w 238"/>
              <a:gd name="T21" fmla="*/ 188 h 238"/>
              <a:gd name="T22" fmla="*/ 168 w 238"/>
              <a:gd name="T23" fmla="*/ 119 h 238"/>
              <a:gd name="T24" fmla="*/ 238 w 238"/>
              <a:gd name="T25" fmla="*/ 5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38">
                <a:moveTo>
                  <a:pt x="238" y="50"/>
                </a:moveTo>
                <a:lnTo>
                  <a:pt x="178" y="0"/>
                </a:lnTo>
                <a:lnTo>
                  <a:pt x="119" y="70"/>
                </a:lnTo>
                <a:lnTo>
                  <a:pt x="50" y="0"/>
                </a:lnTo>
                <a:lnTo>
                  <a:pt x="0" y="50"/>
                </a:lnTo>
                <a:lnTo>
                  <a:pt x="60" y="119"/>
                </a:lnTo>
                <a:lnTo>
                  <a:pt x="0" y="188"/>
                </a:lnTo>
                <a:lnTo>
                  <a:pt x="50" y="238"/>
                </a:lnTo>
                <a:lnTo>
                  <a:pt x="119" y="169"/>
                </a:lnTo>
                <a:lnTo>
                  <a:pt x="178" y="238"/>
                </a:lnTo>
                <a:lnTo>
                  <a:pt x="238" y="188"/>
                </a:lnTo>
                <a:lnTo>
                  <a:pt x="168" y="119"/>
                </a:lnTo>
                <a:lnTo>
                  <a:pt x="238" y="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3" name="Freeform 86">
            <a:extLst>
              <a:ext uri="{FF2B5EF4-FFF2-40B4-BE49-F238E27FC236}">
                <a16:creationId xmlns:a16="http://schemas.microsoft.com/office/drawing/2014/main" id="{80C87EB0-13CE-4F74-A392-CC467D16933B}"/>
              </a:ext>
            </a:extLst>
          </p:cNvPr>
          <p:cNvSpPr>
            <a:spLocks/>
          </p:cNvSpPr>
          <p:nvPr/>
        </p:nvSpPr>
        <p:spPr bwMode="auto">
          <a:xfrm>
            <a:off x="4103711" y="6951014"/>
            <a:ext cx="343448" cy="342005"/>
          </a:xfrm>
          <a:custGeom>
            <a:avLst/>
            <a:gdLst>
              <a:gd name="T0" fmla="*/ 238 w 238"/>
              <a:gd name="T1" fmla="*/ 49 h 237"/>
              <a:gd name="T2" fmla="*/ 178 w 238"/>
              <a:gd name="T3" fmla="*/ 0 h 237"/>
              <a:gd name="T4" fmla="*/ 119 w 238"/>
              <a:gd name="T5" fmla="*/ 69 h 237"/>
              <a:gd name="T6" fmla="*/ 50 w 238"/>
              <a:gd name="T7" fmla="*/ 0 h 237"/>
              <a:gd name="T8" fmla="*/ 0 w 238"/>
              <a:gd name="T9" fmla="*/ 49 h 237"/>
              <a:gd name="T10" fmla="*/ 60 w 238"/>
              <a:gd name="T11" fmla="*/ 119 h 237"/>
              <a:gd name="T12" fmla="*/ 0 w 238"/>
              <a:gd name="T13" fmla="*/ 188 h 237"/>
              <a:gd name="T14" fmla="*/ 50 w 238"/>
              <a:gd name="T15" fmla="*/ 237 h 237"/>
              <a:gd name="T16" fmla="*/ 119 w 238"/>
              <a:gd name="T17" fmla="*/ 168 h 237"/>
              <a:gd name="T18" fmla="*/ 178 w 238"/>
              <a:gd name="T19" fmla="*/ 237 h 237"/>
              <a:gd name="T20" fmla="*/ 238 w 238"/>
              <a:gd name="T21" fmla="*/ 188 h 237"/>
              <a:gd name="T22" fmla="*/ 168 w 238"/>
              <a:gd name="T23" fmla="*/ 119 h 237"/>
              <a:gd name="T24" fmla="*/ 238 w 238"/>
              <a:gd name="T25" fmla="*/ 4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37">
                <a:moveTo>
                  <a:pt x="238" y="49"/>
                </a:moveTo>
                <a:lnTo>
                  <a:pt x="178" y="0"/>
                </a:lnTo>
                <a:lnTo>
                  <a:pt x="119" y="69"/>
                </a:lnTo>
                <a:lnTo>
                  <a:pt x="50" y="0"/>
                </a:lnTo>
                <a:lnTo>
                  <a:pt x="0" y="49"/>
                </a:lnTo>
                <a:lnTo>
                  <a:pt x="60" y="119"/>
                </a:lnTo>
                <a:lnTo>
                  <a:pt x="0" y="188"/>
                </a:lnTo>
                <a:lnTo>
                  <a:pt x="50" y="237"/>
                </a:lnTo>
                <a:lnTo>
                  <a:pt x="119" y="168"/>
                </a:lnTo>
                <a:lnTo>
                  <a:pt x="178" y="237"/>
                </a:lnTo>
                <a:lnTo>
                  <a:pt x="238" y="188"/>
                </a:lnTo>
                <a:lnTo>
                  <a:pt x="168" y="119"/>
                </a:lnTo>
                <a:lnTo>
                  <a:pt x="238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9" name="Rectangle 112">
            <a:extLst>
              <a:ext uri="{FF2B5EF4-FFF2-40B4-BE49-F238E27FC236}">
                <a16:creationId xmlns:a16="http://schemas.microsoft.com/office/drawing/2014/main" id="{9EF458E2-FB74-44D0-88AC-900DE426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7247" y="6665289"/>
            <a:ext cx="3635059" cy="57707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40" name="Rectangle 113">
            <a:extLst>
              <a:ext uri="{FF2B5EF4-FFF2-40B4-BE49-F238E27FC236}">
                <a16:creationId xmlns:a16="http://schemas.microsoft.com/office/drawing/2014/main" id="{62A27ACE-29AD-4145-88DA-8F69F898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4548" y="1708391"/>
            <a:ext cx="5487942" cy="10042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55" name="Freeform 128">
            <a:extLst>
              <a:ext uri="{FF2B5EF4-FFF2-40B4-BE49-F238E27FC236}">
                <a16:creationId xmlns:a16="http://schemas.microsoft.com/office/drawing/2014/main" id="{1CF78479-DD22-4D33-A804-E333334EB131}"/>
              </a:ext>
            </a:extLst>
          </p:cNvPr>
          <p:cNvSpPr>
            <a:spLocks/>
          </p:cNvSpPr>
          <p:nvPr/>
        </p:nvSpPr>
        <p:spPr bwMode="auto">
          <a:xfrm>
            <a:off x="10976987" y="4137054"/>
            <a:ext cx="470436" cy="370866"/>
          </a:xfrm>
          <a:custGeom>
            <a:avLst/>
            <a:gdLst>
              <a:gd name="T0" fmla="*/ 118 w 326"/>
              <a:gd name="T1" fmla="*/ 257 h 257"/>
              <a:gd name="T2" fmla="*/ 0 w 326"/>
              <a:gd name="T3" fmla="*/ 138 h 257"/>
              <a:gd name="T4" fmla="*/ 59 w 326"/>
              <a:gd name="T5" fmla="*/ 89 h 257"/>
              <a:gd name="T6" fmla="*/ 118 w 326"/>
              <a:gd name="T7" fmla="*/ 158 h 257"/>
              <a:gd name="T8" fmla="*/ 276 w 326"/>
              <a:gd name="T9" fmla="*/ 0 h 257"/>
              <a:gd name="T10" fmla="*/ 326 w 326"/>
              <a:gd name="T11" fmla="*/ 49 h 257"/>
              <a:gd name="T12" fmla="*/ 118 w 326"/>
              <a:gd name="T13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6" h="257">
                <a:moveTo>
                  <a:pt x="118" y="257"/>
                </a:moveTo>
                <a:lnTo>
                  <a:pt x="0" y="138"/>
                </a:lnTo>
                <a:lnTo>
                  <a:pt x="59" y="89"/>
                </a:lnTo>
                <a:lnTo>
                  <a:pt x="118" y="158"/>
                </a:lnTo>
                <a:lnTo>
                  <a:pt x="276" y="0"/>
                </a:lnTo>
                <a:lnTo>
                  <a:pt x="326" y="49"/>
                </a:lnTo>
                <a:lnTo>
                  <a:pt x="118" y="2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70" name="Freeform 143">
            <a:extLst>
              <a:ext uri="{FF2B5EF4-FFF2-40B4-BE49-F238E27FC236}">
                <a16:creationId xmlns:a16="http://schemas.microsoft.com/office/drawing/2014/main" id="{A2180FFC-3179-457E-AE77-BF4FA5D33055}"/>
              </a:ext>
            </a:extLst>
          </p:cNvPr>
          <p:cNvSpPr>
            <a:spLocks/>
          </p:cNvSpPr>
          <p:nvPr/>
        </p:nvSpPr>
        <p:spPr bwMode="auto">
          <a:xfrm>
            <a:off x="11018836" y="7878899"/>
            <a:ext cx="342005" cy="343448"/>
          </a:xfrm>
          <a:custGeom>
            <a:avLst/>
            <a:gdLst>
              <a:gd name="T0" fmla="*/ 237 w 237"/>
              <a:gd name="T1" fmla="*/ 60 h 238"/>
              <a:gd name="T2" fmla="*/ 188 w 237"/>
              <a:gd name="T3" fmla="*/ 0 h 238"/>
              <a:gd name="T4" fmla="*/ 119 w 237"/>
              <a:gd name="T5" fmla="*/ 70 h 238"/>
              <a:gd name="T6" fmla="*/ 50 w 237"/>
              <a:gd name="T7" fmla="*/ 0 h 238"/>
              <a:gd name="T8" fmla="*/ 0 w 237"/>
              <a:gd name="T9" fmla="*/ 60 h 238"/>
              <a:gd name="T10" fmla="*/ 69 w 237"/>
              <a:gd name="T11" fmla="*/ 119 h 238"/>
              <a:gd name="T12" fmla="*/ 0 w 237"/>
              <a:gd name="T13" fmla="*/ 188 h 238"/>
              <a:gd name="T14" fmla="*/ 50 w 237"/>
              <a:gd name="T15" fmla="*/ 238 h 238"/>
              <a:gd name="T16" fmla="*/ 119 w 237"/>
              <a:gd name="T17" fmla="*/ 178 h 238"/>
              <a:gd name="T18" fmla="*/ 188 w 237"/>
              <a:gd name="T19" fmla="*/ 238 h 238"/>
              <a:gd name="T20" fmla="*/ 237 w 237"/>
              <a:gd name="T21" fmla="*/ 188 h 238"/>
              <a:gd name="T22" fmla="*/ 168 w 237"/>
              <a:gd name="T23" fmla="*/ 119 h 238"/>
              <a:gd name="T24" fmla="*/ 237 w 237"/>
              <a:gd name="T25" fmla="*/ 6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238">
                <a:moveTo>
                  <a:pt x="237" y="60"/>
                </a:moveTo>
                <a:lnTo>
                  <a:pt x="188" y="0"/>
                </a:lnTo>
                <a:lnTo>
                  <a:pt x="119" y="70"/>
                </a:lnTo>
                <a:lnTo>
                  <a:pt x="50" y="0"/>
                </a:lnTo>
                <a:lnTo>
                  <a:pt x="0" y="60"/>
                </a:lnTo>
                <a:lnTo>
                  <a:pt x="69" y="119"/>
                </a:lnTo>
                <a:lnTo>
                  <a:pt x="0" y="188"/>
                </a:lnTo>
                <a:lnTo>
                  <a:pt x="50" y="238"/>
                </a:lnTo>
                <a:lnTo>
                  <a:pt x="119" y="178"/>
                </a:lnTo>
                <a:lnTo>
                  <a:pt x="188" y="238"/>
                </a:lnTo>
                <a:lnTo>
                  <a:pt x="237" y="188"/>
                </a:lnTo>
                <a:lnTo>
                  <a:pt x="168" y="119"/>
                </a:lnTo>
                <a:lnTo>
                  <a:pt x="237" y="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85" name="Freeform 158">
            <a:extLst>
              <a:ext uri="{FF2B5EF4-FFF2-40B4-BE49-F238E27FC236}">
                <a16:creationId xmlns:a16="http://schemas.microsoft.com/office/drawing/2014/main" id="{FA726E68-F9A9-45C5-AF59-A5E6AE84B727}"/>
              </a:ext>
            </a:extLst>
          </p:cNvPr>
          <p:cNvSpPr>
            <a:spLocks/>
          </p:cNvSpPr>
          <p:nvPr/>
        </p:nvSpPr>
        <p:spPr bwMode="auto">
          <a:xfrm>
            <a:off x="10976987" y="5064940"/>
            <a:ext cx="470436" cy="370866"/>
          </a:xfrm>
          <a:custGeom>
            <a:avLst/>
            <a:gdLst>
              <a:gd name="T0" fmla="*/ 118 w 326"/>
              <a:gd name="T1" fmla="*/ 257 h 257"/>
              <a:gd name="T2" fmla="*/ 0 w 326"/>
              <a:gd name="T3" fmla="*/ 139 h 257"/>
              <a:gd name="T4" fmla="*/ 59 w 326"/>
              <a:gd name="T5" fmla="*/ 89 h 257"/>
              <a:gd name="T6" fmla="*/ 118 w 326"/>
              <a:gd name="T7" fmla="*/ 158 h 257"/>
              <a:gd name="T8" fmla="*/ 276 w 326"/>
              <a:gd name="T9" fmla="*/ 0 h 257"/>
              <a:gd name="T10" fmla="*/ 326 w 326"/>
              <a:gd name="T11" fmla="*/ 50 h 257"/>
              <a:gd name="T12" fmla="*/ 118 w 326"/>
              <a:gd name="T13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6" h="257">
                <a:moveTo>
                  <a:pt x="118" y="257"/>
                </a:moveTo>
                <a:lnTo>
                  <a:pt x="0" y="139"/>
                </a:lnTo>
                <a:lnTo>
                  <a:pt x="59" y="89"/>
                </a:lnTo>
                <a:lnTo>
                  <a:pt x="118" y="158"/>
                </a:lnTo>
                <a:lnTo>
                  <a:pt x="276" y="0"/>
                </a:lnTo>
                <a:lnTo>
                  <a:pt x="326" y="50"/>
                </a:lnTo>
                <a:lnTo>
                  <a:pt x="118" y="2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3" name="Freeform 176">
            <a:extLst>
              <a:ext uri="{FF2B5EF4-FFF2-40B4-BE49-F238E27FC236}">
                <a16:creationId xmlns:a16="http://schemas.microsoft.com/office/drawing/2014/main" id="{F7A18723-0A6C-4799-A394-583E061FDA1F}"/>
              </a:ext>
            </a:extLst>
          </p:cNvPr>
          <p:cNvSpPr>
            <a:spLocks/>
          </p:cNvSpPr>
          <p:nvPr/>
        </p:nvSpPr>
        <p:spPr bwMode="auto">
          <a:xfrm>
            <a:off x="10976987" y="5994268"/>
            <a:ext cx="470436" cy="370866"/>
          </a:xfrm>
          <a:custGeom>
            <a:avLst/>
            <a:gdLst>
              <a:gd name="T0" fmla="*/ 118 w 326"/>
              <a:gd name="T1" fmla="*/ 257 h 257"/>
              <a:gd name="T2" fmla="*/ 0 w 326"/>
              <a:gd name="T3" fmla="*/ 138 h 257"/>
              <a:gd name="T4" fmla="*/ 59 w 326"/>
              <a:gd name="T5" fmla="*/ 89 h 257"/>
              <a:gd name="T6" fmla="*/ 118 w 326"/>
              <a:gd name="T7" fmla="*/ 158 h 257"/>
              <a:gd name="T8" fmla="*/ 276 w 326"/>
              <a:gd name="T9" fmla="*/ 0 h 257"/>
              <a:gd name="T10" fmla="*/ 326 w 326"/>
              <a:gd name="T11" fmla="*/ 49 h 257"/>
              <a:gd name="T12" fmla="*/ 118 w 326"/>
              <a:gd name="T13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6" h="257">
                <a:moveTo>
                  <a:pt x="118" y="257"/>
                </a:moveTo>
                <a:lnTo>
                  <a:pt x="0" y="138"/>
                </a:lnTo>
                <a:lnTo>
                  <a:pt x="59" y="89"/>
                </a:lnTo>
                <a:lnTo>
                  <a:pt x="118" y="158"/>
                </a:lnTo>
                <a:lnTo>
                  <a:pt x="276" y="0"/>
                </a:lnTo>
                <a:lnTo>
                  <a:pt x="326" y="49"/>
                </a:lnTo>
                <a:lnTo>
                  <a:pt x="118" y="2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20" name="Freeform 193">
            <a:extLst>
              <a:ext uri="{FF2B5EF4-FFF2-40B4-BE49-F238E27FC236}">
                <a16:creationId xmlns:a16="http://schemas.microsoft.com/office/drawing/2014/main" id="{555013A1-24B5-4369-B3D6-33BB90ED299F}"/>
              </a:ext>
            </a:extLst>
          </p:cNvPr>
          <p:cNvSpPr>
            <a:spLocks/>
          </p:cNvSpPr>
          <p:nvPr/>
        </p:nvSpPr>
        <p:spPr bwMode="auto">
          <a:xfrm>
            <a:off x="11018836" y="6951014"/>
            <a:ext cx="342005" cy="342005"/>
          </a:xfrm>
          <a:custGeom>
            <a:avLst/>
            <a:gdLst>
              <a:gd name="T0" fmla="*/ 237 w 237"/>
              <a:gd name="T1" fmla="*/ 49 h 237"/>
              <a:gd name="T2" fmla="*/ 188 w 237"/>
              <a:gd name="T3" fmla="*/ 0 h 237"/>
              <a:gd name="T4" fmla="*/ 119 w 237"/>
              <a:gd name="T5" fmla="*/ 69 h 237"/>
              <a:gd name="T6" fmla="*/ 50 w 237"/>
              <a:gd name="T7" fmla="*/ 0 h 237"/>
              <a:gd name="T8" fmla="*/ 0 w 237"/>
              <a:gd name="T9" fmla="*/ 49 h 237"/>
              <a:gd name="T10" fmla="*/ 69 w 237"/>
              <a:gd name="T11" fmla="*/ 119 h 237"/>
              <a:gd name="T12" fmla="*/ 0 w 237"/>
              <a:gd name="T13" fmla="*/ 188 h 237"/>
              <a:gd name="T14" fmla="*/ 50 w 237"/>
              <a:gd name="T15" fmla="*/ 237 h 237"/>
              <a:gd name="T16" fmla="*/ 119 w 237"/>
              <a:gd name="T17" fmla="*/ 168 h 237"/>
              <a:gd name="T18" fmla="*/ 188 w 237"/>
              <a:gd name="T19" fmla="*/ 237 h 237"/>
              <a:gd name="T20" fmla="*/ 237 w 237"/>
              <a:gd name="T21" fmla="*/ 188 h 237"/>
              <a:gd name="T22" fmla="*/ 168 w 237"/>
              <a:gd name="T23" fmla="*/ 119 h 237"/>
              <a:gd name="T24" fmla="*/ 237 w 237"/>
              <a:gd name="T25" fmla="*/ 4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237">
                <a:moveTo>
                  <a:pt x="237" y="49"/>
                </a:moveTo>
                <a:lnTo>
                  <a:pt x="188" y="0"/>
                </a:lnTo>
                <a:lnTo>
                  <a:pt x="119" y="69"/>
                </a:lnTo>
                <a:lnTo>
                  <a:pt x="50" y="0"/>
                </a:lnTo>
                <a:lnTo>
                  <a:pt x="0" y="49"/>
                </a:lnTo>
                <a:lnTo>
                  <a:pt x="69" y="119"/>
                </a:lnTo>
                <a:lnTo>
                  <a:pt x="0" y="188"/>
                </a:lnTo>
                <a:lnTo>
                  <a:pt x="50" y="237"/>
                </a:lnTo>
                <a:lnTo>
                  <a:pt x="119" y="168"/>
                </a:lnTo>
                <a:lnTo>
                  <a:pt x="188" y="237"/>
                </a:lnTo>
                <a:lnTo>
                  <a:pt x="237" y="188"/>
                </a:lnTo>
                <a:lnTo>
                  <a:pt x="168" y="119"/>
                </a:lnTo>
                <a:lnTo>
                  <a:pt x="237" y="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" name="Rectangle 223">
            <a:extLst>
              <a:ext uri="{FF2B5EF4-FFF2-40B4-BE49-F238E27FC236}">
                <a16:creationId xmlns:a16="http://schemas.microsoft.com/office/drawing/2014/main" id="{CA4B0AD9-2D1C-4868-BC02-DB44D67C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0929" y="6665289"/>
            <a:ext cx="3650933" cy="57707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4" name="Rectangle 224">
            <a:extLst>
              <a:ext uri="{FF2B5EF4-FFF2-40B4-BE49-F238E27FC236}">
                <a16:creationId xmlns:a16="http://schemas.microsoft.com/office/drawing/2014/main" id="{48F88EA0-492A-40E5-AE0E-C67113D0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229" y="1708391"/>
            <a:ext cx="5489385" cy="10042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9" name="Freeform 239">
            <a:extLst>
              <a:ext uri="{FF2B5EF4-FFF2-40B4-BE49-F238E27FC236}">
                <a16:creationId xmlns:a16="http://schemas.microsoft.com/office/drawing/2014/main" id="{C771CB95-5EC9-4150-B791-3ABA448F08C3}"/>
              </a:ext>
            </a:extLst>
          </p:cNvPr>
          <p:cNvSpPr>
            <a:spLocks/>
          </p:cNvSpPr>
          <p:nvPr/>
        </p:nvSpPr>
        <p:spPr bwMode="auto">
          <a:xfrm>
            <a:off x="17905100" y="4137054"/>
            <a:ext cx="457449" cy="370866"/>
          </a:xfrm>
          <a:custGeom>
            <a:avLst/>
            <a:gdLst>
              <a:gd name="T0" fmla="*/ 109 w 317"/>
              <a:gd name="T1" fmla="*/ 257 h 257"/>
              <a:gd name="T2" fmla="*/ 0 w 317"/>
              <a:gd name="T3" fmla="*/ 138 h 257"/>
              <a:gd name="T4" fmla="*/ 50 w 317"/>
              <a:gd name="T5" fmla="*/ 89 h 257"/>
              <a:gd name="T6" fmla="*/ 109 w 317"/>
              <a:gd name="T7" fmla="*/ 158 h 257"/>
              <a:gd name="T8" fmla="*/ 267 w 317"/>
              <a:gd name="T9" fmla="*/ 0 h 257"/>
              <a:gd name="T10" fmla="*/ 317 w 317"/>
              <a:gd name="T11" fmla="*/ 49 h 257"/>
              <a:gd name="T12" fmla="*/ 109 w 317"/>
              <a:gd name="T13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" h="257">
                <a:moveTo>
                  <a:pt x="109" y="257"/>
                </a:moveTo>
                <a:lnTo>
                  <a:pt x="0" y="138"/>
                </a:lnTo>
                <a:lnTo>
                  <a:pt x="50" y="89"/>
                </a:lnTo>
                <a:lnTo>
                  <a:pt x="109" y="158"/>
                </a:lnTo>
                <a:lnTo>
                  <a:pt x="267" y="0"/>
                </a:lnTo>
                <a:lnTo>
                  <a:pt x="317" y="49"/>
                </a:lnTo>
                <a:lnTo>
                  <a:pt x="109" y="2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4" name="Freeform 254">
            <a:extLst>
              <a:ext uri="{FF2B5EF4-FFF2-40B4-BE49-F238E27FC236}">
                <a16:creationId xmlns:a16="http://schemas.microsoft.com/office/drawing/2014/main" id="{A21A89C7-DFEC-44DF-AF54-68C39BB15D51}"/>
              </a:ext>
            </a:extLst>
          </p:cNvPr>
          <p:cNvSpPr>
            <a:spLocks/>
          </p:cNvSpPr>
          <p:nvPr/>
        </p:nvSpPr>
        <p:spPr bwMode="auto">
          <a:xfrm>
            <a:off x="17905100" y="7850038"/>
            <a:ext cx="457449" cy="372308"/>
          </a:xfrm>
          <a:custGeom>
            <a:avLst/>
            <a:gdLst>
              <a:gd name="T0" fmla="*/ 109 w 317"/>
              <a:gd name="T1" fmla="*/ 258 h 258"/>
              <a:gd name="T2" fmla="*/ 0 w 317"/>
              <a:gd name="T3" fmla="*/ 139 h 258"/>
              <a:gd name="T4" fmla="*/ 50 w 317"/>
              <a:gd name="T5" fmla="*/ 90 h 258"/>
              <a:gd name="T6" fmla="*/ 109 w 317"/>
              <a:gd name="T7" fmla="*/ 159 h 258"/>
              <a:gd name="T8" fmla="*/ 267 w 317"/>
              <a:gd name="T9" fmla="*/ 0 h 258"/>
              <a:gd name="T10" fmla="*/ 317 w 317"/>
              <a:gd name="T11" fmla="*/ 50 h 258"/>
              <a:gd name="T12" fmla="*/ 109 w 317"/>
              <a:gd name="T13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" h="258">
                <a:moveTo>
                  <a:pt x="109" y="258"/>
                </a:moveTo>
                <a:lnTo>
                  <a:pt x="0" y="139"/>
                </a:lnTo>
                <a:lnTo>
                  <a:pt x="50" y="90"/>
                </a:lnTo>
                <a:lnTo>
                  <a:pt x="109" y="159"/>
                </a:lnTo>
                <a:lnTo>
                  <a:pt x="267" y="0"/>
                </a:lnTo>
                <a:lnTo>
                  <a:pt x="317" y="50"/>
                </a:lnTo>
                <a:lnTo>
                  <a:pt x="109" y="2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9" name="Freeform 269">
            <a:extLst>
              <a:ext uri="{FF2B5EF4-FFF2-40B4-BE49-F238E27FC236}">
                <a16:creationId xmlns:a16="http://schemas.microsoft.com/office/drawing/2014/main" id="{66D657DA-C674-4309-9D68-8C8DF52AFEB4}"/>
              </a:ext>
            </a:extLst>
          </p:cNvPr>
          <p:cNvSpPr>
            <a:spLocks/>
          </p:cNvSpPr>
          <p:nvPr/>
        </p:nvSpPr>
        <p:spPr bwMode="auto">
          <a:xfrm>
            <a:off x="17905100" y="5064940"/>
            <a:ext cx="457449" cy="370866"/>
          </a:xfrm>
          <a:custGeom>
            <a:avLst/>
            <a:gdLst>
              <a:gd name="T0" fmla="*/ 109 w 317"/>
              <a:gd name="T1" fmla="*/ 257 h 257"/>
              <a:gd name="T2" fmla="*/ 0 w 317"/>
              <a:gd name="T3" fmla="*/ 139 h 257"/>
              <a:gd name="T4" fmla="*/ 50 w 317"/>
              <a:gd name="T5" fmla="*/ 89 h 257"/>
              <a:gd name="T6" fmla="*/ 109 w 317"/>
              <a:gd name="T7" fmla="*/ 158 h 257"/>
              <a:gd name="T8" fmla="*/ 267 w 317"/>
              <a:gd name="T9" fmla="*/ 0 h 257"/>
              <a:gd name="T10" fmla="*/ 317 w 317"/>
              <a:gd name="T11" fmla="*/ 50 h 257"/>
              <a:gd name="T12" fmla="*/ 109 w 317"/>
              <a:gd name="T13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" h="257">
                <a:moveTo>
                  <a:pt x="109" y="257"/>
                </a:moveTo>
                <a:lnTo>
                  <a:pt x="0" y="139"/>
                </a:lnTo>
                <a:lnTo>
                  <a:pt x="50" y="89"/>
                </a:lnTo>
                <a:lnTo>
                  <a:pt x="109" y="158"/>
                </a:lnTo>
                <a:lnTo>
                  <a:pt x="267" y="0"/>
                </a:lnTo>
                <a:lnTo>
                  <a:pt x="317" y="50"/>
                </a:lnTo>
                <a:lnTo>
                  <a:pt x="109" y="2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7" name="Freeform 287">
            <a:extLst>
              <a:ext uri="{FF2B5EF4-FFF2-40B4-BE49-F238E27FC236}">
                <a16:creationId xmlns:a16="http://schemas.microsoft.com/office/drawing/2014/main" id="{121BB27F-9E08-468E-B579-C97C9B177ADD}"/>
              </a:ext>
            </a:extLst>
          </p:cNvPr>
          <p:cNvSpPr>
            <a:spLocks/>
          </p:cNvSpPr>
          <p:nvPr/>
        </p:nvSpPr>
        <p:spPr bwMode="auto">
          <a:xfrm>
            <a:off x="17905100" y="5994268"/>
            <a:ext cx="457449" cy="370866"/>
          </a:xfrm>
          <a:custGeom>
            <a:avLst/>
            <a:gdLst>
              <a:gd name="T0" fmla="*/ 109 w 317"/>
              <a:gd name="T1" fmla="*/ 257 h 257"/>
              <a:gd name="T2" fmla="*/ 0 w 317"/>
              <a:gd name="T3" fmla="*/ 138 h 257"/>
              <a:gd name="T4" fmla="*/ 50 w 317"/>
              <a:gd name="T5" fmla="*/ 89 h 257"/>
              <a:gd name="T6" fmla="*/ 109 w 317"/>
              <a:gd name="T7" fmla="*/ 158 h 257"/>
              <a:gd name="T8" fmla="*/ 267 w 317"/>
              <a:gd name="T9" fmla="*/ 0 h 257"/>
              <a:gd name="T10" fmla="*/ 317 w 317"/>
              <a:gd name="T11" fmla="*/ 49 h 257"/>
              <a:gd name="T12" fmla="*/ 109 w 317"/>
              <a:gd name="T13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" h="257">
                <a:moveTo>
                  <a:pt x="109" y="257"/>
                </a:moveTo>
                <a:lnTo>
                  <a:pt x="0" y="138"/>
                </a:lnTo>
                <a:lnTo>
                  <a:pt x="50" y="89"/>
                </a:lnTo>
                <a:lnTo>
                  <a:pt x="109" y="158"/>
                </a:lnTo>
                <a:lnTo>
                  <a:pt x="267" y="0"/>
                </a:lnTo>
                <a:lnTo>
                  <a:pt x="317" y="49"/>
                </a:lnTo>
                <a:lnTo>
                  <a:pt x="109" y="2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4" name="Freeform 304">
            <a:extLst>
              <a:ext uri="{FF2B5EF4-FFF2-40B4-BE49-F238E27FC236}">
                <a16:creationId xmlns:a16="http://schemas.microsoft.com/office/drawing/2014/main" id="{BE966E87-F46E-48B5-9CEE-40ABF0DC7B6D}"/>
              </a:ext>
            </a:extLst>
          </p:cNvPr>
          <p:cNvSpPr>
            <a:spLocks/>
          </p:cNvSpPr>
          <p:nvPr/>
        </p:nvSpPr>
        <p:spPr bwMode="auto">
          <a:xfrm>
            <a:off x="17905100" y="6922154"/>
            <a:ext cx="457449" cy="370866"/>
          </a:xfrm>
          <a:custGeom>
            <a:avLst/>
            <a:gdLst>
              <a:gd name="T0" fmla="*/ 109 w 317"/>
              <a:gd name="T1" fmla="*/ 257 h 257"/>
              <a:gd name="T2" fmla="*/ 0 w 317"/>
              <a:gd name="T3" fmla="*/ 139 h 257"/>
              <a:gd name="T4" fmla="*/ 50 w 317"/>
              <a:gd name="T5" fmla="*/ 89 h 257"/>
              <a:gd name="T6" fmla="*/ 109 w 317"/>
              <a:gd name="T7" fmla="*/ 158 h 257"/>
              <a:gd name="T8" fmla="*/ 267 w 317"/>
              <a:gd name="T9" fmla="*/ 0 h 257"/>
              <a:gd name="T10" fmla="*/ 317 w 317"/>
              <a:gd name="T11" fmla="*/ 50 h 257"/>
              <a:gd name="T12" fmla="*/ 109 w 317"/>
              <a:gd name="T13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" h="257">
                <a:moveTo>
                  <a:pt x="109" y="257"/>
                </a:moveTo>
                <a:lnTo>
                  <a:pt x="0" y="139"/>
                </a:lnTo>
                <a:lnTo>
                  <a:pt x="50" y="89"/>
                </a:lnTo>
                <a:lnTo>
                  <a:pt x="109" y="158"/>
                </a:lnTo>
                <a:lnTo>
                  <a:pt x="267" y="0"/>
                </a:lnTo>
                <a:lnTo>
                  <a:pt x="317" y="50"/>
                </a:lnTo>
                <a:lnTo>
                  <a:pt x="109" y="2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5" name="Freeform 325">
            <a:extLst>
              <a:ext uri="{FF2B5EF4-FFF2-40B4-BE49-F238E27FC236}">
                <a16:creationId xmlns:a16="http://schemas.microsoft.com/office/drawing/2014/main" id="{DE1960BA-1B71-45AD-A579-C47627EC2CD5}"/>
              </a:ext>
            </a:extLst>
          </p:cNvPr>
          <p:cNvSpPr>
            <a:spLocks/>
          </p:cNvSpPr>
          <p:nvPr/>
        </p:nvSpPr>
        <p:spPr bwMode="auto">
          <a:xfrm>
            <a:off x="18389968" y="10435995"/>
            <a:ext cx="2809630" cy="743174"/>
          </a:xfrm>
          <a:custGeom>
            <a:avLst/>
            <a:gdLst>
              <a:gd name="T0" fmla="*/ 192 w 197"/>
              <a:gd name="T1" fmla="*/ 52 h 52"/>
              <a:gd name="T2" fmla="*/ 5 w 197"/>
              <a:gd name="T3" fmla="*/ 52 h 52"/>
              <a:gd name="T4" fmla="*/ 0 w 197"/>
              <a:gd name="T5" fmla="*/ 47 h 52"/>
              <a:gd name="T6" fmla="*/ 0 w 197"/>
              <a:gd name="T7" fmla="*/ 5 h 52"/>
              <a:gd name="T8" fmla="*/ 5 w 197"/>
              <a:gd name="T9" fmla="*/ 0 h 52"/>
              <a:gd name="T10" fmla="*/ 192 w 197"/>
              <a:gd name="T11" fmla="*/ 0 h 52"/>
              <a:gd name="T12" fmla="*/ 197 w 197"/>
              <a:gd name="T13" fmla="*/ 5 h 52"/>
              <a:gd name="T14" fmla="*/ 197 w 197"/>
              <a:gd name="T15" fmla="*/ 47 h 52"/>
              <a:gd name="T16" fmla="*/ 192 w 197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52">
                <a:moveTo>
                  <a:pt x="192" y="52"/>
                </a:moveTo>
                <a:cubicBezTo>
                  <a:pt x="5" y="52"/>
                  <a:pt x="5" y="52"/>
                  <a:pt x="5" y="52"/>
                </a:cubicBezTo>
                <a:cubicBezTo>
                  <a:pt x="2" y="52"/>
                  <a:pt x="0" y="49"/>
                  <a:pt x="0" y="4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4" y="0"/>
                  <a:pt x="197" y="2"/>
                  <a:pt x="197" y="5"/>
                </a:cubicBezTo>
                <a:cubicBezTo>
                  <a:pt x="197" y="47"/>
                  <a:pt x="197" y="47"/>
                  <a:pt x="197" y="47"/>
                </a:cubicBezTo>
                <a:cubicBezTo>
                  <a:pt x="197" y="49"/>
                  <a:pt x="194" y="52"/>
                  <a:pt x="192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A7CC66-F4DB-4C71-A0ED-718A18783A6D}"/>
              </a:ext>
            </a:extLst>
          </p:cNvPr>
          <p:cNvSpPr/>
          <p:nvPr/>
        </p:nvSpPr>
        <p:spPr>
          <a:xfrm>
            <a:off x="18443567" y="4067835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B07939E-D7D9-41BF-B3FE-789E3BE4382F}"/>
              </a:ext>
            </a:extLst>
          </p:cNvPr>
          <p:cNvSpPr/>
          <p:nvPr/>
        </p:nvSpPr>
        <p:spPr>
          <a:xfrm>
            <a:off x="18443567" y="5024238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1258F75-79A7-409A-90FC-E9875FA365C3}"/>
              </a:ext>
            </a:extLst>
          </p:cNvPr>
          <p:cNvSpPr/>
          <p:nvPr/>
        </p:nvSpPr>
        <p:spPr>
          <a:xfrm>
            <a:off x="18443567" y="5923582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58364F14-11DF-4883-8E6D-FC7018FD3562}"/>
              </a:ext>
            </a:extLst>
          </p:cNvPr>
          <p:cNvSpPr/>
          <p:nvPr/>
        </p:nvSpPr>
        <p:spPr>
          <a:xfrm>
            <a:off x="18443567" y="6892748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2E9A9D6-F566-4A5A-B2E0-831762934F47}"/>
              </a:ext>
            </a:extLst>
          </p:cNvPr>
          <p:cNvSpPr/>
          <p:nvPr/>
        </p:nvSpPr>
        <p:spPr>
          <a:xfrm>
            <a:off x="18443567" y="7827917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9B191-FA54-4A9D-9E39-5B3F8D92E11B}"/>
              </a:ext>
            </a:extLst>
          </p:cNvPr>
          <p:cNvSpPr txBox="1"/>
          <p:nvPr/>
        </p:nvSpPr>
        <p:spPr>
          <a:xfrm>
            <a:off x="17695094" y="8979951"/>
            <a:ext cx="3886234" cy="76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$9.99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FDE845D-BABA-40A1-A0D6-7FD8B2E96020}"/>
              </a:ext>
            </a:extLst>
          </p:cNvPr>
          <p:cNvSpPr txBox="1"/>
          <p:nvPr/>
        </p:nvSpPr>
        <p:spPr>
          <a:xfrm>
            <a:off x="19075419" y="9749480"/>
            <a:ext cx="1425740" cy="36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Per Month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BA83B28-B934-41C4-AAE9-34B753D65E42}"/>
              </a:ext>
            </a:extLst>
          </p:cNvPr>
          <p:cNvSpPr txBox="1"/>
          <p:nvPr/>
        </p:nvSpPr>
        <p:spPr>
          <a:xfrm>
            <a:off x="19126225" y="10575574"/>
            <a:ext cx="1425740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SELECT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C88A341-F109-4EED-8027-1D2AAB02B306}"/>
              </a:ext>
            </a:extLst>
          </p:cNvPr>
          <p:cNvSpPr/>
          <p:nvPr/>
        </p:nvSpPr>
        <p:spPr>
          <a:xfrm>
            <a:off x="18443567" y="2405727"/>
            <a:ext cx="3258000" cy="769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PREMIUM 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AF5B206-20CB-445F-8606-25A207CF6FEB}"/>
              </a:ext>
            </a:extLst>
          </p:cNvPr>
          <p:cNvSpPr/>
          <p:nvPr/>
        </p:nvSpPr>
        <p:spPr>
          <a:xfrm>
            <a:off x="11066200" y="2405727"/>
            <a:ext cx="3564208" cy="769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STANDARD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8E498925-6DB6-4B60-A26D-D2F8569D905B}"/>
              </a:ext>
            </a:extLst>
          </p:cNvPr>
          <p:cNvSpPr/>
          <p:nvPr/>
        </p:nvSpPr>
        <p:spPr>
          <a:xfrm>
            <a:off x="4037073" y="2405727"/>
            <a:ext cx="3732000" cy="769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BASIC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391E0F44-2597-486D-A7D6-D3B6882E0D4F}"/>
              </a:ext>
            </a:extLst>
          </p:cNvPr>
          <p:cNvSpPr/>
          <p:nvPr/>
        </p:nvSpPr>
        <p:spPr>
          <a:xfrm>
            <a:off x="11616096" y="4067835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73D18D88-C4FD-4724-B4DC-95D0206C00D9}"/>
              </a:ext>
            </a:extLst>
          </p:cNvPr>
          <p:cNvSpPr/>
          <p:nvPr/>
        </p:nvSpPr>
        <p:spPr>
          <a:xfrm>
            <a:off x="11616096" y="5024238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920377DD-CBAE-467D-9EE8-41341161ED82}"/>
              </a:ext>
            </a:extLst>
          </p:cNvPr>
          <p:cNvSpPr/>
          <p:nvPr/>
        </p:nvSpPr>
        <p:spPr>
          <a:xfrm>
            <a:off x="11616096" y="5923582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9C139FA-2DB1-4633-B764-84AF1E9D1327}"/>
              </a:ext>
            </a:extLst>
          </p:cNvPr>
          <p:cNvSpPr/>
          <p:nvPr/>
        </p:nvSpPr>
        <p:spPr>
          <a:xfrm>
            <a:off x="11616096" y="6892748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7D38B7C3-18D7-4EB2-84BA-F63F230E78C4}"/>
              </a:ext>
            </a:extLst>
          </p:cNvPr>
          <p:cNvSpPr/>
          <p:nvPr/>
        </p:nvSpPr>
        <p:spPr>
          <a:xfrm>
            <a:off x="11616096" y="7827917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065C835A-EC69-4106-9873-BEE9708B508D}"/>
              </a:ext>
            </a:extLst>
          </p:cNvPr>
          <p:cNvSpPr/>
          <p:nvPr/>
        </p:nvSpPr>
        <p:spPr>
          <a:xfrm>
            <a:off x="4717044" y="4067835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2409F0E-0173-4CFF-BE0E-FE1A68A72270}"/>
              </a:ext>
            </a:extLst>
          </p:cNvPr>
          <p:cNvSpPr/>
          <p:nvPr/>
        </p:nvSpPr>
        <p:spPr>
          <a:xfrm>
            <a:off x="4717044" y="5024238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D1AEA39C-DDF0-445D-9778-AD5261ECF03D}"/>
              </a:ext>
            </a:extLst>
          </p:cNvPr>
          <p:cNvSpPr/>
          <p:nvPr/>
        </p:nvSpPr>
        <p:spPr>
          <a:xfrm>
            <a:off x="4717044" y="5923582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997B79F6-99F9-4142-994D-302FE6A182AB}"/>
              </a:ext>
            </a:extLst>
          </p:cNvPr>
          <p:cNvSpPr/>
          <p:nvPr/>
        </p:nvSpPr>
        <p:spPr>
          <a:xfrm>
            <a:off x="4717044" y="6892748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ABD1688-77C4-4F75-A0F5-901CA596F484}"/>
              </a:ext>
            </a:extLst>
          </p:cNvPr>
          <p:cNvSpPr/>
          <p:nvPr/>
        </p:nvSpPr>
        <p:spPr>
          <a:xfrm>
            <a:off x="4717044" y="7827917"/>
            <a:ext cx="4037534" cy="369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is simply dummy 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9" name="Freeform 325">
            <a:extLst>
              <a:ext uri="{FF2B5EF4-FFF2-40B4-BE49-F238E27FC236}">
                <a16:creationId xmlns:a16="http://schemas.microsoft.com/office/drawing/2014/main" id="{2CF76591-55DB-4612-B02E-473DAB187336}"/>
              </a:ext>
            </a:extLst>
          </p:cNvPr>
          <p:cNvSpPr>
            <a:spLocks/>
          </p:cNvSpPr>
          <p:nvPr/>
        </p:nvSpPr>
        <p:spPr bwMode="auto">
          <a:xfrm>
            <a:off x="11781440" y="10435995"/>
            <a:ext cx="2809630" cy="743174"/>
          </a:xfrm>
          <a:custGeom>
            <a:avLst/>
            <a:gdLst>
              <a:gd name="T0" fmla="*/ 192 w 197"/>
              <a:gd name="T1" fmla="*/ 52 h 52"/>
              <a:gd name="T2" fmla="*/ 5 w 197"/>
              <a:gd name="T3" fmla="*/ 52 h 52"/>
              <a:gd name="T4" fmla="*/ 0 w 197"/>
              <a:gd name="T5" fmla="*/ 47 h 52"/>
              <a:gd name="T6" fmla="*/ 0 w 197"/>
              <a:gd name="T7" fmla="*/ 5 h 52"/>
              <a:gd name="T8" fmla="*/ 5 w 197"/>
              <a:gd name="T9" fmla="*/ 0 h 52"/>
              <a:gd name="T10" fmla="*/ 192 w 197"/>
              <a:gd name="T11" fmla="*/ 0 h 52"/>
              <a:gd name="T12" fmla="*/ 197 w 197"/>
              <a:gd name="T13" fmla="*/ 5 h 52"/>
              <a:gd name="T14" fmla="*/ 197 w 197"/>
              <a:gd name="T15" fmla="*/ 47 h 52"/>
              <a:gd name="T16" fmla="*/ 192 w 197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52">
                <a:moveTo>
                  <a:pt x="192" y="52"/>
                </a:moveTo>
                <a:cubicBezTo>
                  <a:pt x="5" y="52"/>
                  <a:pt x="5" y="52"/>
                  <a:pt x="5" y="52"/>
                </a:cubicBezTo>
                <a:cubicBezTo>
                  <a:pt x="2" y="52"/>
                  <a:pt x="0" y="49"/>
                  <a:pt x="0" y="4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4" y="0"/>
                  <a:pt x="197" y="2"/>
                  <a:pt x="197" y="5"/>
                </a:cubicBezTo>
                <a:cubicBezTo>
                  <a:pt x="197" y="47"/>
                  <a:pt x="197" y="47"/>
                  <a:pt x="197" y="47"/>
                </a:cubicBezTo>
                <a:cubicBezTo>
                  <a:pt x="197" y="49"/>
                  <a:pt x="194" y="52"/>
                  <a:pt x="192" y="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06112B76-EE0D-4CD7-9537-11171A4ACD9D}"/>
              </a:ext>
            </a:extLst>
          </p:cNvPr>
          <p:cNvSpPr txBox="1"/>
          <p:nvPr/>
        </p:nvSpPr>
        <p:spPr>
          <a:xfrm>
            <a:off x="11086566" y="8979951"/>
            <a:ext cx="3886234" cy="76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$5.99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CD4C29F-6ACF-4BB4-8EAB-10232F9CBD26}"/>
              </a:ext>
            </a:extLst>
          </p:cNvPr>
          <p:cNvSpPr txBox="1"/>
          <p:nvPr/>
        </p:nvSpPr>
        <p:spPr>
          <a:xfrm>
            <a:off x="12466891" y="9749480"/>
            <a:ext cx="1425740" cy="36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Per Month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98AA878-BFBF-40A3-8AE1-B17656D963C6}"/>
              </a:ext>
            </a:extLst>
          </p:cNvPr>
          <p:cNvSpPr txBox="1"/>
          <p:nvPr/>
        </p:nvSpPr>
        <p:spPr>
          <a:xfrm>
            <a:off x="12517697" y="10575574"/>
            <a:ext cx="1425740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SELECT</a:t>
            </a:r>
          </a:p>
        </p:txBody>
      </p:sp>
      <p:sp>
        <p:nvSpPr>
          <p:cNvPr id="363" name="Freeform 325">
            <a:extLst>
              <a:ext uri="{FF2B5EF4-FFF2-40B4-BE49-F238E27FC236}">
                <a16:creationId xmlns:a16="http://schemas.microsoft.com/office/drawing/2014/main" id="{3212A77E-B827-42D2-8605-F5C0D82020E4}"/>
              </a:ext>
            </a:extLst>
          </p:cNvPr>
          <p:cNvSpPr>
            <a:spLocks/>
          </p:cNvSpPr>
          <p:nvPr/>
        </p:nvSpPr>
        <p:spPr bwMode="auto">
          <a:xfrm>
            <a:off x="4833209" y="10435995"/>
            <a:ext cx="2809630" cy="743174"/>
          </a:xfrm>
          <a:custGeom>
            <a:avLst/>
            <a:gdLst>
              <a:gd name="T0" fmla="*/ 192 w 197"/>
              <a:gd name="T1" fmla="*/ 52 h 52"/>
              <a:gd name="T2" fmla="*/ 5 w 197"/>
              <a:gd name="T3" fmla="*/ 52 h 52"/>
              <a:gd name="T4" fmla="*/ 0 w 197"/>
              <a:gd name="T5" fmla="*/ 47 h 52"/>
              <a:gd name="T6" fmla="*/ 0 w 197"/>
              <a:gd name="T7" fmla="*/ 5 h 52"/>
              <a:gd name="T8" fmla="*/ 5 w 197"/>
              <a:gd name="T9" fmla="*/ 0 h 52"/>
              <a:gd name="T10" fmla="*/ 192 w 197"/>
              <a:gd name="T11" fmla="*/ 0 h 52"/>
              <a:gd name="T12" fmla="*/ 197 w 197"/>
              <a:gd name="T13" fmla="*/ 5 h 52"/>
              <a:gd name="T14" fmla="*/ 197 w 197"/>
              <a:gd name="T15" fmla="*/ 47 h 52"/>
              <a:gd name="T16" fmla="*/ 192 w 197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52">
                <a:moveTo>
                  <a:pt x="192" y="52"/>
                </a:moveTo>
                <a:cubicBezTo>
                  <a:pt x="5" y="52"/>
                  <a:pt x="5" y="52"/>
                  <a:pt x="5" y="52"/>
                </a:cubicBezTo>
                <a:cubicBezTo>
                  <a:pt x="2" y="52"/>
                  <a:pt x="0" y="49"/>
                  <a:pt x="0" y="4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4" y="0"/>
                  <a:pt x="197" y="2"/>
                  <a:pt x="197" y="5"/>
                </a:cubicBezTo>
                <a:cubicBezTo>
                  <a:pt x="197" y="47"/>
                  <a:pt x="197" y="47"/>
                  <a:pt x="197" y="47"/>
                </a:cubicBezTo>
                <a:cubicBezTo>
                  <a:pt x="197" y="49"/>
                  <a:pt x="194" y="52"/>
                  <a:pt x="192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9AD9683-1EE7-45A8-B5A2-EF8BD60FB7D0}"/>
              </a:ext>
            </a:extLst>
          </p:cNvPr>
          <p:cNvSpPr txBox="1"/>
          <p:nvPr/>
        </p:nvSpPr>
        <p:spPr>
          <a:xfrm>
            <a:off x="4138335" y="8979951"/>
            <a:ext cx="3886234" cy="76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$2.99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DF5171AF-346C-4880-BFDE-14E598735E57}"/>
              </a:ext>
            </a:extLst>
          </p:cNvPr>
          <p:cNvSpPr txBox="1"/>
          <p:nvPr/>
        </p:nvSpPr>
        <p:spPr>
          <a:xfrm>
            <a:off x="5518660" y="9749480"/>
            <a:ext cx="1425740" cy="36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Per Month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A956C18-8788-4336-9E03-AA0D1386A70A}"/>
              </a:ext>
            </a:extLst>
          </p:cNvPr>
          <p:cNvSpPr txBox="1"/>
          <p:nvPr/>
        </p:nvSpPr>
        <p:spPr>
          <a:xfrm>
            <a:off x="5569466" y="10575574"/>
            <a:ext cx="1425740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12934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A5B047-A77D-4D5A-863E-3AAF48098031}"/>
              </a:ext>
            </a:extLst>
          </p:cNvPr>
          <p:cNvSpPr/>
          <p:nvPr/>
        </p:nvSpPr>
        <p:spPr>
          <a:xfrm>
            <a:off x="2804431" y="8642749"/>
            <a:ext cx="4399928" cy="4466174"/>
          </a:xfrm>
          <a:custGeom>
            <a:avLst/>
            <a:gdLst>
              <a:gd name="connsiteX0" fmla="*/ 4399420 w 4399419"/>
              <a:gd name="connsiteY0" fmla="*/ 0 h 4465657"/>
              <a:gd name="connsiteX1" fmla="*/ 4399420 w 4399419"/>
              <a:gd name="connsiteY1" fmla="*/ 3154766 h 4465657"/>
              <a:gd name="connsiteX2" fmla="*/ 3730881 w 4399419"/>
              <a:gd name="connsiteY2" fmla="*/ 4042044 h 4465657"/>
              <a:gd name="connsiteX3" fmla="*/ 2301377 w 4399419"/>
              <a:gd name="connsiteY3" fmla="*/ 4451794 h 4465657"/>
              <a:gd name="connsiteX4" fmla="*/ 2094962 w 4399419"/>
              <a:gd name="connsiteY4" fmla="*/ 4451794 h 4465657"/>
              <a:gd name="connsiteX5" fmla="*/ 665458 w 4399419"/>
              <a:gd name="connsiteY5" fmla="*/ 4042044 h 4465657"/>
              <a:gd name="connsiteX6" fmla="*/ 0 w 4399419"/>
              <a:gd name="connsiteY6" fmla="*/ 3154766 h 4465657"/>
              <a:gd name="connsiteX7" fmla="*/ 0 w 4399419"/>
              <a:gd name="connsiteY7" fmla="*/ 0 h 4465657"/>
              <a:gd name="connsiteX8" fmla="*/ 2199710 w 4399419"/>
              <a:gd name="connsiteY8" fmla="*/ 2199710 h 4465657"/>
              <a:gd name="connsiteX9" fmla="*/ 3755528 w 4399419"/>
              <a:gd name="connsiteY9" fmla="*/ 1555817 h 4465657"/>
              <a:gd name="connsiteX10" fmla="*/ 4399420 w 4399419"/>
              <a:gd name="connsiteY10" fmla="*/ 0 h 446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99419" h="4465657">
                <a:moveTo>
                  <a:pt x="4399420" y="0"/>
                </a:moveTo>
                <a:lnTo>
                  <a:pt x="4399420" y="3154766"/>
                </a:lnTo>
                <a:cubicBezTo>
                  <a:pt x="4399420" y="3567597"/>
                  <a:pt x="4128307" y="3928054"/>
                  <a:pt x="3730881" y="4042044"/>
                </a:cubicBezTo>
                <a:lnTo>
                  <a:pt x="2301377" y="4451794"/>
                </a:lnTo>
                <a:cubicBezTo>
                  <a:pt x="2233599" y="4470279"/>
                  <a:pt x="2162740" y="4470279"/>
                  <a:pt x="2094962" y="4451794"/>
                </a:cubicBezTo>
                <a:lnTo>
                  <a:pt x="665458" y="4042044"/>
                </a:lnTo>
                <a:cubicBezTo>
                  <a:pt x="271113" y="3928054"/>
                  <a:pt x="0" y="3567597"/>
                  <a:pt x="0" y="3154766"/>
                </a:cubicBezTo>
                <a:lnTo>
                  <a:pt x="0" y="0"/>
                </a:lnTo>
                <a:cubicBezTo>
                  <a:pt x="0" y="1213845"/>
                  <a:pt x="985864" y="2199710"/>
                  <a:pt x="2199710" y="2199710"/>
                </a:cubicBezTo>
                <a:cubicBezTo>
                  <a:pt x="2806633" y="2199710"/>
                  <a:pt x="3358101" y="1953244"/>
                  <a:pt x="3755528" y="1555817"/>
                </a:cubicBezTo>
                <a:cubicBezTo>
                  <a:pt x="4152954" y="1155310"/>
                  <a:pt x="4399420" y="606923"/>
                  <a:pt x="4399420" y="0"/>
                </a:cubicBezTo>
                <a:close/>
              </a:path>
            </a:pathLst>
          </a:custGeom>
          <a:solidFill>
            <a:schemeClr val="accent2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98B3DA-EBC6-4196-AF73-3B2CFB27F349}"/>
              </a:ext>
            </a:extLst>
          </p:cNvPr>
          <p:cNvSpPr/>
          <p:nvPr/>
        </p:nvSpPr>
        <p:spPr>
          <a:xfrm>
            <a:off x="3075574" y="9588673"/>
            <a:ext cx="3962400" cy="2412566"/>
          </a:xfrm>
          <a:custGeom>
            <a:avLst/>
            <a:gdLst>
              <a:gd name="connsiteX0" fmla="*/ 3961943 w 3961942"/>
              <a:gd name="connsiteY0" fmla="*/ 431316 h 2412287"/>
              <a:gd name="connsiteX1" fmla="*/ 1980971 w 3961942"/>
              <a:gd name="connsiteY1" fmla="*/ 2412287 h 2412287"/>
              <a:gd name="connsiteX2" fmla="*/ 0 w 3961942"/>
              <a:gd name="connsiteY2" fmla="*/ 431316 h 2412287"/>
              <a:gd name="connsiteX3" fmla="*/ 21566 w 3961942"/>
              <a:gd name="connsiteY3" fmla="*/ 147880 h 2412287"/>
              <a:gd name="connsiteX4" fmla="*/ 1928597 w 3961942"/>
              <a:gd name="connsiteY4" fmla="*/ 1253896 h 2412287"/>
              <a:gd name="connsiteX5" fmla="*/ 3484415 w 3961942"/>
              <a:gd name="connsiteY5" fmla="*/ 610004 h 2412287"/>
              <a:gd name="connsiteX6" fmla="*/ 3915731 w 3961942"/>
              <a:gd name="connsiteY6" fmla="*/ 0 h 2412287"/>
              <a:gd name="connsiteX7" fmla="*/ 3961943 w 3961942"/>
              <a:gd name="connsiteY7" fmla="*/ 431316 h 241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1942" h="2412287">
                <a:moveTo>
                  <a:pt x="3961943" y="431316"/>
                </a:moveTo>
                <a:cubicBezTo>
                  <a:pt x="3961943" y="1525009"/>
                  <a:pt x="3074665" y="2412287"/>
                  <a:pt x="1980971" y="2412287"/>
                </a:cubicBezTo>
                <a:cubicBezTo>
                  <a:pt x="887278" y="2412287"/>
                  <a:pt x="0" y="1525009"/>
                  <a:pt x="0" y="431316"/>
                </a:cubicBezTo>
                <a:cubicBezTo>
                  <a:pt x="0" y="335810"/>
                  <a:pt x="6162" y="240305"/>
                  <a:pt x="21566" y="147880"/>
                </a:cubicBezTo>
                <a:cubicBezTo>
                  <a:pt x="400507" y="807176"/>
                  <a:pt x="1112178" y="1253896"/>
                  <a:pt x="1928597" y="1253896"/>
                </a:cubicBezTo>
                <a:cubicBezTo>
                  <a:pt x="2535520" y="1253896"/>
                  <a:pt x="3086988" y="1007430"/>
                  <a:pt x="3484415" y="610004"/>
                </a:cubicBezTo>
                <a:cubicBezTo>
                  <a:pt x="3660022" y="434396"/>
                  <a:pt x="3807902" y="227981"/>
                  <a:pt x="3915731" y="0"/>
                </a:cubicBezTo>
                <a:cubicBezTo>
                  <a:pt x="3946539" y="138637"/>
                  <a:pt x="3961943" y="283436"/>
                  <a:pt x="3961943" y="43131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A006A5-041C-411F-8B57-605A7F4F56B0}"/>
              </a:ext>
            </a:extLst>
          </p:cNvPr>
          <p:cNvSpPr/>
          <p:nvPr/>
        </p:nvSpPr>
        <p:spPr>
          <a:xfrm>
            <a:off x="2804431" y="2215402"/>
            <a:ext cx="4399928" cy="8627312"/>
          </a:xfrm>
          <a:custGeom>
            <a:avLst/>
            <a:gdLst>
              <a:gd name="connsiteX0" fmla="*/ 2763501 w 4399419"/>
              <a:gd name="connsiteY0" fmla="*/ 0 h 8626313"/>
              <a:gd name="connsiteX1" fmla="*/ 2199710 w 4399419"/>
              <a:gd name="connsiteY1" fmla="*/ 0 h 8626313"/>
              <a:gd name="connsiteX2" fmla="*/ 0 w 4399419"/>
              <a:gd name="connsiteY2" fmla="*/ 0 h 8626313"/>
              <a:gd name="connsiteX3" fmla="*/ 0 w 4399419"/>
              <a:gd name="connsiteY3" fmla="*/ 6426604 h 8626313"/>
              <a:gd name="connsiteX4" fmla="*/ 2199710 w 4399419"/>
              <a:gd name="connsiteY4" fmla="*/ 8626314 h 8626313"/>
              <a:gd name="connsiteX5" fmla="*/ 2199710 w 4399419"/>
              <a:gd name="connsiteY5" fmla="*/ 8626314 h 8626313"/>
              <a:gd name="connsiteX6" fmla="*/ 2199710 w 4399419"/>
              <a:gd name="connsiteY6" fmla="*/ 8626314 h 8626313"/>
              <a:gd name="connsiteX7" fmla="*/ 4399420 w 4399419"/>
              <a:gd name="connsiteY7" fmla="*/ 6426604 h 8626313"/>
              <a:gd name="connsiteX8" fmla="*/ 4399420 w 4399419"/>
              <a:gd name="connsiteY8" fmla="*/ 1635919 h 8626313"/>
              <a:gd name="connsiteX9" fmla="*/ 2763501 w 4399419"/>
              <a:gd name="connsiteY9" fmla="*/ 0 h 862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99419" h="8626313">
                <a:moveTo>
                  <a:pt x="2763501" y="0"/>
                </a:moveTo>
                <a:lnTo>
                  <a:pt x="2199710" y="0"/>
                </a:lnTo>
                <a:lnTo>
                  <a:pt x="0" y="0"/>
                </a:lnTo>
                <a:lnTo>
                  <a:pt x="0" y="6426604"/>
                </a:lnTo>
                <a:cubicBezTo>
                  <a:pt x="0" y="7640449"/>
                  <a:pt x="985864" y="8626314"/>
                  <a:pt x="2199710" y="8626314"/>
                </a:cubicBezTo>
                <a:lnTo>
                  <a:pt x="2199710" y="8626314"/>
                </a:lnTo>
                <a:lnTo>
                  <a:pt x="2199710" y="8626314"/>
                </a:lnTo>
                <a:cubicBezTo>
                  <a:pt x="3413556" y="8626314"/>
                  <a:pt x="4399420" y="7640449"/>
                  <a:pt x="4399420" y="6426604"/>
                </a:cubicBezTo>
                <a:lnTo>
                  <a:pt x="4399420" y="1635919"/>
                </a:lnTo>
                <a:cubicBezTo>
                  <a:pt x="4399420" y="733237"/>
                  <a:pt x="3666183" y="0"/>
                  <a:pt x="2763501" y="0"/>
                </a:cubicBezTo>
                <a:close/>
              </a:path>
            </a:pathLst>
          </a:custGeom>
          <a:solidFill>
            <a:srgbClr val="FFFFFF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CD8640-71FD-485C-A9A9-3A27B9054B8C}"/>
              </a:ext>
            </a:extLst>
          </p:cNvPr>
          <p:cNvSpPr/>
          <p:nvPr/>
        </p:nvSpPr>
        <p:spPr>
          <a:xfrm>
            <a:off x="4985908" y="2215402"/>
            <a:ext cx="2221532" cy="8624230"/>
          </a:xfrm>
          <a:custGeom>
            <a:avLst/>
            <a:gdLst>
              <a:gd name="connsiteX0" fmla="*/ 582276 w 2221275"/>
              <a:gd name="connsiteY0" fmla="*/ 0 h 8623232"/>
              <a:gd name="connsiteX1" fmla="*/ 542225 w 2221275"/>
              <a:gd name="connsiteY1" fmla="*/ 0 h 8623232"/>
              <a:gd name="connsiteX2" fmla="*/ 2178144 w 2221275"/>
              <a:gd name="connsiteY2" fmla="*/ 1635919 h 8623232"/>
              <a:gd name="connsiteX3" fmla="*/ 2178144 w 2221275"/>
              <a:gd name="connsiteY3" fmla="*/ 6423523 h 8623232"/>
              <a:gd name="connsiteX4" fmla="*/ 0 w 2221275"/>
              <a:gd name="connsiteY4" fmla="*/ 8623233 h 8623232"/>
              <a:gd name="connsiteX5" fmla="*/ 21566 w 2221275"/>
              <a:gd name="connsiteY5" fmla="*/ 8623233 h 8623232"/>
              <a:gd name="connsiteX6" fmla="*/ 21566 w 2221275"/>
              <a:gd name="connsiteY6" fmla="*/ 8623233 h 8623232"/>
              <a:gd name="connsiteX7" fmla="*/ 21566 w 2221275"/>
              <a:gd name="connsiteY7" fmla="*/ 8623233 h 8623232"/>
              <a:gd name="connsiteX8" fmla="*/ 2221276 w 2221275"/>
              <a:gd name="connsiteY8" fmla="*/ 6423523 h 8623232"/>
              <a:gd name="connsiteX9" fmla="*/ 2221276 w 2221275"/>
              <a:gd name="connsiteY9" fmla="*/ 1635919 h 8623232"/>
              <a:gd name="connsiteX10" fmla="*/ 582276 w 2221275"/>
              <a:gd name="connsiteY10" fmla="*/ 0 h 862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1275" h="8623232">
                <a:moveTo>
                  <a:pt x="582276" y="0"/>
                </a:moveTo>
                <a:lnTo>
                  <a:pt x="542225" y="0"/>
                </a:lnTo>
                <a:cubicBezTo>
                  <a:pt x="1444908" y="0"/>
                  <a:pt x="2178144" y="733237"/>
                  <a:pt x="2178144" y="1635919"/>
                </a:cubicBezTo>
                <a:lnTo>
                  <a:pt x="2178144" y="6423523"/>
                </a:lnTo>
                <a:cubicBezTo>
                  <a:pt x="2178144" y="7631207"/>
                  <a:pt x="1204603" y="8610909"/>
                  <a:pt x="0" y="8623233"/>
                </a:cubicBezTo>
                <a:cubicBezTo>
                  <a:pt x="6162" y="8623233"/>
                  <a:pt x="12323" y="8623233"/>
                  <a:pt x="21566" y="8623233"/>
                </a:cubicBezTo>
                <a:lnTo>
                  <a:pt x="21566" y="8623233"/>
                </a:lnTo>
                <a:lnTo>
                  <a:pt x="21566" y="8623233"/>
                </a:lnTo>
                <a:cubicBezTo>
                  <a:pt x="1235411" y="8623233"/>
                  <a:pt x="2221276" y="7637368"/>
                  <a:pt x="2221276" y="6423523"/>
                </a:cubicBezTo>
                <a:lnTo>
                  <a:pt x="2221276" y="1635919"/>
                </a:lnTo>
                <a:cubicBezTo>
                  <a:pt x="2218195" y="733237"/>
                  <a:pt x="1484958" y="0"/>
                  <a:pt x="582276" y="0"/>
                </a:cubicBezTo>
                <a:close/>
              </a:path>
            </a:pathLst>
          </a:custGeom>
          <a:solidFill>
            <a:srgbClr val="FFFFFF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grpSp>
        <p:nvGrpSpPr>
          <p:cNvPr id="13" name="Graphic 4">
            <a:extLst>
              <a:ext uri="{FF2B5EF4-FFF2-40B4-BE49-F238E27FC236}">
                <a16:creationId xmlns:a16="http://schemas.microsoft.com/office/drawing/2014/main" id="{99AFDE42-E510-4361-A67B-851D0934E20D}"/>
              </a:ext>
            </a:extLst>
          </p:cNvPr>
          <p:cNvGrpSpPr/>
          <p:nvPr/>
        </p:nvGrpSpPr>
        <p:grpSpPr>
          <a:xfrm>
            <a:off x="2520960" y="3121268"/>
            <a:ext cx="1836382" cy="1596052"/>
            <a:chOff x="2225527" y="2310699"/>
            <a:chExt cx="1836172" cy="1595868"/>
          </a:xfrm>
          <a:solidFill>
            <a:schemeClr val="bg1">
              <a:lumMod val="8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F299ED-CD0C-4942-9E7D-1FF0C4F5AD45}"/>
                </a:ext>
              </a:extLst>
            </p:cNvPr>
            <p:cNvSpPr/>
            <p:nvPr/>
          </p:nvSpPr>
          <p:spPr>
            <a:xfrm>
              <a:off x="2225527" y="2310699"/>
              <a:ext cx="323486" cy="563791"/>
            </a:xfrm>
            <a:custGeom>
              <a:avLst/>
              <a:gdLst>
                <a:gd name="connsiteX0" fmla="*/ 323487 w 323486"/>
                <a:gd name="connsiteY0" fmla="*/ 3081 h 563791"/>
                <a:gd name="connsiteX1" fmla="*/ 323487 w 323486"/>
                <a:gd name="connsiteY1" fmla="*/ 563791 h 563791"/>
                <a:gd name="connsiteX2" fmla="*/ 283436 w 323486"/>
                <a:gd name="connsiteY2" fmla="*/ 563791 h 563791"/>
                <a:gd name="connsiteX3" fmla="*/ 83182 w 323486"/>
                <a:gd name="connsiteY3" fmla="*/ 480609 h 563791"/>
                <a:gd name="connsiteX4" fmla="*/ 0 w 323486"/>
                <a:gd name="connsiteY4" fmla="*/ 277274 h 563791"/>
                <a:gd name="connsiteX5" fmla="*/ 283436 w 323486"/>
                <a:gd name="connsiteY5" fmla="*/ 0 h 563791"/>
                <a:gd name="connsiteX6" fmla="*/ 323487 w 323486"/>
                <a:gd name="connsiteY6" fmla="*/ 0 h 56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486" h="563791">
                  <a:moveTo>
                    <a:pt x="323487" y="3081"/>
                  </a:moveTo>
                  <a:lnTo>
                    <a:pt x="323487" y="563791"/>
                  </a:lnTo>
                  <a:lnTo>
                    <a:pt x="283436" y="563791"/>
                  </a:lnTo>
                  <a:cubicBezTo>
                    <a:pt x="206415" y="563791"/>
                    <a:pt x="135556" y="532983"/>
                    <a:pt x="83182" y="480609"/>
                  </a:cubicBezTo>
                  <a:cubicBezTo>
                    <a:pt x="30808" y="428235"/>
                    <a:pt x="0" y="357376"/>
                    <a:pt x="0" y="277274"/>
                  </a:cubicBezTo>
                  <a:cubicBezTo>
                    <a:pt x="0" y="120152"/>
                    <a:pt x="126314" y="0"/>
                    <a:pt x="283436" y="0"/>
                  </a:cubicBezTo>
                  <a:lnTo>
                    <a:pt x="323487" y="0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70903F-D915-44C7-AC53-2F98191BC393}"/>
                </a:ext>
              </a:extLst>
            </p:cNvPr>
            <p:cNvSpPr/>
            <p:nvPr/>
          </p:nvSpPr>
          <p:spPr>
            <a:xfrm>
              <a:off x="2225527" y="2587974"/>
              <a:ext cx="1463392" cy="770206"/>
            </a:xfrm>
            <a:custGeom>
              <a:avLst/>
              <a:gdLst>
                <a:gd name="connsiteX0" fmla="*/ 1463393 w 1463392"/>
                <a:gd name="connsiteY0" fmla="*/ 283436 h 770206"/>
                <a:gd name="connsiteX1" fmla="*/ 283436 w 1463392"/>
                <a:gd name="connsiteY1" fmla="*/ 283436 h 770206"/>
                <a:gd name="connsiteX2" fmla="*/ 83182 w 1463392"/>
                <a:gd name="connsiteY2" fmla="*/ 200254 h 770206"/>
                <a:gd name="connsiteX3" fmla="*/ 0 w 1463392"/>
                <a:gd name="connsiteY3" fmla="*/ 0 h 770206"/>
                <a:gd name="connsiteX4" fmla="*/ 0 w 1463392"/>
                <a:gd name="connsiteY4" fmla="*/ 418992 h 770206"/>
                <a:gd name="connsiteX5" fmla="*/ 351214 w 1463392"/>
                <a:gd name="connsiteY5" fmla="*/ 770207 h 770206"/>
                <a:gd name="connsiteX6" fmla="*/ 1460312 w 1463392"/>
                <a:gd name="connsiteY6" fmla="*/ 770207 h 770206"/>
                <a:gd name="connsiteX7" fmla="*/ 1460312 w 1463392"/>
                <a:gd name="connsiteY7" fmla="*/ 283436 h 77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392" h="770206">
                  <a:moveTo>
                    <a:pt x="1463393" y="283436"/>
                  </a:moveTo>
                  <a:lnTo>
                    <a:pt x="283436" y="283436"/>
                  </a:lnTo>
                  <a:cubicBezTo>
                    <a:pt x="206415" y="283436"/>
                    <a:pt x="135556" y="252628"/>
                    <a:pt x="83182" y="200254"/>
                  </a:cubicBezTo>
                  <a:cubicBezTo>
                    <a:pt x="30808" y="150960"/>
                    <a:pt x="0" y="80101"/>
                    <a:pt x="0" y="0"/>
                  </a:cubicBezTo>
                  <a:lnTo>
                    <a:pt x="0" y="418992"/>
                  </a:lnTo>
                  <a:cubicBezTo>
                    <a:pt x="0" y="613084"/>
                    <a:pt x="157122" y="770207"/>
                    <a:pt x="351214" y="770207"/>
                  </a:cubicBezTo>
                  <a:lnTo>
                    <a:pt x="1460312" y="770207"/>
                  </a:lnTo>
                  <a:lnTo>
                    <a:pt x="1460312" y="283436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F84A350-FA4F-4082-BD33-2BB3EC33E141}"/>
                </a:ext>
              </a:extLst>
            </p:cNvPr>
            <p:cNvSpPr/>
            <p:nvPr/>
          </p:nvSpPr>
          <p:spPr>
            <a:xfrm>
              <a:off x="3069673" y="2353831"/>
              <a:ext cx="992026" cy="1552736"/>
            </a:xfrm>
            <a:custGeom>
              <a:avLst/>
              <a:gdLst>
                <a:gd name="connsiteX0" fmla="*/ 720913 w 992026"/>
                <a:gd name="connsiteY0" fmla="*/ 505256 h 1552736"/>
                <a:gd name="connsiteX1" fmla="*/ 215658 w 992026"/>
                <a:gd name="connsiteY1" fmla="*/ 0 h 1552736"/>
                <a:gd name="connsiteX2" fmla="*/ 0 w 992026"/>
                <a:gd name="connsiteY2" fmla="*/ 271113 h 1552736"/>
                <a:gd name="connsiteX3" fmla="*/ 502175 w 992026"/>
                <a:gd name="connsiteY3" fmla="*/ 776368 h 1552736"/>
                <a:gd name="connsiteX4" fmla="*/ 0 w 992026"/>
                <a:gd name="connsiteY4" fmla="*/ 1281624 h 1552736"/>
                <a:gd name="connsiteX5" fmla="*/ 215658 w 992026"/>
                <a:gd name="connsiteY5" fmla="*/ 1552736 h 1552736"/>
                <a:gd name="connsiteX6" fmla="*/ 720913 w 992026"/>
                <a:gd name="connsiteY6" fmla="*/ 1047481 h 1552736"/>
                <a:gd name="connsiteX7" fmla="*/ 992026 w 992026"/>
                <a:gd name="connsiteY7" fmla="*/ 776368 h 155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026" h="1552736">
                  <a:moveTo>
                    <a:pt x="720913" y="505256"/>
                  </a:moveTo>
                  <a:lnTo>
                    <a:pt x="215658" y="0"/>
                  </a:lnTo>
                  <a:lnTo>
                    <a:pt x="0" y="271113"/>
                  </a:lnTo>
                  <a:lnTo>
                    <a:pt x="502175" y="776368"/>
                  </a:lnTo>
                  <a:lnTo>
                    <a:pt x="0" y="1281624"/>
                  </a:lnTo>
                  <a:lnTo>
                    <a:pt x="215658" y="1552736"/>
                  </a:lnTo>
                  <a:lnTo>
                    <a:pt x="720913" y="1047481"/>
                  </a:lnTo>
                  <a:lnTo>
                    <a:pt x="992026" y="776368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grpSp>
        <p:nvGrpSpPr>
          <p:cNvPr id="17" name="Graphic 4">
            <a:extLst>
              <a:ext uri="{FF2B5EF4-FFF2-40B4-BE49-F238E27FC236}">
                <a16:creationId xmlns:a16="http://schemas.microsoft.com/office/drawing/2014/main" id="{99AFDE42-E510-4361-A67B-851D0934E20D}"/>
              </a:ext>
            </a:extLst>
          </p:cNvPr>
          <p:cNvGrpSpPr/>
          <p:nvPr/>
        </p:nvGrpSpPr>
        <p:grpSpPr>
          <a:xfrm>
            <a:off x="4446701" y="2652930"/>
            <a:ext cx="2372510" cy="2372511"/>
            <a:chOff x="4151043" y="1842414"/>
            <a:chExt cx="2372236" cy="2372236"/>
          </a:xfrm>
          <a:solidFill>
            <a:srgbClr val="000000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EB10B9-F205-47A0-B03F-36E9463F2ED9}"/>
                </a:ext>
              </a:extLst>
            </p:cNvPr>
            <p:cNvSpPr/>
            <p:nvPr/>
          </p:nvSpPr>
          <p:spPr>
            <a:xfrm>
              <a:off x="4151043" y="1842414"/>
              <a:ext cx="2372236" cy="2372236"/>
            </a:xfrm>
            <a:custGeom>
              <a:avLst/>
              <a:gdLst>
                <a:gd name="connsiteX0" fmla="*/ 2372236 w 2372236"/>
                <a:gd name="connsiteY0" fmla="*/ 1186118 h 2372236"/>
                <a:gd name="connsiteX1" fmla="*/ 1186118 w 2372236"/>
                <a:gd name="connsiteY1" fmla="*/ 2372236 h 2372236"/>
                <a:gd name="connsiteX2" fmla="*/ 0 w 2372236"/>
                <a:gd name="connsiteY2" fmla="*/ 1186118 h 2372236"/>
                <a:gd name="connsiteX3" fmla="*/ 1186118 w 2372236"/>
                <a:gd name="connsiteY3" fmla="*/ 0 h 2372236"/>
                <a:gd name="connsiteX4" fmla="*/ 2372236 w 2372236"/>
                <a:gd name="connsiteY4" fmla="*/ 1186118 h 237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236" h="2372236">
                  <a:moveTo>
                    <a:pt x="2372236" y="1186118"/>
                  </a:moveTo>
                  <a:cubicBezTo>
                    <a:pt x="2372236" y="1841193"/>
                    <a:pt x="1841193" y="2372236"/>
                    <a:pt x="1186118" y="2372236"/>
                  </a:cubicBezTo>
                  <a:cubicBezTo>
                    <a:pt x="531043" y="2372236"/>
                    <a:pt x="0" y="1841193"/>
                    <a:pt x="0" y="1186118"/>
                  </a:cubicBezTo>
                  <a:cubicBezTo>
                    <a:pt x="0" y="531043"/>
                    <a:pt x="531043" y="0"/>
                    <a:pt x="1186118" y="0"/>
                  </a:cubicBezTo>
                  <a:cubicBezTo>
                    <a:pt x="1841193" y="0"/>
                    <a:pt x="2372236" y="531043"/>
                    <a:pt x="2372236" y="1186118"/>
                  </a:cubicBezTo>
                  <a:close/>
                </a:path>
              </a:pathLst>
            </a:custGeom>
            <a:solidFill>
              <a:srgbClr val="D3CDD1"/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00A351F-953C-4467-91EE-28004F5EA9E8}"/>
                </a:ext>
              </a:extLst>
            </p:cNvPr>
            <p:cNvSpPr/>
            <p:nvPr/>
          </p:nvSpPr>
          <p:spPr>
            <a:xfrm>
              <a:off x="4151043" y="1842414"/>
              <a:ext cx="2372236" cy="2372236"/>
            </a:xfrm>
            <a:custGeom>
              <a:avLst/>
              <a:gdLst>
                <a:gd name="connsiteX0" fmla="*/ 2372236 w 2372236"/>
                <a:gd name="connsiteY0" fmla="*/ 1186118 h 2372236"/>
                <a:gd name="connsiteX1" fmla="*/ 1186118 w 2372236"/>
                <a:gd name="connsiteY1" fmla="*/ 2372236 h 2372236"/>
                <a:gd name="connsiteX2" fmla="*/ 0 w 2372236"/>
                <a:gd name="connsiteY2" fmla="*/ 1186118 h 2372236"/>
                <a:gd name="connsiteX3" fmla="*/ 1186118 w 2372236"/>
                <a:gd name="connsiteY3" fmla="*/ 0 h 2372236"/>
                <a:gd name="connsiteX4" fmla="*/ 2372236 w 2372236"/>
                <a:gd name="connsiteY4" fmla="*/ 1186118 h 237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236" h="2372236">
                  <a:moveTo>
                    <a:pt x="2372236" y="1186118"/>
                  </a:moveTo>
                  <a:cubicBezTo>
                    <a:pt x="2372236" y="1841193"/>
                    <a:pt x="1841193" y="2372236"/>
                    <a:pt x="1186118" y="2372236"/>
                  </a:cubicBezTo>
                  <a:cubicBezTo>
                    <a:pt x="531043" y="2372236"/>
                    <a:pt x="0" y="1841193"/>
                    <a:pt x="0" y="1186118"/>
                  </a:cubicBezTo>
                  <a:cubicBezTo>
                    <a:pt x="0" y="531043"/>
                    <a:pt x="531043" y="0"/>
                    <a:pt x="1186118" y="0"/>
                  </a:cubicBezTo>
                  <a:cubicBezTo>
                    <a:pt x="1841193" y="0"/>
                    <a:pt x="2372236" y="531043"/>
                    <a:pt x="2372236" y="1186118"/>
                  </a:cubicBezTo>
                  <a:close/>
                </a:path>
              </a:pathLst>
            </a:custGeom>
            <a:solidFill>
              <a:srgbClr val="FFFFFF"/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DEEB192-7B16-4710-B76E-3DE0665A86F0}"/>
                </a:ext>
              </a:extLst>
            </p:cNvPr>
            <p:cNvSpPr/>
            <p:nvPr/>
          </p:nvSpPr>
          <p:spPr>
            <a:xfrm>
              <a:off x="4363620" y="2054991"/>
              <a:ext cx="1947082" cy="1947082"/>
            </a:xfrm>
            <a:custGeom>
              <a:avLst/>
              <a:gdLst>
                <a:gd name="connsiteX0" fmla="*/ 1947082 w 1947082"/>
                <a:gd name="connsiteY0" fmla="*/ 973541 h 1947082"/>
                <a:gd name="connsiteX1" fmla="*/ 973541 w 1947082"/>
                <a:gd name="connsiteY1" fmla="*/ 1947082 h 1947082"/>
                <a:gd name="connsiteX2" fmla="*/ 0 w 1947082"/>
                <a:gd name="connsiteY2" fmla="*/ 973541 h 1947082"/>
                <a:gd name="connsiteX3" fmla="*/ 973541 w 1947082"/>
                <a:gd name="connsiteY3" fmla="*/ 0 h 1947082"/>
                <a:gd name="connsiteX4" fmla="*/ 1947082 w 1947082"/>
                <a:gd name="connsiteY4" fmla="*/ 973541 h 194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082" h="1947082">
                  <a:moveTo>
                    <a:pt x="1947082" y="973541"/>
                  </a:moveTo>
                  <a:cubicBezTo>
                    <a:pt x="1947082" y="1511213"/>
                    <a:pt x="1511213" y="1947082"/>
                    <a:pt x="973541" y="1947082"/>
                  </a:cubicBezTo>
                  <a:cubicBezTo>
                    <a:pt x="435869" y="1947082"/>
                    <a:pt x="0" y="1511213"/>
                    <a:pt x="0" y="973541"/>
                  </a:cubicBezTo>
                  <a:cubicBezTo>
                    <a:pt x="0" y="435869"/>
                    <a:pt x="435870" y="0"/>
                    <a:pt x="973541" y="0"/>
                  </a:cubicBezTo>
                  <a:cubicBezTo>
                    <a:pt x="1511213" y="0"/>
                    <a:pt x="1947082" y="435869"/>
                    <a:pt x="1947082" y="97354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F81F34C-8F65-43CB-9A74-B44E92180CFA}"/>
              </a:ext>
            </a:extLst>
          </p:cNvPr>
          <p:cNvSpPr/>
          <p:nvPr/>
        </p:nvSpPr>
        <p:spPr>
          <a:xfrm>
            <a:off x="3559320" y="6633817"/>
            <a:ext cx="2890149" cy="1586809"/>
          </a:xfrm>
          <a:custGeom>
            <a:avLst/>
            <a:gdLst>
              <a:gd name="connsiteX0" fmla="*/ 0 w 2889815"/>
              <a:gd name="connsiteY0" fmla="*/ 0 h 1586625"/>
              <a:gd name="connsiteX1" fmla="*/ 2889815 w 2889815"/>
              <a:gd name="connsiteY1" fmla="*/ 0 h 1586625"/>
              <a:gd name="connsiteX2" fmla="*/ 2889815 w 2889815"/>
              <a:gd name="connsiteY2" fmla="*/ 1586625 h 1586625"/>
              <a:gd name="connsiteX3" fmla="*/ 0 w 2889815"/>
              <a:gd name="connsiteY3" fmla="*/ 1586625 h 158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9815" h="1586625">
                <a:moveTo>
                  <a:pt x="0" y="0"/>
                </a:moveTo>
                <a:lnTo>
                  <a:pt x="2889815" y="0"/>
                </a:lnTo>
                <a:lnTo>
                  <a:pt x="2889815" y="1586625"/>
                </a:lnTo>
                <a:lnTo>
                  <a:pt x="0" y="1586625"/>
                </a:lnTo>
                <a:close/>
              </a:path>
            </a:pathLst>
          </a:custGeom>
          <a:noFill/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99AFDE42-E510-4361-A67B-851D0934E20D}"/>
              </a:ext>
            </a:extLst>
          </p:cNvPr>
          <p:cNvGrpSpPr/>
          <p:nvPr/>
        </p:nvGrpSpPr>
        <p:grpSpPr>
          <a:xfrm>
            <a:off x="4308048" y="8851061"/>
            <a:ext cx="1356928" cy="1356928"/>
            <a:chOff x="4012406" y="8039828"/>
            <a:chExt cx="1356771" cy="1356771"/>
          </a:xfrm>
          <a:solidFill>
            <a:srgbClr val="2A9D8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810D39-5AB3-4906-8B92-CEA0A32F6D67}"/>
                </a:ext>
              </a:extLst>
            </p:cNvPr>
            <p:cNvSpPr/>
            <p:nvPr/>
          </p:nvSpPr>
          <p:spPr>
            <a:xfrm>
              <a:off x="4012406" y="8201239"/>
              <a:ext cx="1195360" cy="1195360"/>
            </a:xfrm>
            <a:custGeom>
              <a:avLst/>
              <a:gdLst>
                <a:gd name="connsiteX0" fmla="*/ 1115259 w 1195360"/>
                <a:gd name="connsiteY0" fmla="*/ 354295 h 1195360"/>
                <a:gd name="connsiteX1" fmla="*/ 1102936 w 1195360"/>
                <a:gd name="connsiteY1" fmla="*/ 385103 h 1195360"/>
                <a:gd name="connsiteX2" fmla="*/ 1146067 w 1195360"/>
                <a:gd name="connsiteY2" fmla="*/ 597680 h 1195360"/>
                <a:gd name="connsiteX3" fmla="*/ 594600 w 1195360"/>
                <a:gd name="connsiteY3" fmla="*/ 1149148 h 1195360"/>
                <a:gd name="connsiteX4" fmla="*/ 43132 w 1195360"/>
                <a:gd name="connsiteY4" fmla="*/ 597680 h 1195360"/>
                <a:gd name="connsiteX5" fmla="*/ 594600 w 1195360"/>
                <a:gd name="connsiteY5" fmla="*/ 46212 h 1195360"/>
                <a:gd name="connsiteX6" fmla="*/ 782530 w 1195360"/>
                <a:gd name="connsiteY6" fmla="*/ 80101 h 1195360"/>
                <a:gd name="connsiteX7" fmla="*/ 813338 w 1195360"/>
                <a:gd name="connsiteY7" fmla="*/ 67778 h 1195360"/>
                <a:gd name="connsiteX8" fmla="*/ 801015 w 1195360"/>
                <a:gd name="connsiteY8" fmla="*/ 36970 h 1195360"/>
                <a:gd name="connsiteX9" fmla="*/ 597680 w 1195360"/>
                <a:gd name="connsiteY9" fmla="*/ 0 h 1195360"/>
                <a:gd name="connsiteX10" fmla="*/ 0 w 1195360"/>
                <a:gd name="connsiteY10" fmla="*/ 597680 h 1195360"/>
                <a:gd name="connsiteX11" fmla="*/ 597680 w 1195360"/>
                <a:gd name="connsiteY11" fmla="*/ 1195360 h 1195360"/>
                <a:gd name="connsiteX12" fmla="*/ 1195361 w 1195360"/>
                <a:gd name="connsiteY12" fmla="*/ 597680 h 1195360"/>
                <a:gd name="connsiteX13" fmla="*/ 1149148 w 1195360"/>
                <a:gd name="connsiteY13" fmla="*/ 369699 h 1195360"/>
                <a:gd name="connsiteX14" fmla="*/ 1115259 w 1195360"/>
                <a:gd name="connsiteY14" fmla="*/ 354295 h 119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5360" h="1195360">
                  <a:moveTo>
                    <a:pt x="1115259" y="354295"/>
                  </a:moveTo>
                  <a:cubicBezTo>
                    <a:pt x="1102936" y="360457"/>
                    <a:pt x="1096774" y="372780"/>
                    <a:pt x="1102936" y="385103"/>
                  </a:cubicBezTo>
                  <a:cubicBezTo>
                    <a:pt x="1130663" y="452881"/>
                    <a:pt x="1146067" y="523740"/>
                    <a:pt x="1146067" y="597680"/>
                  </a:cubicBezTo>
                  <a:cubicBezTo>
                    <a:pt x="1146067" y="902682"/>
                    <a:pt x="899601" y="1149148"/>
                    <a:pt x="594600" y="1149148"/>
                  </a:cubicBezTo>
                  <a:cubicBezTo>
                    <a:pt x="289598" y="1149148"/>
                    <a:pt x="43132" y="902682"/>
                    <a:pt x="43132" y="597680"/>
                  </a:cubicBezTo>
                  <a:cubicBezTo>
                    <a:pt x="43132" y="292679"/>
                    <a:pt x="289598" y="46212"/>
                    <a:pt x="594600" y="46212"/>
                  </a:cubicBezTo>
                  <a:cubicBezTo>
                    <a:pt x="659297" y="46212"/>
                    <a:pt x="723994" y="58536"/>
                    <a:pt x="782530" y="80101"/>
                  </a:cubicBezTo>
                  <a:cubicBezTo>
                    <a:pt x="794853" y="83182"/>
                    <a:pt x="807176" y="77021"/>
                    <a:pt x="813338" y="67778"/>
                  </a:cubicBezTo>
                  <a:cubicBezTo>
                    <a:pt x="816419" y="55454"/>
                    <a:pt x="810257" y="43131"/>
                    <a:pt x="801015" y="36970"/>
                  </a:cubicBezTo>
                  <a:cubicBezTo>
                    <a:pt x="736318" y="12323"/>
                    <a:pt x="668539" y="0"/>
                    <a:pt x="597680" y="0"/>
                  </a:cubicBezTo>
                  <a:cubicBezTo>
                    <a:pt x="268032" y="0"/>
                    <a:pt x="0" y="268032"/>
                    <a:pt x="0" y="597680"/>
                  </a:cubicBezTo>
                  <a:cubicBezTo>
                    <a:pt x="0" y="927328"/>
                    <a:pt x="268032" y="1195360"/>
                    <a:pt x="597680" y="1195360"/>
                  </a:cubicBezTo>
                  <a:cubicBezTo>
                    <a:pt x="927329" y="1195360"/>
                    <a:pt x="1195361" y="927328"/>
                    <a:pt x="1195361" y="597680"/>
                  </a:cubicBezTo>
                  <a:cubicBezTo>
                    <a:pt x="1195361" y="517578"/>
                    <a:pt x="1179957" y="440558"/>
                    <a:pt x="1149148" y="369699"/>
                  </a:cubicBezTo>
                  <a:cubicBezTo>
                    <a:pt x="1139906" y="354295"/>
                    <a:pt x="1127582" y="348133"/>
                    <a:pt x="1115259" y="354295"/>
                  </a:cubicBez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94169BE-6DA5-43AC-A8FD-791EE83DE869}"/>
                </a:ext>
              </a:extLst>
            </p:cNvPr>
            <p:cNvSpPr/>
            <p:nvPr/>
          </p:nvSpPr>
          <p:spPr>
            <a:xfrm>
              <a:off x="4163366" y="8355281"/>
              <a:ext cx="881116" cy="881116"/>
            </a:xfrm>
            <a:custGeom>
              <a:avLst/>
              <a:gdLst>
                <a:gd name="connsiteX0" fmla="*/ 625408 w 881116"/>
                <a:gd name="connsiteY0" fmla="*/ 64697 h 881116"/>
                <a:gd name="connsiteX1" fmla="*/ 613085 w 881116"/>
                <a:gd name="connsiteY1" fmla="*/ 33889 h 881116"/>
                <a:gd name="connsiteX2" fmla="*/ 440558 w 881116"/>
                <a:gd name="connsiteY2" fmla="*/ 0 h 881116"/>
                <a:gd name="connsiteX3" fmla="*/ 0 w 881116"/>
                <a:gd name="connsiteY3" fmla="*/ 440558 h 881116"/>
                <a:gd name="connsiteX4" fmla="*/ 440558 w 881116"/>
                <a:gd name="connsiteY4" fmla="*/ 881116 h 881116"/>
                <a:gd name="connsiteX5" fmla="*/ 881116 w 881116"/>
                <a:gd name="connsiteY5" fmla="*/ 440558 h 881116"/>
                <a:gd name="connsiteX6" fmla="*/ 828742 w 881116"/>
                <a:gd name="connsiteY6" fmla="*/ 234143 h 881116"/>
                <a:gd name="connsiteX7" fmla="*/ 797934 w 881116"/>
                <a:gd name="connsiteY7" fmla="*/ 224900 h 881116"/>
                <a:gd name="connsiteX8" fmla="*/ 788692 w 881116"/>
                <a:gd name="connsiteY8" fmla="*/ 255708 h 881116"/>
                <a:gd name="connsiteX9" fmla="*/ 834904 w 881116"/>
                <a:gd name="connsiteY9" fmla="*/ 440558 h 881116"/>
                <a:gd name="connsiteX10" fmla="*/ 440558 w 881116"/>
                <a:gd name="connsiteY10" fmla="*/ 834904 h 881116"/>
                <a:gd name="connsiteX11" fmla="*/ 46212 w 881116"/>
                <a:gd name="connsiteY11" fmla="*/ 440558 h 881116"/>
                <a:gd name="connsiteX12" fmla="*/ 440558 w 881116"/>
                <a:gd name="connsiteY12" fmla="*/ 46212 h 881116"/>
                <a:gd name="connsiteX13" fmla="*/ 594599 w 881116"/>
                <a:gd name="connsiteY13" fmla="*/ 77021 h 881116"/>
                <a:gd name="connsiteX14" fmla="*/ 625408 w 881116"/>
                <a:gd name="connsiteY14" fmla="*/ 64697 h 88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1116" h="881116">
                  <a:moveTo>
                    <a:pt x="625408" y="64697"/>
                  </a:moveTo>
                  <a:cubicBezTo>
                    <a:pt x="631569" y="52374"/>
                    <a:pt x="625408" y="40050"/>
                    <a:pt x="613085" y="33889"/>
                  </a:cubicBezTo>
                  <a:cubicBezTo>
                    <a:pt x="557630" y="12323"/>
                    <a:pt x="502175" y="0"/>
                    <a:pt x="440558" y="0"/>
                  </a:cubicBezTo>
                  <a:cubicBezTo>
                    <a:pt x="197173" y="0"/>
                    <a:pt x="0" y="197173"/>
                    <a:pt x="0" y="440558"/>
                  </a:cubicBezTo>
                  <a:cubicBezTo>
                    <a:pt x="0" y="683943"/>
                    <a:pt x="197173" y="881116"/>
                    <a:pt x="440558" y="881116"/>
                  </a:cubicBezTo>
                  <a:cubicBezTo>
                    <a:pt x="683943" y="881116"/>
                    <a:pt x="881116" y="683943"/>
                    <a:pt x="881116" y="440558"/>
                  </a:cubicBezTo>
                  <a:cubicBezTo>
                    <a:pt x="881116" y="366618"/>
                    <a:pt x="862631" y="295759"/>
                    <a:pt x="828742" y="234143"/>
                  </a:cubicBezTo>
                  <a:cubicBezTo>
                    <a:pt x="822581" y="221819"/>
                    <a:pt x="810257" y="218738"/>
                    <a:pt x="797934" y="224900"/>
                  </a:cubicBezTo>
                  <a:cubicBezTo>
                    <a:pt x="785611" y="231062"/>
                    <a:pt x="782530" y="243385"/>
                    <a:pt x="788692" y="255708"/>
                  </a:cubicBezTo>
                  <a:cubicBezTo>
                    <a:pt x="819500" y="311163"/>
                    <a:pt x="834904" y="375861"/>
                    <a:pt x="834904" y="440558"/>
                  </a:cubicBezTo>
                  <a:cubicBezTo>
                    <a:pt x="834904" y="659297"/>
                    <a:pt x="656216" y="834904"/>
                    <a:pt x="440558" y="834904"/>
                  </a:cubicBezTo>
                  <a:cubicBezTo>
                    <a:pt x="221819" y="834904"/>
                    <a:pt x="46212" y="656216"/>
                    <a:pt x="46212" y="440558"/>
                  </a:cubicBezTo>
                  <a:cubicBezTo>
                    <a:pt x="46212" y="221819"/>
                    <a:pt x="224900" y="46212"/>
                    <a:pt x="440558" y="46212"/>
                  </a:cubicBezTo>
                  <a:cubicBezTo>
                    <a:pt x="492932" y="46212"/>
                    <a:pt x="545306" y="55454"/>
                    <a:pt x="594599" y="77021"/>
                  </a:cubicBezTo>
                  <a:cubicBezTo>
                    <a:pt x="606923" y="80101"/>
                    <a:pt x="619246" y="77021"/>
                    <a:pt x="625408" y="64697"/>
                  </a:cubicBez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09E45F-6887-4FF8-B154-62D28BFC5B33}"/>
                </a:ext>
              </a:extLst>
            </p:cNvPr>
            <p:cNvSpPr/>
            <p:nvPr/>
          </p:nvSpPr>
          <p:spPr>
            <a:xfrm>
              <a:off x="4320488" y="8512403"/>
              <a:ext cx="566872" cy="566872"/>
            </a:xfrm>
            <a:custGeom>
              <a:avLst/>
              <a:gdLst>
                <a:gd name="connsiteX0" fmla="*/ 283436 w 566872"/>
                <a:gd name="connsiteY0" fmla="*/ 46212 h 566872"/>
                <a:gd name="connsiteX1" fmla="*/ 375861 w 566872"/>
                <a:gd name="connsiteY1" fmla="*/ 64698 h 566872"/>
                <a:gd name="connsiteX2" fmla="*/ 406669 w 566872"/>
                <a:gd name="connsiteY2" fmla="*/ 52374 h 566872"/>
                <a:gd name="connsiteX3" fmla="*/ 394346 w 566872"/>
                <a:gd name="connsiteY3" fmla="*/ 21566 h 566872"/>
                <a:gd name="connsiteX4" fmla="*/ 283436 w 566872"/>
                <a:gd name="connsiteY4" fmla="*/ 0 h 566872"/>
                <a:gd name="connsiteX5" fmla="*/ 0 w 566872"/>
                <a:gd name="connsiteY5" fmla="*/ 283436 h 566872"/>
                <a:gd name="connsiteX6" fmla="*/ 283436 w 566872"/>
                <a:gd name="connsiteY6" fmla="*/ 566872 h 566872"/>
                <a:gd name="connsiteX7" fmla="*/ 566872 w 566872"/>
                <a:gd name="connsiteY7" fmla="*/ 283436 h 566872"/>
                <a:gd name="connsiteX8" fmla="*/ 548387 w 566872"/>
                <a:gd name="connsiteY8" fmla="*/ 187931 h 566872"/>
                <a:gd name="connsiteX9" fmla="*/ 517579 w 566872"/>
                <a:gd name="connsiteY9" fmla="*/ 175607 h 566872"/>
                <a:gd name="connsiteX10" fmla="*/ 505256 w 566872"/>
                <a:gd name="connsiteY10" fmla="*/ 206415 h 566872"/>
                <a:gd name="connsiteX11" fmla="*/ 520660 w 566872"/>
                <a:gd name="connsiteY11" fmla="*/ 286517 h 566872"/>
                <a:gd name="connsiteX12" fmla="*/ 283436 w 566872"/>
                <a:gd name="connsiteY12" fmla="*/ 523740 h 566872"/>
                <a:gd name="connsiteX13" fmla="*/ 46212 w 566872"/>
                <a:gd name="connsiteY13" fmla="*/ 286517 h 566872"/>
                <a:gd name="connsiteX14" fmla="*/ 283436 w 566872"/>
                <a:gd name="connsiteY14" fmla="*/ 46212 h 56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6872" h="566872">
                  <a:moveTo>
                    <a:pt x="283436" y="46212"/>
                  </a:moveTo>
                  <a:cubicBezTo>
                    <a:pt x="317325" y="46212"/>
                    <a:pt x="348133" y="52374"/>
                    <a:pt x="375861" y="64698"/>
                  </a:cubicBezTo>
                  <a:cubicBezTo>
                    <a:pt x="388184" y="70859"/>
                    <a:pt x="400507" y="64698"/>
                    <a:pt x="406669" y="52374"/>
                  </a:cubicBezTo>
                  <a:cubicBezTo>
                    <a:pt x="412831" y="40051"/>
                    <a:pt x="406669" y="27728"/>
                    <a:pt x="394346" y="21566"/>
                  </a:cubicBezTo>
                  <a:cubicBezTo>
                    <a:pt x="357376" y="6162"/>
                    <a:pt x="320406" y="0"/>
                    <a:pt x="283436" y="0"/>
                  </a:cubicBezTo>
                  <a:cubicBezTo>
                    <a:pt x="126314" y="0"/>
                    <a:pt x="0" y="126314"/>
                    <a:pt x="0" y="283436"/>
                  </a:cubicBezTo>
                  <a:cubicBezTo>
                    <a:pt x="0" y="440558"/>
                    <a:pt x="126314" y="566872"/>
                    <a:pt x="283436" y="566872"/>
                  </a:cubicBezTo>
                  <a:cubicBezTo>
                    <a:pt x="440558" y="566872"/>
                    <a:pt x="566872" y="440558"/>
                    <a:pt x="566872" y="283436"/>
                  </a:cubicBezTo>
                  <a:cubicBezTo>
                    <a:pt x="566872" y="249547"/>
                    <a:pt x="560710" y="218739"/>
                    <a:pt x="548387" y="187931"/>
                  </a:cubicBezTo>
                  <a:cubicBezTo>
                    <a:pt x="545306" y="175607"/>
                    <a:pt x="529902" y="169445"/>
                    <a:pt x="517579" y="175607"/>
                  </a:cubicBezTo>
                  <a:cubicBezTo>
                    <a:pt x="505256" y="178688"/>
                    <a:pt x="499094" y="194092"/>
                    <a:pt x="505256" y="206415"/>
                  </a:cubicBezTo>
                  <a:cubicBezTo>
                    <a:pt x="514498" y="231062"/>
                    <a:pt x="520660" y="258790"/>
                    <a:pt x="520660" y="286517"/>
                  </a:cubicBezTo>
                  <a:cubicBezTo>
                    <a:pt x="520660" y="418993"/>
                    <a:pt x="412831" y="523740"/>
                    <a:pt x="283436" y="523740"/>
                  </a:cubicBezTo>
                  <a:cubicBezTo>
                    <a:pt x="150961" y="523740"/>
                    <a:pt x="46212" y="415912"/>
                    <a:pt x="46212" y="286517"/>
                  </a:cubicBezTo>
                  <a:cubicBezTo>
                    <a:pt x="46212" y="157122"/>
                    <a:pt x="154041" y="46212"/>
                    <a:pt x="283436" y="46212"/>
                  </a:cubicBez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D25F100-6AB6-4640-B902-439B6D2B6F53}"/>
                </a:ext>
              </a:extLst>
            </p:cNvPr>
            <p:cNvSpPr/>
            <p:nvPr/>
          </p:nvSpPr>
          <p:spPr>
            <a:xfrm>
              <a:off x="4480691" y="8039828"/>
              <a:ext cx="888486" cy="885406"/>
            </a:xfrm>
            <a:custGeom>
              <a:avLst/>
              <a:gdLst>
                <a:gd name="connsiteX0" fmla="*/ 865712 w 888486"/>
                <a:gd name="connsiteY0" fmla="*/ 195301 h 885406"/>
                <a:gd name="connsiteX1" fmla="*/ 730156 w 888486"/>
                <a:gd name="connsiteY1" fmla="*/ 167573 h 885406"/>
                <a:gd name="connsiteX2" fmla="*/ 727075 w 888486"/>
                <a:gd name="connsiteY2" fmla="*/ 161412 h 885406"/>
                <a:gd name="connsiteX3" fmla="*/ 720913 w 888486"/>
                <a:gd name="connsiteY3" fmla="*/ 155250 h 885406"/>
                <a:gd name="connsiteX4" fmla="*/ 693186 w 888486"/>
                <a:gd name="connsiteY4" fmla="*/ 19694 h 885406"/>
                <a:gd name="connsiteX5" fmla="*/ 677782 w 888486"/>
                <a:gd name="connsiteY5" fmla="*/ 1208 h 885406"/>
                <a:gd name="connsiteX6" fmla="*/ 656216 w 888486"/>
                <a:gd name="connsiteY6" fmla="*/ 7371 h 885406"/>
                <a:gd name="connsiteX7" fmla="*/ 431316 w 888486"/>
                <a:gd name="connsiteY7" fmla="*/ 232270 h 885406"/>
                <a:gd name="connsiteX8" fmla="*/ 425154 w 888486"/>
                <a:gd name="connsiteY8" fmla="*/ 253837 h 885406"/>
                <a:gd name="connsiteX9" fmla="*/ 455962 w 888486"/>
                <a:gd name="connsiteY9" fmla="*/ 401716 h 885406"/>
                <a:gd name="connsiteX10" fmla="*/ 200254 w 888486"/>
                <a:gd name="connsiteY10" fmla="*/ 657425 h 885406"/>
                <a:gd name="connsiteX11" fmla="*/ 126314 w 888486"/>
                <a:gd name="connsiteY11" fmla="*/ 632778 h 885406"/>
                <a:gd name="connsiteX12" fmla="*/ 0 w 888486"/>
                <a:gd name="connsiteY12" fmla="*/ 759092 h 885406"/>
                <a:gd name="connsiteX13" fmla="*/ 126314 w 888486"/>
                <a:gd name="connsiteY13" fmla="*/ 885406 h 885406"/>
                <a:gd name="connsiteX14" fmla="*/ 252628 w 888486"/>
                <a:gd name="connsiteY14" fmla="*/ 759092 h 885406"/>
                <a:gd name="connsiteX15" fmla="*/ 231062 w 888486"/>
                <a:gd name="connsiteY15" fmla="*/ 691314 h 885406"/>
                <a:gd name="connsiteX16" fmla="*/ 486771 w 888486"/>
                <a:gd name="connsiteY16" fmla="*/ 435605 h 885406"/>
                <a:gd name="connsiteX17" fmla="*/ 634650 w 888486"/>
                <a:gd name="connsiteY17" fmla="*/ 466413 h 885406"/>
                <a:gd name="connsiteX18" fmla="*/ 640812 w 888486"/>
                <a:gd name="connsiteY18" fmla="*/ 466413 h 885406"/>
                <a:gd name="connsiteX19" fmla="*/ 656216 w 888486"/>
                <a:gd name="connsiteY19" fmla="*/ 460252 h 885406"/>
                <a:gd name="connsiteX20" fmla="*/ 881117 w 888486"/>
                <a:gd name="connsiteY20" fmla="*/ 235351 h 885406"/>
                <a:gd name="connsiteX21" fmla="*/ 887278 w 888486"/>
                <a:gd name="connsiteY21" fmla="*/ 213786 h 885406"/>
                <a:gd name="connsiteX22" fmla="*/ 865712 w 888486"/>
                <a:gd name="connsiteY22" fmla="*/ 195301 h 885406"/>
                <a:gd name="connsiteX23" fmla="*/ 653135 w 888486"/>
                <a:gd name="connsiteY23" fmla="*/ 68987 h 885406"/>
                <a:gd name="connsiteX24" fmla="*/ 674701 w 888486"/>
                <a:gd name="connsiteY24" fmla="*/ 173735 h 885406"/>
                <a:gd name="connsiteX25" fmla="*/ 489851 w 888486"/>
                <a:gd name="connsiteY25" fmla="*/ 358585 h 885406"/>
                <a:gd name="connsiteX26" fmla="*/ 468286 w 888486"/>
                <a:gd name="connsiteY26" fmla="*/ 253837 h 885406"/>
                <a:gd name="connsiteX27" fmla="*/ 653135 w 888486"/>
                <a:gd name="connsiteY27" fmla="*/ 68987 h 885406"/>
                <a:gd name="connsiteX28" fmla="*/ 206416 w 888486"/>
                <a:gd name="connsiteY28" fmla="*/ 756011 h 885406"/>
                <a:gd name="connsiteX29" fmla="*/ 126314 w 888486"/>
                <a:gd name="connsiteY29" fmla="*/ 836113 h 885406"/>
                <a:gd name="connsiteX30" fmla="*/ 46212 w 888486"/>
                <a:gd name="connsiteY30" fmla="*/ 756011 h 885406"/>
                <a:gd name="connsiteX31" fmla="*/ 126314 w 888486"/>
                <a:gd name="connsiteY31" fmla="*/ 675910 h 885406"/>
                <a:gd name="connsiteX32" fmla="*/ 166365 w 888486"/>
                <a:gd name="connsiteY32" fmla="*/ 688233 h 885406"/>
                <a:gd name="connsiteX33" fmla="*/ 117071 w 888486"/>
                <a:gd name="connsiteY33" fmla="*/ 737526 h 885406"/>
                <a:gd name="connsiteX34" fmla="*/ 117071 w 888486"/>
                <a:gd name="connsiteY34" fmla="*/ 771415 h 885406"/>
                <a:gd name="connsiteX35" fmla="*/ 132476 w 888486"/>
                <a:gd name="connsiteY35" fmla="*/ 777577 h 885406"/>
                <a:gd name="connsiteX36" fmla="*/ 147880 w 888486"/>
                <a:gd name="connsiteY36" fmla="*/ 771415 h 885406"/>
                <a:gd name="connsiteX37" fmla="*/ 197173 w 888486"/>
                <a:gd name="connsiteY37" fmla="*/ 722122 h 885406"/>
                <a:gd name="connsiteX38" fmla="*/ 206416 w 888486"/>
                <a:gd name="connsiteY38" fmla="*/ 756011 h 885406"/>
                <a:gd name="connsiteX39" fmla="*/ 631569 w 888486"/>
                <a:gd name="connsiteY39" fmla="*/ 414040 h 885406"/>
                <a:gd name="connsiteX40" fmla="*/ 526822 w 888486"/>
                <a:gd name="connsiteY40" fmla="*/ 392474 h 885406"/>
                <a:gd name="connsiteX41" fmla="*/ 711671 w 888486"/>
                <a:gd name="connsiteY41" fmla="*/ 207624 h 885406"/>
                <a:gd name="connsiteX42" fmla="*/ 816419 w 888486"/>
                <a:gd name="connsiteY42" fmla="*/ 229190 h 885406"/>
                <a:gd name="connsiteX43" fmla="*/ 631569 w 888486"/>
                <a:gd name="connsiteY43" fmla="*/ 414040 h 88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88486" h="885406">
                  <a:moveTo>
                    <a:pt x="865712" y="195301"/>
                  </a:moveTo>
                  <a:lnTo>
                    <a:pt x="730156" y="167573"/>
                  </a:lnTo>
                  <a:cubicBezTo>
                    <a:pt x="730156" y="164492"/>
                    <a:pt x="727075" y="161412"/>
                    <a:pt x="727075" y="161412"/>
                  </a:cubicBezTo>
                  <a:cubicBezTo>
                    <a:pt x="723994" y="158331"/>
                    <a:pt x="720913" y="158331"/>
                    <a:pt x="720913" y="155250"/>
                  </a:cubicBezTo>
                  <a:lnTo>
                    <a:pt x="693186" y="19694"/>
                  </a:lnTo>
                  <a:cubicBezTo>
                    <a:pt x="690105" y="10451"/>
                    <a:pt x="683944" y="4290"/>
                    <a:pt x="677782" y="1208"/>
                  </a:cubicBezTo>
                  <a:cubicBezTo>
                    <a:pt x="668539" y="-1872"/>
                    <a:pt x="662378" y="1208"/>
                    <a:pt x="656216" y="7371"/>
                  </a:cubicBezTo>
                  <a:lnTo>
                    <a:pt x="431316" y="232270"/>
                  </a:lnTo>
                  <a:cubicBezTo>
                    <a:pt x="425154" y="238433"/>
                    <a:pt x="422073" y="244594"/>
                    <a:pt x="425154" y="253837"/>
                  </a:cubicBezTo>
                  <a:lnTo>
                    <a:pt x="455962" y="401716"/>
                  </a:lnTo>
                  <a:lnTo>
                    <a:pt x="200254" y="657425"/>
                  </a:lnTo>
                  <a:cubicBezTo>
                    <a:pt x="178688" y="642020"/>
                    <a:pt x="154041" y="632778"/>
                    <a:pt x="126314" y="632778"/>
                  </a:cubicBezTo>
                  <a:cubicBezTo>
                    <a:pt x="55455" y="632778"/>
                    <a:pt x="0" y="688233"/>
                    <a:pt x="0" y="759092"/>
                  </a:cubicBezTo>
                  <a:cubicBezTo>
                    <a:pt x="0" y="829951"/>
                    <a:pt x="55455" y="885406"/>
                    <a:pt x="126314" y="885406"/>
                  </a:cubicBezTo>
                  <a:cubicBezTo>
                    <a:pt x="197173" y="885406"/>
                    <a:pt x="252628" y="829951"/>
                    <a:pt x="252628" y="759092"/>
                  </a:cubicBezTo>
                  <a:cubicBezTo>
                    <a:pt x="252628" y="734445"/>
                    <a:pt x="246466" y="709799"/>
                    <a:pt x="231062" y="691314"/>
                  </a:cubicBezTo>
                  <a:lnTo>
                    <a:pt x="486771" y="435605"/>
                  </a:lnTo>
                  <a:lnTo>
                    <a:pt x="634650" y="466413"/>
                  </a:lnTo>
                  <a:cubicBezTo>
                    <a:pt x="637731" y="466413"/>
                    <a:pt x="637731" y="466413"/>
                    <a:pt x="640812" y="466413"/>
                  </a:cubicBezTo>
                  <a:cubicBezTo>
                    <a:pt x="646974" y="466413"/>
                    <a:pt x="653135" y="463332"/>
                    <a:pt x="656216" y="460252"/>
                  </a:cubicBezTo>
                  <a:lnTo>
                    <a:pt x="881117" y="235351"/>
                  </a:lnTo>
                  <a:cubicBezTo>
                    <a:pt x="887278" y="229190"/>
                    <a:pt x="890359" y="219947"/>
                    <a:pt x="887278" y="213786"/>
                  </a:cubicBezTo>
                  <a:cubicBezTo>
                    <a:pt x="881117" y="201462"/>
                    <a:pt x="874955" y="195301"/>
                    <a:pt x="865712" y="195301"/>
                  </a:cubicBezTo>
                  <a:close/>
                  <a:moveTo>
                    <a:pt x="653135" y="68987"/>
                  </a:moveTo>
                  <a:lnTo>
                    <a:pt x="674701" y="173735"/>
                  </a:lnTo>
                  <a:lnTo>
                    <a:pt x="489851" y="358585"/>
                  </a:lnTo>
                  <a:lnTo>
                    <a:pt x="468286" y="253837"/>
                  </a:lnTo>
                  <a:lnTo>
                    <a:pt x="653135" y="68987"/>
                  </a:lnTo>
                  <a:close/>
                  <a:moveTo>
                    <a:pt x="206416" y="756011"/>
                  </a:moveTo>
                  <a:cubicBezTo>
                    <a:pt x="206416" y="799143"/>
                    <a:pt x="169445" y="836113"/>
                    <a:pt x="126314" y="836113"/>
                  </a:cubicBezTo>
                  <a:cubicBezTo>
                    <a:pt x="83182" y="836113"/>
                    <a:pt x="46212" y="799143"/>
                    <a:pt x="46212" y="756011"/>
                  </a:cubicBezTo>
                  <a:cubicBezTo>
                    <a:pt x="46212" y="712880"/>
                    <a:pt x="83182" y="675910"/>
                    <a:pt x="126314" y="675910"/>
                  </a:cubicBezTo>
                  <a:cubicBezTo>
                    <a:pt x="141718" y="675910"/>
                    <a:pt x="157122" y="678990"/>
                    <a:pt x="166365" y="688233"/>
                  </a:cubicBezTo>
                  <a:lnTo>
                    <a:pt x="117071" y="737526"/>
                  </a:lnTo>
                  <a:cubicBezTo>
                    <a:pt x="107829" y="746769"/>
                    <a:pt x="107829" y="762173"/>
                    <a:pt x="117071" y="771415"/>
                  </a:cubicBezTo>
                  <a:cubicBezTo>
                    <a:pt x="120152" y="774496"/>
                    <a:pt x="126314" y="777577"/>
                    <a:pt x="132476" y="777577"/>
                  </a:cubicBezTo>
                  <a:cubicBezTo>
                    <a:pt x="138637" y="777577"/>
                    <a:pt x="144799" y="774496"/>
                    <a:pt x="147880" y="771415"/>
                  </a:cubicBezTo>
                  <a:lnTo>
                    <a:pt x="197173" y="722122"/>
                  </a:lnTo>
                  <a:cubicBezTo>
                    <a:pt x="203335" y="731365"/>
                    <a:pt x="206416" y="743688"/>
                    <a:pt x="206416" y="756011"/>
                  </a:cubicBezTo>
                  <a:close/>
                  <a:moveTo>
                    <a:pt x="631569" y="414040"/>
                  </a:moveTo>
                  <a:lnTo>
                    <a:pt x="526822" y="392474"/>
                  </a:lnTo>
                  <a:lnTo>
                    <a:pt x="711671" y="207624"/>
                  </a:lnTo>
                  <a:lnTo>
                    <a:pt x="816419" y="229190"/>
                  </a:lnTo>
                  <a:lnTo>
                    <a:pt x="631569" y="414040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0A98F6-B39A-4287-AC30-52473DD7A121}"/>
              </a:ext>
            </a:extLst>
          </p:cNvPr>
          <p:cNvSpPr/>
          <p:nvPr/>
        </p:nvSpPr>
        <p:spPr>
          <a:xfrm>
            <a:off x="7814434" y="8642749"/>
            <a:ext cx="4403011" cy="4466174"/>
          </a:xfrm>
          <a:custGeom>
            <a:avLst/>
            <a:gdLst>
              <a:gd name="connsiteX0" fmla="*/ 4402501 w 4402501"/>
              <a:gd name="connsiteY0" fmla="*/ 0 h 4465657"/>
              <a:gd name="connsiteX1" fmla="*/ 4402501 w 4402501"/>
              <a:gd name="connsiteY1" fmla="*/ 3154766 h 4465657"/>
              <a:gd name="connsiteX2" fmla="*/ 3733961 w 4402501"/>
              <a:gd name="connsiteY2" fmla="*/ 4042044 h 4465657"/>
              <a:gd name="connsiteX3" fmla="*/ 2304458 w 4402501"/>
              <a:gd name="connsiteY3" fmla="*/ 4451794 h 4465657"/>
              <a:gd name="connsiteX4" fmla="*/ 2098043 w 4402501"/>
              <a:gd name="connsiteY4" fmla="*/ 4451794 h 4465657"/>
              <a:gd name="connsiteX5" fmla="*/ 668539 w 4402501"/>
              <a:gd name="connsiteY5" fmla="*/ 4042044 h 4465657"/>
              <a:gd name="connsiteX6" fmla="*/ 0 w 4402501"/>
              <a:gd name="connsiteY6" fmla="*/ 3154766 h 4465657"/>
              <a:gd name="connsiteX7" fmla="*/ 0 w 4402501"/>
              <a:gd name="connsiteY7" fmla="*/ 0 h 4465657"/>
              <a:gd name="connsiteX8" fmla="*/ 2199710 w 4402501"/>
              <a:gd name="connsiteY8" fmla="*/ 2199710 h 4465657"/>
              <a:gd name="connsiteX9" fmla="*/ 3755528 w 4402501"/>
              <a:gd name="connsiteY9" fmla="*/ 1555817 h 4465657"/>
              <a:gd name="connsiteX10" fmla="*/ 4402501 w 4402501"/>
              <a:gd name="connsiteY10" fmla="*/ 0 h 446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2501" h="4465657">
                <a:moveTo>
                  <a:pt x="4402501" y="0"/>
                </a:moveTo>
                <a:lnTo>
                  <a:pt x="4402501" y="3154766"/>
                </a:lnTo>
                <a:cubicBezTo>
                  <a:pt x="4402501" y="3567597"/>
                  <a:pt x="4131388" y="3928054"/>
                  <a:pt x="3733961" y="4042044"/>
                </a:cubicBezTo>
                <a:lnTo>
                  <a:pt x="2304458" y="4451794"/>
                </a:lnTo>
                <a:cubicBezTo>
                  <a:pt x="2236680" y="4470279"/>
                  <a:pt x="2165821" y="4470279"/>
                  <a:pt x="2098043" y="4451794"/>
                </a:cubicBezTo>
                <a:lnTo>
                  <a:pt x="668539" y="4042044"/>
                </a:lnTo>
                <a:cubicBezTo>
                  <a:pt x="274193" y="3928054"/>
                  <a:pt x="0" y="3567597"/>
                  <a:pt x="0" y="3154766"/>
                </a:cubicBezTo>
                <a:lnTo>
                  <a:pt x="0" y="0"/>
                </a:lnTo>
                <a:cubicBezTo>
                  <a:pt x="0" y="1213845"/>
                  <a:pt x="985864" y="2199710"/>
                  <a:pt x="2199710" y="2199710"/>
                </a:cubicBezTo>
                <a:cubicBezTo>
                  <a:pt x="2806633" y="2199710"/>
                  <a:pt x="3358100" y="1953244"/>
                  <a:pt x="3755528" y="1555817"/>
                </a:cubicBezTo>
                <a:cubicBezTo>
                  <a:pt x="4156035" y="1155310"/>
                  <a:pt x="4402501" y="606923"/>
                  <a:pt x="4402501" y="0"/>
                </a:cubicBezTo>
                <a:close/>
              </a:path>
            </a:pathLst>
          </a:custGeom>
          <a:solidFill>
            <a:schemeClr val="accent3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BB3FD3C-BF98-4962-939D-8527A27DFBE8}"/>
              </a:ext>
            </a:extLst>
          </p:cNvPr>
          <p:cNvSpPr/>
          <p:nvPr/>
        </p:nvSpPr>
        <p:spPr>
          <a:xfrm>
            <a:off x="8091740" y="9585591"/>
            <a:ext cx="3962401" cy="2415648"/>
          </a:xfrm>
          <a:custGeom>
            <a:avLst/>
            <a:gdLst>
              <a:gd name="connsiteX0" fmla="*/ 3961942 w 3961942"/>
              <a:gd name="connsiteY0" fmla="*/ 434397 h 2415368"/>
              <a:gd name="connsiteX1" fmla="*/ 1980971 w 3961942"/>
              <a:gd name="connsiteY1" fmla="*/ 2415368 h 2415368"/>
              <a:gd name="connsiteX2" fmla="*/ 0 w 3961942"/>
              <a:gd name="connsiteY2" fmla="*/ 434397 h 2415368"/>
              <a:gd name="connsiteX3" fmla="*/ 21566 w 3961942"/>
              <a:gd name="connsiteY3" fmla="*/ 150961 h 2415368"/>
              <a:gd name="connsiteX4" fmla="*/ 1928597 w 3961942"/>
              <a:gd name="connsiteY4" fmla="*/ 1253896 h 2415368"/>
              <a:gd name="connsiteX5" fmla="*/ 3484414 w 3961942"/>
              <a:gd name="connsiteY5" fmla="*/ 610004 h 2415368"/>
              <a:gd name="connsiteX6" fmla="*/ 3915730 w 3961942"/>
              <a:gd name="connsiteY6" fmla="*/ 0 h 2415368"/>
              <a:gd name="connsiteX7" fmla="*/ 3961942 w 3961942"/>
              <a:gd name="connsiteY7" fmla="*/ 434397 h 241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1942" h="2415368">
                <a:moveTo>
                  <a:pt x="3961942" y="434397"/>
                </a:moveTo>
                <a:cubicBezTo>
                  <a:pt x="3961942" y="1528090"/>
                  <a:pt x="3074665" y="2415368"/>
                  <a:pt x="1980971" y="2415368"/>
                </a:cubicBezTo>
                <a:cubicBezTo>
                  <a:pt x="887278" y="2415368"/>
                  <a:pt x="0" y="1528090"/>
                  <a:pt x="0" y="434397"/>
                </a:cubicBezTo>
                <a:cubicBezTo>
                  <a:pt x="0" y="338891"/>
                  <a:pt x="6162" y="243386"/>
                  <a:pt x="21566" y="150961"/>
                </a:cubicBezTo>
                <a:cubicBezTo>
                  <a:pt x="400507" y="810257"/>
                  <a:pt x="1112178" y="1253896"/>
                  <a:pt x="1928597" y="1253896"/>
                </a:cubicBezTo>
                <a:cubicBezTo>
                  <a:pt x="2535520" y="1253896"/>
                  <a:pt x="3086988" y="1007430"/>
                  <a:pt x="3484414" y="610004"/>
                </a:cubicBezTo>
                <a:cubicBezTo>
                  <a:pt x="3660022" y="434397"/>
                  <a:pt x="3807901" y="227981"/>
                  <a:pt x="3915730" y="0"/>
                </a:cubicBezTo>
                <a:cubicBezTo>
                  <a:pt x="3943457" y="141718"/>
                  <a:pt x="3961942" y="286517"/>
                  <a:pt x="3961942" y="43439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9B67159-2820-4F20-BB00-F6B8FC7DA232}"/>
              </a:ext>
            </a:extLst>
          </p:cNvPr>
          <p:cNvSpPr/>
          <p:nvPr/>
        </p:nvSpPr>
        <p:spPr>
          <a:xfrm>
            <a:off x="7817515" y="2215402"/>
            <a:ext cx="4399929" cy="8627312"/>
          </a:xfrm>
          <a:custGeom>
            <a:avLst/>
            <a:gdLst>
              <a:gd name="connsiteX0" fmla="*/ 2763502 w 4399420"/>
              <a:gd name="connsiteY0" fmla="*/ 0 h 8626313"/>
              <a:gd name="connsiteX1" fmla="*/ 2199710 w 4399420"/>
              <a:gd name="connsiteY1" fmla="*/ 0 h 8626313"/>
              <a:gd name="connsiteX2" fmla="*/ 0 w 4399420"/>
              <a:gd name="connsiteY2" fmla="*/ 0 h 8626313"/>
              <a:gd name="connsiteX3" fmla="*/ 0 w 4399420"/>
              <a:gd name="connsiteY3" fmla="*/ 6426604 h 8626313"/>
              <a:gd name="connsiteX4" fmla="*/ 2199710 w 4399420"/>
              <a:gd name="connsiteY4" fmla="*/ 8626314 h 8626313"/>
              <a:gd name="connsiteX5" fmla="*/ 2199710 w 4399420"/>
              <a:gd name="connsiteY5" fmla="*/ 8626314 h 8626313"/>
              <a:gd name="connsiteX6" fmla="*/ 2199710 w 4399420"/>
              <a:gd name="connsiteY6" fmla="*/ 8626314 h 8626313"/>
              <a:gd name="connsiteX7" fmla="*/ 4399421 w 4399420"/>
              <a:gd name="connsiteY7" fmla="*/ 6426604 h 8626313"/>
              <a:gd name="connsiteX8" fmla="*/ 4399421 w 4399420"/>
              <a:gd name="connsiteY8" fmla="*/ 1635919 h 8626313"/>
              <a:gd name="connsiteX9" fmla="*/ 2763502 w 4399420"/>
              <a:gd name="connsiteY9" fmla="*/ 0 h 862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99420" h="8626313">
                <a:moveTo>
                  <a:pt x="2763502" y="0"/>
                </a:moveTo>
                <a:lnTo>
                  <a:pt x="2199710" y="0"/>
                </a:lnTo>
                <a:lnTo>
                  <a:pt x="0" y="0"/>
                </a:lnTo>
                <a:lnTo>
                  <a:pt x="0" y="6426604"/>
                </a:lnTo>
                <a:cubicBezTo>
                  <a:pt x="0" y="7640449"/>
                  <a:pt x="985864" y="8626314"/>
                  <a:pt x="2199710" y="8626314"/>
                </a:cubicBezTo>
                <a:lnTo>
                  <a:pt x="2199710" y="8626314"/>
                </a:lnTo>
                <a:lnTo>
                  <a:pt x="2199710" y="8626314"/>
                </a:lnTo>
                <a:cubicBezTo>
                  <a:pt x="3413556" y="8626314"/>
                  <a:pt x="4399421" y="7640449"/>
                  <a:pt x="4399421" y="6426604"/>
                </a:cubicBezTo>
                <a:lnTo>
                  <a:pt x="4399421" y="1635919"/>
                </a:lnTo>
                <a:cubicBezTo>
                  <a:pt x="4399421" y="733237"/>
                  <a:pt x="3666183" y="0"/>
                  <a:pt x="2763502" y="0"/>
                </a:cubicBezTo>
                <a:close/>
              </a:path>
            </a:pathLst>
          </a:custGeom>
          <a:solidFill>
            <a:srgbClr val="FFFFFF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413BF0-CEAE-4CC1-ACBB-71EE033BE7FE}"/>
              </a:ext>
            </a:extLst>
          </p:cNvPr>
          <p:cNvSpPr/>
          <p:nvPr/>
        </p:nvSpPr>
        <p:spPr>
          <a:xfrm>
            <a:off x="9998993" y="2215402"/>
            <a:ext cx="2221532" cy="8624230"/>
          </a:xfrm>
          <a:custGeom>
            <a:avLst/>
            <a:gdLst>
              <a:gd name="connsiteX0" fmla="*/ 582276 w 2221275"/>
              <a:gd name="connsiteY0" fmla="*/ 0 h 8623232"/>
              <a:gd name="connsiteX1" fmla="*/ 542225 w 2221275"/>
              <a:gd name="connsiteY1" fmla="*/ 0 h 8623232"/>
              <a:gd name="connsiteX2" fmla="*/ 2178144 w 2221275"/>
              <a:gd name="connsiteY2" fmla="*/ 1635919 h 8623232"/>
              <a:gd name="connsiteX3" fmla="*/ 2178144 w 2221275"/>
              <a:gd name="connsiteY3" fmla="*/ 6423523 h 8623232"/>
              <a:gd name="connsiteX4" fmla="*/ 0 w 2221275"/>
              <a:gd name="connsiteY4" fmla="*/ 8623233 h 8623232"/>
              <a:gd name="connsiteX5" fmla="*/ 21566 w 2221275"/>
              <a:gd name="connsiteY5" fmla="*/ 8623233 h 8623232"/>
              <a:gd name="connsiteX6" fmla="*/ 21566 w 2221275"/>
              <a:gd name="connsiteY6" fmla="*/ 8623233 h 8623232"/>
              <a:gd name="connsiteX7" fmla="*/ 21566 w 2221275"/>
              <a:gd name="connsiteY7" fmla="*/ 8623233 h 8623232"/>
              <a:gd name="connsiteX8" fmla="*/ 2221276 w 2221275"/>
              <a:gd name="connsiteY8" fmla="*/ 6423523 h 8623232"/>
              <a:gd name="connsiteX9" fmla="*/ 2221276 w 2221275"/>
              <a:gd name="connsiteY9" fmla="*/ 1635919 h 8623232"/>
              <a:gd name="connsiteX10" fmla="*/ 582276 w 2221275"/>
              <a:gd name="connsiteY10" fmla="*/ 0 h 862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1275" h="8623232">
                <a:moveTo>
                  <a:pt x="582276" y="0"/>
                </a:moveTo>
                <a:lnTo>
                  <a:pt x="542225" y="0"/>
                </a:lnTo>
                <a:cubicBezTo>
                  <a:pt x="1444908" y="0"/>
                  <a:pt x="2178144" y="733237"/>
                  <a:pt x="2178144" y="1635919"/>
                </a:cubicBezTo>
                <a:lnTo>
                  <a:pt x="2178144" y="6423523"/>
                </a:lnTo>
                <a:cubicBezTo>
                  <a:pt x="2178144" y="7631207"/>
                  <a:pt x="1204603" y="8610909"/>
                  <a:pt x="0" y="8623233"/>
                </a:cubicBezTo>
                <a:cubicBezTo>
                  <a:pt x="6162" y="8623233"/>
                  <a:pt x="12324" y="8623233"/>
                  <a:pt x="21566" y="8623233"/>
                </a:cubicBezTo>
                <a:lnTo>
                  <a:pt x="21566" y="8623233"/>
                </a:lnTo>
                <a:lnTo>
                  <a:pt x="21566" y="8623233"/>
                </a:lnTo>
                <a:cubicBezTo>
                  <a:pt x="1235411" y="8623233"/>
                  <a:pt x="2221276" y="7637368"/>
                  <a:pt x="2221276" y="6423523"/>
                </a:cubicBezTo>
                <a:lnTo>
                  <a:pt x="2221276" y="1635919"/>
                </a:lnTo>
                <a:cubicBezTo>
                  <a:pt x="2218196" y="733237"/>
                  <a:pt x="1484958" y="0"/>
                  <a:pt x="582276" y="0"/>
                </a:cubicBezTo>
                <a:close/>
              </a:path>
            </a:pathLst>
          </a:custGeom>
          <a:solidFill>
            <a:srgbClr val="FFFFFF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84E8E18-A787-4116-8396-1CB47A2A7161}"/>
              </a:ext>
            </a:extLst>
          </p:cNvPr>
          <p:cNvSpPr/>
          <p:nvPr/>
        </p:nvSpPr>
        <p:spPr>
          <a:xfrm>
            <a:off x="8572405" y="6633817"/>
            <a:ext cx="2890150" cy="1586809"/>
          </a:xfrm>
          <a:custGeom>
            <a:avLst/>
            <a:gdLst>
              <a:gd name="connsiteX0" fmla="*/ 0 w 2889815"/>
              <a:gd name="connsiteY0" fmla="*/ 0 h 1586625"/>
              <a:gd name="connsiteX1" fmla="*/ 2889815 w 2889815"/>
              <a:gd name="connsiteY1" fmla="*/ 0 h 1586625"/>
              <a:gd name="connsiteX2" fmla="*/ 2889815 w 2889815"/>
              <a:gd name="connsiteY2" fmla="*/ 1586625 h 1586625"/>
              <a:gd name="connsiteX3" fmla="*/ -1 w 2889815"/>
              <a:gd name="connsiteY3" fmla="*/ 1586625 h 158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9815" h="1586625">
                <a:moveTo>
                  <a:pt x="0" y="0"/>
                </a:moveTo>
                <a:lnTo>
                  <a:pt x="2889815" y="0"/>
                </a:lnTo>
                <a:lnTo>
                  <a:pt x="2889815" y="1586625"/>
                </a:lnTo>
                <a:lnTo>
                  <a:pt x="-1" y="1586625"/>
                </a:lnTo>
                <a:close/>
              </a:path>
            </a:pathLst>
          </a:custGeom>
          <a:noFill/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99AFDE42-E510-4361-A67B-851D0934E20D}"/>
              </a:ext>
            </a:extLst>
          </p:cNvPr>
          <p:cNvGrpSpPr/>
          <p:nvPr/>
        </p:nvGrpSpPr>
        <p:grpSpPr>
          <a:xfrm>
            <a:off x="9408158" y="8957668"/>
            <a:ext cx="1298030" cy="1207177"/>
            <a:chOff x="9111925" y="8146430"/>
            <a:chExt cx="1297880" cy="1207038"/>
          </a:xfrm>
          <a:solidFill>
            <a:schemeClr val="accent3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9B6AAA-4936-45A7-8D61-5566F048619A}"/>
                </a:ext>
              </a:extLst>
            </p:cNvPr>
            <p:cNvSpPr/>
            <p:nvPr/>
          </p:nvSpPr>
          <p:spPr>
            <a:xfrm>
              <a:off x="9111925" y="8374982"/>
              <a:ext cx="940676" cy="978486"/>
            </a:xfrm>
            <a:custGeom>
              <a:avLst/>
              <a:gdLst>
                <a:gd name="connsiteX0" fmla="*/ 424402 w 940676"/>
                <a:gd name="connsiteY0" fmla="*/ 1864 h 978486"/>
                <a:gd name="connsiteX1" fmla="*/ 2329 w 940676"/>
                <a:gd name="connsiteY1" fmla="*/ 427018 h 978486"/>
                <a:gd name="connsiteX2" fmla="*/ 103996 w 940676"/>
                <a:gd name="connsiteY2" fmla="*/ 765909 h 978486"/>
                <a:gd name="connsiteX3" fmla="*/ 128643 w 940676"/>
                <a:gd name="connsiteY3" fmla="*/ 861415 h 978486"/>
                <a:gd name="connsiteX4" fmla="*/ 116320 w 940676"/>
                <a:gd name="connsiteY4" fmla="*/ 953840 h 978486"/>
                <a:gd name="connsiteX5" fmla="*/ 125562 w 940676"/>
                <a:gd name="connsiteY5" fmla="*/ 975405 h 978486"/>
                <a:gd name="connsiteX6" fmla="*/ 137885 w 940676"/>
                <a:gd name="connsiteY6" fmla="*/ 978486 h 978486"/>
                <a:gd name="connsiteX7" fmla="*/ 147128 w 940676"/>
                <a:gd name="connsiteY7" fmla="*/ 975405 h 978486"/>
                <a:gd name="connsiteX8" fmla="*/ 258037 w 940676"/>
                <a:gd name="connsiteY8" fmla="*/ 929193 h 978486"/>
                <a:gd name="connsiteX9" fmla="*/ 344301 w 940676"/>
                <a:gd name="connsiteY9" fmla="*/ 926112 h 978486"/>
                <a:gd name="connsiteX10" fmla="*/ 516827 w 940676"/>
                <a:gd name="connsiteY10" fmla="*/ 941516 h 978486"/>
                <a:gd name="connsiteX11" fmla="*/ 938900 w 940676"/>
                <a:gd name="connsiteY11" fmla="*/ 513281 h 978486"/>
                <a:gd name="connsiteX12" fmla="*/ 800263 w 940676"/>
                <a:gd name="connsiteY12" fmla="*/ 134340 h 978486"/>
                <a:gd name="connsiteX13" fmla="*/ 424402 w 940676"/>
                <a:gd name="connsiteY13" fmla="*/ 1864 h 978486"/>
                <a:gd name="connsiteX14" fmla="*/ 898849 w 940676"/>
                <a:gd name="connsiteY14" fmla="*/ 510201 h 978486"/>
                <a:gd name="connsiteX15" fmla="*/ 516827 w 940676"/>
                <a:gd name="connsiteY15" fmla="*/ 898384 h 978486"/>
                <a:gd name="connsiteX16" fmla="*/ 359705 w 940676"/>
                <a:gd name="connsiteY16" fmla="*/ 886061 h 978486"/>
                <a:gd name="connsiteX17" fmla="*/ 242633 w 940676"/>
                <a:gd name="connsiteY17" fmla="*/ 892223 h 978486"/>
                <a:gd name="connsiteX18" fmla="*/ 168694 w 940676"/>
                <a:gd name="connsiteY18" fmla="*/ 923032 h 978486"/>
                <a:gd name="connsiteX19" fmla="*/ 174855 w 940676"/>
                <a:gd name="connsiteY19" fmla="*/ 867576 h 978486"/>
                <a:gd name="connsiteX20" fmla="*/ 137885 w 940676"/>
                <a:gd name="connsiteY20" fmla="*/ 738182 h 978486"/>
                <a:gd name="connsiteX21" fmla="*/ 45460 w 940676"/>
                <a:gd name="connsiteY21" fmla="*/ 430099 h 978486"/>
                <a:gd name="connsiteX22" fmla="*/ 424402 w 940676"/>
                <a:gd name="connsiteY22" fmla="*/ 44996 h 978486"/>
                <a:gd name="connsiteX23" fmla="*/ 769455 w 940676"/>
                <a:gd name="connsiteY23" fmla="*/ 165148 h 978486"/>
                <a:gd name="connsiteX24" fmla="*/ 898849 w 940676"/>
                <a:gd name="connsiteY24" fmla="*/ 510201 h 97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40676" h="978486">
                  <a:moveTo>
                    <a:pt x="424402" y="1864"/>
                  </a:moveTo>
                  <a:cubicBezTo>
                    <a:pt x="202583" y="23430"/>
                    <a:pt x="23895" y="202118"/>
                    <a:pt x="2329" y="427018"/>
                  </a:cubicBezTo>
                  <a:cubicBezTo>
                    <a:pt x="-9994" y="550251"/>
                    <a:pt x="26975" y="670404"/>
                    <a:pt x="103996" y="765909"/>
                  </a:cubicBezTo>
                  <a:cubicBezTo>
                    <a:pt x="125562" y="790556"/>
                    <a:pt x="134804" y="827526"/>
                    <a:pt x="128643" y="861415"/>
                  </a:cubicBezTo>
                  <a:lnTo>
                    <a:pt x="116320" y="953840"/>
                  </a:lnTo>
                  <a:cubicBezTo>
                    <a:pt x="116320" y="963082"/>
                    <a:pt x="119400" y="969244"/>
                    <a:pt x="125562" y="975405"/>
                  </a:cubicBezTo>
                  <a:cubicBezTo>
                    <a:pt x="128643" y="978486"/>
                    <a:pt x="134804" y="978486"/>
                    <a:pt x="137885" y="978486"/>
                  </a:cubicBezTo>
                  <a:cubicBezTo>
                    <a:pt x="140966" y="978486"/>
                    <a:pt x="144047" y="978486"/>
                    <a:pt x="147128" y="975405"/>
                  </a:cubicBezTo>
                  <a:lnTo>
                    <a:pt x="258037" y="929193"/>
                  </a:lnTo>
                  <a:cubicBezTo>
                    <a:pt x="285765" y="916870"/>
                    <a:pt x="313492" y="916870"/>
                    <a:pt x="344301" y="926112"/>
                  </a:cubicBezTo>
                  <a:cubicBezTo>
                    <a:pt x="399756" y="941516"/>
                    <a:pt x="458291" y="947678"/>
                    <a:pt x="516827" y="941516"/>
                  </a:cubicBezTo>
                  <a:cubicBezTo>
                    <a:pt x="741727" y="919951"/>
                    <a:pt x="920415" y="738182"/>
                    <a:pt x="938900" y="513281"/>
                  </a:cubicBezTo>
                  <a:cubicBezTo>
                    <a:pt x="951223" y="371563"/>
                    <a:pt x="898849" y="232926"/>
                    <a:pt x="800263" y="134340"/>
                  </a:cubicBezTo>
                  <a:cubicBezTo>
                    <a:pt x="704757" y="38834"/>
                    <a:pt x="563039" y="-10459"/>
                    <a:pt x="424402" y="1864"/>
                  </a:cubicBezTo>
                  <a:close/>
                  <a:moveTo>
                    <a:pt x="898849" y="510201"/>
                  </a:moveTo>
                  <a:cubicBezTo>
                    <a:pt x="880365" y="710454"/>
                    <a:pt x="717081" y="876819"/>
                    <a:pt x="516827" y="898384"/>
                  </a:cubicBezTo>
                  <a:cubicBezTo>
                    <a:pt x="464453" y="904546"/>
                    <a:pt x="412079" y="898384"/>
                    <a:pt x="359705" y="886061"/>
                  </a:cubicBezTo>
                  <a:cubicBezTo>
                    <a:pt x="319654" y="873738"/>
                    <a:pt x="279603" y="876819"/>
                    <a:pt x="242633" y="892223"/>
                  </a:cubicBezTo>
                  <a:lnTo>
                    <a:pt x="168694" y="923032"/>
                  </a:lnTo>
                  <a:lnTo>
                    <a:pt x="174855" y="867576"/>
                  </a:lnTo>
                  <a:cubicBezTo>
                    <a:pt x="181017" y="821364"/>
                    <a:pt x="168694" y="775151"/>
                    <a:pt x="137885" y="738182"/>
                  </a:cubicBezTo>
                  <a:cubicBezTo>
                    <a:pt x="70107" y="651918"/>
                    <a:pt x="36218" y="541009"/>
                    <a:pt x="45460" y="430099"/>
                  </a:cubicBezTo>
                  <a:cubicBezTo>
                    <a:pt x="63946" y="226765"/>
                    <a:pt x="224149" y="66561"/>
                    <a:pt x="424402" y="44996"/>
                  </a:cubicBezTo>
                  <a:cubicBezTo>
                    <a:pt x="553797" y="32673"/>
                    <a:pt x="677030" y="75804"/>
                    <a:pt x="769455" y="165148"/>
                  </a:cubicBezTo>
                  <a:cubicBezTo>
                    <a:pt x="861879" y="257573"/>
                    <a:pt x="908092" y="383887"/>
                    <a:pt x="898849" y="510201"/>
                  </a:cubicBez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C9BF47-A055-405B-934C-234E8A9FFD26}"/>
                </a:ext>
              </a:extLst>
            </p:cNvPr>
            <p:cNvSpPr/>
            <p:nvPr/>
          </p:nvSpPr>
          <p:spPr>
            <a:xfrm>
              <a:off x="9666303" y="8146430"/>
              <a:ext cx="743502" cy="858905"/>
            </a:xfrm>
            <a:custGeom>
              <a:avLst/>
              <a:gdLst>
                <a:gd name="connsiteX0" fmla="*/ 741898 w 743502"/>
                <a:gd name="connsiteY0" fmla="*/ 375216 h 858905"/>
                <a:gd name="connsiteX1" fmla="*/ 372199 w 743502"/>
                <a:gd name="connsiteY1" fmla="*/ 2435 h 858905"/>
                <a:gd name="connsiteX2" fmla="*/ 5581 w 743502"/>
                <a:gd name="connsiteY2" fmla="*/ 153396 h 858905"/>
                <a:gd name="connsiteX3" fmla="*/ 8662 w 743502"/>
                <a:gd name="connsiteY3" fmla="*/ 184205 h 858905"/>
                <a:gd name="connsiteX4" fmla="*/ 39470 w 743502"/>
                <a:gd name="connsiteY4" fmla="*/ 181124 h 858905"/>
                <a:gd name="connsiteX5" fmla="*/ 366037 w 743502"/>
                <a:gd name="connsiteY5" fmla="*/ 45567 h 858905"/>
                <a:gd name="connsiteX6" fmla="*/ 695686 w 743502"/>
                <a:gd name="connsiteY6" fmla="*/ 378297 h 858905"/>
                <a:gd name="connsiteX7" fmla="*/ 615584 w 743502"/>
                <a:gd name="connsiteY7" fmla="*/ 643247 h 858905"/>
                <a:gd name="connsiteX8" fmla="*/ 584776 w 743502"/>
                <a:gd name="connsiteY8" fmla="*/ 757238 h 858905"/>
                <a:gd name="connsiteX9" fmla="*/ 590938 w 743502"/>
                <a:gd name="connsiteY9" fmla="*/ 800370 h 858905"/>
                <a:gd name="connsiteX10" fmla="*/ 529322 w 743502"/>
                <a:gd name="connsiteY10" fmla="*/ 775723 h 858905"/>
                <a:gd name="connsiteX11" fmla="*/ 424573 w 743502"/>
                <a:gd name="connsiteY11" fmla="*/ 769562 h 858905"/>
                <a:gd name="connsiteX12" fmla="*/ 409169 w 743502"/>
                <a:gd name="connsiteY12" fmla="*/ 797289 h 858905"/>
                <a:gd name="connsiteX13" fmla="*/ 436896 w 743502"/>
                <a:gd name="connsiteY13" fmla="*/ 812693 h 858905"/>
                <a:gd name="connsiteX14" fmla="*/ 510836 w 743502"/>
                <a:gd name="connsiteY14" fmla="*/ 815774 h 858905"/>
                <a:gd name="connsiteX15" fmla="*/ 609422 w 743502"/>
                <a:gd name="connsiteY15" fmla="*/ 855825 h 858905"/>
                <a:gd name="connsiteX16" fmla="*/ 618665 w 743502"/>
                <a:gd name="connsiteY16" fmla="*/ 858905 h 858905"/>
                <a:gd name="connsiteX17" fmla="*/ 630988 w 743502"/>
                <a:gd name="connsiteY17" fmla="*/ 852744 h 858905"/>
                <a:gd name="connsiteX18" fmla="*/ 640231 w 743502"/>
                <a:gd name="connsiteY18" fmla="*/ 831178 h 858905"/>
                <a:gd name="connsiteX19" fmla="*/ 630988 w 743502"/>
                <a:gd name="connsiteY19" fmla="*/ 751076 h 858905"/>
                <a:gd name="connsiteX20" fmla="*/ 652555 w 743502"/>
                <a:gd name="connsiteY20" fmla="*/ 670975 h 858905"/>
                <a:gd name="connsiteX21" fmla="*/ 741898 w 743502"/>
                <a:gd name="connsiteY21" fmla="*/ 375216 h 85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43502" h="858905">
                  <a:moveTo>
                    <a:pt x="741898" y="375216"/>
                  </a:moveTo>
                  <a:cubicBezTo>
                    <a:pt x="723413" y="178043"/>
                    <a:pt x="569372" y="20921"/>
                    <a:pt x="372199" y="2435"/>
                  </a:cubicBezTo>
                  <a:cubicBezTo>
                    <a:pt x="230481" y="-12969"/>
                    <a:pt x="94925" y="45567"/>
                    <a:pt x="5581" y="153396"/>
                  </a:cubicBezTo>
                  <a:cubicBezTo>
                    <a:pt x="-3662" y="162639"/>
                    <a:pt x="-581" y="178043"/>
                    <a:pt x="8662" y="184205"/>
                  </a:cubicBezTo>
                  <a:cubicBezTo>
                    <a:pt x="17904" y="193447"/>
                    <a:pt x="33308" y="190366"/>
                    <a:pt x="39470" y="181124"/>
                  </a:cubicBezTo>
                  <a:cubicBezTo>
                    <a:pt x="119571" y="85618"/>
                    <a:pt x="239724" y="33244"/>
                    <a:pt x="366037" y="45567"/>
                  </a:cubicBezTo>
                  <a:cubicBezTo>
                    <a:pt x="541645" y="64052"/>
                    <a:pt x="680282" y="202689"/>
                    <a:pt x="695686" y="378297"/>
                  </a:cubicBezTo>
                  <a:cubicBezTo>
                    <a:pt x="704928" y="473802"/>
                    <a:pt x="677201" y="569308"/>
                    <a:pt x="615584" y="643247"/>
                  </a:cubicBezTo>
                  <a:cubicBezTo>
                    <a:pt x="590938" y="674056"/>
                    <a:pt x="578614" y="717188"/>
                    <a:pt x="584776" y="757238"/>
                  </a:cubicBezTo>
                  <a:lnTo>
                    <a:pt x="590938" y="800370"/>
                  </a:lnTo>
                  <a:lnTo>
                    <a:pt x="529322" y="775723"/>
                  </a:lnTo>
                  <a:cubicBezTo>
                    <a:pt x="498513" y="763400"/>
                    <a:pt x="461543" y="760319"/>
                    <a:pt x="424573" y="769562"/>
                  </a:cubicBezTo>
                  <a:cubicBezTo>
                    <a:pt x="412250" y="772642"/>
                    <a:pt x="406088" y="784966"/>
                    <a:pt x="409169" y="797289"/>
                  </a:cubicBezTo>
                  <a:cubicBezTo>
                    <a:pt x="412250" y="809612"/>
                    <a:pt x="424573" y="815774"/>
                    <a:pt x="436896" y="812693"/>
                  </a:cubicBezTo>
                  <a:cubicBezTo>
                    <a:pt x="461543" y="806531"/>
                    <a:pt x="489270" y="806531"/>
                    <a:pt x="510836" y="815774"/>
                  </a:cubicBezTo>
                  <a:lnTo>
                    <a:pt x="609422" y="855825"/>
                  </a:lnTo>
                  <a:cubicBezTo>
                    <a:pt x="612503" y="855825"/>
                    <a:pt x="615584" y="858905"/>
                    <a:pt x="618665" y="858905"/>
                  </a:cubicBezTo>
                  <a:cubicBezTo>
                    <a:pt x="624826" y="858905"/>
                    <a:pt x="627907" y="855825"/>
                    <a:pt x="630988" y="852744"/>
                  </a:cubicBezTo>
                  <a:cubicBezTo>
                    <a:pt x="637150" y="846582"/>
                    <a:pt x="640231" y="840421"/>
                    <a:pt x="640231" y="831178"/>
                  </a:cubicBezTo>
                  <a:lnTo>
                    <a:pt x="630988" y="751076"/>
                  </a:lnTo>
                  <a:cubicBezTo>
                    <a:pt x="627907" y="720268"/>
                    <a:pt x="634069" y="692541"/>
                    <a:pt x="652555" y="670975"/>
                  </a:cubicBezTo>
                  <a:cubicBezTo>
                    <a:pt x="720332" y="590874"/>
                    <a:pt x="751140" y="486126"/>
                    <a:pt x="741898" y="375216"/>
                  </a:cubicBez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747FA9A-ED3B-4755-8455-A8BC171ADB0D}"/>
                </a:ext>
              </a:extLst>
            </p:cNvPr>
            <p:cNvSpPr/>
            <p:nvPr/>
          </p:nvSpPr>
          <p:spPr>
            <a:xfrm>
              <a:off x="9400771" y="8540130"/>
              <a:ext cx="317325" cy="625407"/>
            </a:xfrm>
            <a:custGeom>
              <a:avLst/>
              <a:gdLst>
                <a:gd name="connsiteX0" fmla="*/ 181769 w 317325"/>
                <a:gd name="connsiteY0" fmla="*/ 289597 h 625407"/>
                <a:gd name="connsiteX1" fmla="*/ 181769 w 317325"/>
                <a:gd name="connsiteY1" fmla="*/ 120152 h 625407"/>
                <a:gd name="connsiteX2" fmla="*/ 289598 w 317325"/>
                <a:gd name="connsiteY2" fmla="*/ 144799 h 625407"/>
                <a:gd name="connsiteX3" fmla="*/ 295760 w 317325"/>
                <a:gd name="connsiteY3" fmla="*/ 144799 h 625407"/>
                <a:gd name="connsiteX4" fmla="*/ 298841 w 317325"/>
                <a:gd name="connsiteY4" fmla="*/ 141718 h 625407"/>
                <a:gd name="connsiteX5" fmla="*/ 311164 w 317325"/>
                <a:gd name="connsiteY5" fmla="*/ 107829 h 625407"/>
                <a:gd name="connsiteX6" fmla="*/ 308083 w 317325"/>
                <a:gd name="connsiteY6" fmla="*/ 98586 h 625407"/>
                <a:gd name="connsiteX7" fmla="*/ 181769 w 317325"/>
                <a:gd name="connsiteY7" fmla="*/ 70859 h 625407"/>
                <a:gd name="connsiteX8" fmla="*/ 181769 w 317325"/>
                <a:gd name="connsiteY8" fmla="*/ 21566 h 625407"/>
                <a:gd name="connsiteX9" fmla="*/ 160203 w 317325"/>
                <a:gd name="connsiteY9" fmla="*/ 0 h 625407"/>
                <a:gd name="connsiteX10" fmla="*/ 138637 w 317325"/>
                <a:gd name="connsiteY10" fmla="*/ 21566 h 625407"/>
                <a:gd name="connsiteX11" fmla="*/ 138637 w 317325"/>
                <a:gd name="connsiteY11" fmla="*/ 70859 h 625407"/>
                <a:gd name="connsiteX12" fmla="*/ 46212 w 317325"/>
                <a:gd name="connsiteY12" fmla="*/ 110909 h 625407"/>
                <a:gd name="connsiteX13" fmla="*/ 9243 w 317325"/>
                <a:gd name="connsiteY13" fmla="*/ 191011 h 625407"/>
                <a:gd name="connsiteX14" fmla="*/ 21566 w 317325"/>
                <a:gd name="connsiteY14" fmla="*/ 246466 h 625407"/>
                <a:gd name="connsiteX15" fmla="*/ 61617 w 317325"/>
                <a:gd name="connsiteY15" fmla="*/ 286516 h 625407"/>
                <a:gd name="connsiteX16" fmla="*/ 138637 w 317325"/>
                <a:gd name="connsiteY16" fmla="*/ 317325 h 625407"/>
                <a:gd name="connsiteX17" fmla="*/ 138637 w 317325"/>
                <a:gd name="connsiteY17" fmla="*/ 492932 h 625407"/>
                <a:gd name="connsiteX18" fmla="*/ 73940 w 317325"/>
                <a:gd name="connsiteY18" fmla="*/ 483690 h 625407"/>
                <a:gd name="connsiteX19" fmla="*/ 9243 w 317325"/>
                <a:gd name="connsiteY19" fmla="*/ 462124 h 625407"/>
                <a:gd name="connsiteX20" fmla="*/ 3081 w 317325"/>
                <a:gd name="connsiteY20" fmla="*/ 462124 h 625407"/>
                <a:gd name="connsiteX21" fmla="*/ 0 w 317325"/>
                <a:gd name="connsiteY21" fmla="*/ 468286 h 625407"/>
                <a:gd name="connsiteX22" fmla="*/ 0 w 317325"/>
                <a:gd name="connsiteY22" fmla="*/ 505255 h 625407"/>
                <a:gd name="connsiteX23" fmla="*/ 3081 w 317325"/>
                <a:gd name="connsiteY23" fmla="*/ 511417 h 625407"/>
                <a:gd name="connsiteX24" fmla="*/ 67779 w 317325"/>
                <a:gd name="connsiteY24" fmla="*/ 529902 h 625407"/>
                <a:gd name="connsiteX25" fmla="*/ 135557 w 317325"/>
                <a:gd name="connsiteY25" fmla="*/ 539145 h 625407"/>
                <a:gd name="connsiteX26" fmla="*/ 135557 w 317325"/>
                <a:gd name="connsiteY26" fmla="*/ 603842 h 625407"/>
                <a:gd name="connsiteX27" fmla="*/ 157122 w 317325"/>
                <a:gd name="connsiteY27" fmla="*/ 625407 h 625407"/>
                <a:gd name="connsiteX28" fmla="*/ 178688 w 317325"/>
                <a:gd name="connsiteY28" fmla="*/ 603842 h 625407"/>
                <a:gd name="connsiteX29" fmla="*/ 178688 w 317325"/>
                <a:gd name="connsiteY29" fmla="*/ 536064 h 625407"/>
                <a:gd name="connsiteX30" fmla="*/ 277274 w 317325"/>
                <a:gd name="connsiteY30" fmla="*/ 496013 h 625407"/>
                <a:gd name="connsiteX31" fmla="*/ 317325 w 317325"/>
                <a:gd name="connsiteY31" fmla="*/ 409750 h 625407"/>
                <a:gd name="connsiteX32" fmla="*/ 286517 w 317325"/>
                <a:gd name="connsiteY32" fmla="*/ 329648 h 625407"/>
                <a:gd name="connsiteX33" fmla="*/ 181769 w 317325"/>
                <a:gd name="connsiteY33" fmla="*/ 289597 h 625407"/>
                <a:gd name="connsiteX34" fmla="*/ 138637 w 317325"/>
                <a:gd name="connsiteY34" fmla="*/ 274193 h 625407"/>
                <a:gd name="connsiteX35" fmla="*/ 80102 w 317325"/>
                <a:gd name="connsiteY35" fmla="*/ 243385 h 625407"/>
                <a:gd name="connsiteX36" fmla="*/ 61617 w 317325"/>
                <a:gd name="connsiteY36" fmla="*/ 197173 h 625407"/>
                <a:gd name="connsiteX37" fmla="*/ 83183 w 317325"/>
                <a:gd name="connsiteY37" fmla="*/ 147879 h 625407"/>
                <a:gd name="connsiteX38" fmla="*/ 138637 w 317325"/>
                <a:gd name="connsiteY38" fmla="*/ 123233 h 625407"/>
                <a:gd name="connsiteX39" fmla="*/ 138637 w 317325"/>
                <a:gd name="connsiteY39" fmla="*/ 274193 h 625407"/>
                <a:gd name="connsiteX40" fmla="*/ 243386 w 317325"/>
                <a:gd name="connsiteY40" fmla="*/ 474447 h 625407"/>
                <a:gd name="connsiteX41" fmla="*/ 181769 w 317325"/>
                <a:gd name="connsiteY41" fmla="*/ 499094 h 625407"/>
                <a:gd name="connsiteX42" fmla="*/ 181769 w 317325"/>
                <a:gd name="connsiteY42" fmla="*/ 341971 h 625407"/>
                <a:gd name="connsiteX43" fmla="*/ 246466 w 317325"/>
                <a:gd name="connsiteY43" fmla="*/ 372780 h 625407"/>
                <a:gd name="connsiteX44" fmla="*/ 268032 w 317325"/>
                <a:gd name="connsiteY44" fmla="*/ 418992 h 625407"/>
                <a:gd name="connsiteX45" fmla="*/ 243386 w 317325"/>
                <a:gd name="connsiteY45" fmla="*/ 474447 h 62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17325" h="625407">
                  <a:moveTo>
                    <a:pt x="181769" y="289597"/>
                  </a:moveTo>
                  <a:lnTo>
                    <a:pt x="181769" y="120152"/>
                  </a:lnTo>
                  <a:cubicBezTo>
                    <a:pt x="221820" y="123233"/>
                    <a:pt x="258790" y="132475"/>
                    <a:pt x="289598" y="144799"/>
                  </a:cubicBezTo>
                  <a:cubicBezTo>
                    <a:pt x="292679" y="144799"/>
                    <a:pt x="292679" y="144799"/>
                    <a:pt x="295760" y="144799"/>
                  </a:cubicBezTo>
                  <a:cubicBezTo>
                    <a:pt x="298841" y="144799"/>
                    <a:pt x="298841" y="141718"/>
                    <a:pt x="298841" y="141718"/>
                  </a:cubicBezTo>
                  <a:lnTo>
                    <a:pt x="311164" y="107829"/>
                  </a:lnTo>
                  <a:cubicBezTo>
                    <a:pt x="311164" y="104748"/>
                    <a:pt x="311164" y="101667"/>
                    <a:pt x="308083" y="98586"/>
                  </a:cubicBezTo>
                  <a:cubicBezTo>
                    <a:pt x="271113" y="83182"/>
                    <a:pt x="227981" y="73940"/>
                    <a:pt x="181769" y="70859"/>
                  </a:cubicBezTo>
                  <a:lnTo>
                    <a:pt x="181769" y="21566"/>
                  </a:lnTo>
                  <a:cubicBezTo>
                    <a:pt x="181769" y="9242"/>
                    <a:pt x="172526" y="0"/>
                    <a:pt x="160203" y="0"/>
                  </a:cubicBezTo>
                  <a:cubicBezTo>
                    <a:pt x="147880" y="0"/>
                    <a:pt x="138637" y="9242"/>
                    <a:pt x="138637" y="21566"/>
                  </a:cubicBezTo>
                  <a:lnTo>
                    <a:pt x="138637" y="70859"/>
                  </a:lnTo>
                  <a:cubicBezTo>
                    <a:pt x="101667" y="77021"/>
                    <a:pt x="70859" y="89344"/>
                    <a:pt x="46212" y="110909"/>
                  </a:cubicBezTo>
                  <a:cubicBezTo>
                    <a:pt x="21566" y="132475"/>
                    <a:pt x="9243" y="160203"/>
                    <a:pt x="9243" y="191011"/>
                  </a:cubicBezTo>
                  <a:cubicBezTo>
                    <a:pt x="9243" y="212577"/>
                    <a:pt x="12324" y="231062"/>
                    <a:pt x="21566" y="246466"/>
                  </a:cubicBezTo>
                  <a:cubicBezTo>
                    <a:pt x="30808" y="261870"/>
                    <a:pt x="43132" y="277274"/>
                    <a:pt x="61617" y="286516"/>
                  </a:cubicBezTo>
                  <a:cubicBezTo>
                    <a:pt x="77021" y="295759"/>
                    <a:pt x="104748" y="308083"/>
                    <a:pt x="138637" y="317325"/>
                  </a:cubicBezTo>
                  <a:lnTo>
                    <a:pt x="138637" y="492932"/>
                  </a:lnTo>
                  <a:cubicBezTo>
                    <a:pt x="120153" y="492932"/>
                    <a:pt x="98587" y="489851"/>
                    <a:pt x="73940" y="483690"/>
                  </a:cubicBezTo>
                  <a:cubicBezTo>
                    <a:pt x="49293" y="477528"/>
                    <a:pt x="27728" y="471366"/>
                    <a:pt x="9243" y="462124"/>
                  </a:cubicBezTo>
                  <a:cubicBezTo>
                    <a:pt x="6162" y="462124"/>
                    <a:pt x="6162" y="462124"/>
                    <a:pt x="3081" y="462124"/>
                  </a:cubicBezTo>
                  <a:cubicBezTo>
                    <a:pt x="0" y="462124"/>
                    <a:pt x="0" y="465205"/>
                    <a:pt x="0" y="468286"/>
                  </a:cubicBezTo>
                  <a:lnTo>
                    <a:pt x="0" y="505255"/>
                  </a:lnTo>
                  <a:cubicBezTo>
                    <a:pt x="0" y="508336"/>
                    <a:pt x="0" y="508336"/>
                    <a:pt x="3081" y="511417"/>
                  </a:cubicBezTo>
                  <a:cubicBezTo>
                    <a:pt x="18485" y="517578"/>
                    <a:pt x="40051" y="526821"/>
                    <a:pt x="67779" y="529902"/>
                  </a:cubicBezTo>
                  <a:cubicBezTo>
                    <a:pt x="92425" y="536064"/>
                    <a:pt x="113991" y="536064"/>
                    <a:pt x="135557" y="539145"/>
                  </a:cubicBezTo>
                  <a:lnTo>
                    <a:pt x="135557" y="603842"/>
                  </a:lnTo>
                  <a:cubicBezTo>
                    <a:pt x="135557" y="616165"/>
                    <a:pt x="144799" y="625407"/>
                    <a:pt x="157122" y="625407"/>
                  </a:cubicBezTo>
                  <a:cubicBezTo>
                    <a:pt x="169445" y="625407"/>
                    <a:pt x="178688" y="616165"/>
                    <a:pt x="178688" y="603842"/>
                  </a:cubicBezTo>
                  <a:lnTo>
                    <a:pt x="178688" y="536064"/>
                  </a:lnTo>
                  <a:cubicBezTo>
                    <a:pt x="218739" y="529902"/>
                    <a:pt x="252628" y="517578"/>
                    <a:pt x="277274" y="496013"/>
                  </a:cubicBezTo>
                  <a:cubicBezTo>
                    <a:pt x="301921" y="474447"/>
                    <a:pt x="317325" y="446720"/>
                    <a:pt x="317325" y="409750"/>
                  </a:cubicBezTo>
                  <a:cubicBezTo>
                    <a:pt x="317325" y="375861"/>
                    <a:pt x="308083" y="351214"/>
                    <a:pt x="286517" y="329648"/>
                  </a:cubicBezTo>
                  <a:cubicBezTo>
                    <a:pt x="268032" y="323487"/>
                    <a:pt x="234143" y="305002"/>
                    <a:pt x="181769" y="289597"/>
                  </a:cubicBezTo>
                  <a:close/>
                  <a:moveTo>
                    <a:pt x="138637" y="274193"/>
                  </a:moveTo>
                  <a:cubicBezTo>
                    <a:pt x="113991" y="264951"/>
                    <a:pt x="92425" y="255708"/>
                    <a:pt x="80102" y="243385"/>
                  </a:cubicBezTo>
                  <a:cubicBezTo>
                    <a:pt x="67779" y="231062"/>
                    <a:pt x="61617" y="215658"/>
                    <a:pt x="61617" y="197173"/>
                  </a:cubicBezTo>
                  <a:cubicBezTo>
                    <a:pt x="61617" y="178688"/>
                    <a:pt x="67779" y="163283"/>
                    <a:pt x="83183" y="147879"/>
                  </a:cubicBezTo>
                  <a:cubicBezTo>
                    <a:pt x="95506" y="135556"/>
                    <a:pt x="113991" y="126314"/>
                    <a:pt x="138637" y="123233"/>
                  </a:cubicBezTo>
                  <a:lnTo>
                    <a:pt x="138637" y="274193"/>
                  </a:lnTo>
                  <a:close/>
                  <a:moveTo>
                    <a:pt x="243386" y="474447"/>
                  </a:moveTo>
                  <a:cubicBezTo>
                    <a:pt x="227981" y="486770"/>
                    <a:pt x="209496" y="496013"/>
                    <a:pt x="181769" y="499094"/>
                  </a:cubicBezTo>
                  <a:lnTo>
                    <a:pt x="181769" y="341971"/>
                  </a:lnTo>
                  <a:cubicBezTo>
                    <a:pt x="209496" y="351214"/>
                    <a:pt x="231062" y="360457"/>
                    <a:pt x="246466" y="372780"/>
                  </a:cubicBezTo>
                  <a:cubicBezTo>
                    <a:pt x="261870" y="385103"/>
                    <a:pt x="268032" y="400507"/>
                    <a:pt x="268032" y="418992"/>
                  </a:cubicBezTo>
                  <a:cubicBezTo>
                    <a:pt x="264951" y="443639"/>
                    <a:pt x="258790" y="459043"/>
                    <a:pt x="243386" y="474447"/>
                  </a:cubicBez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2611977-2EFE-48F8-A190-43FF13AA6851}"/>
              </a:ext>
            </a:extLst>
          </p:cNvPr>
          <p:cNvSpPr/>
          <p:nvPr/>
        </p:nvSpPr>
        <p:spPr>
          <a:xfrm>
            <a:off x="12944602" y="8642749"/>
            <a:ext cx="4399929" cy="4466174"/>
          </a:xfrm>
          <a:custGeom>
            <a:avLst/>
            <a:gdLst>
              <a:gd name="connsiteX0" fmla="*/ 4399421 w 4399420"/>
              <a:gd name="connsiteY0" fmla="*/ 0 h 4465657"/>
              <a:gd name="connsiteX1" fmla="*/ 4399421 w 4399420"/>
              <a:gd name="connsiteY1" fmla="*/ 3154766 h 4465657"/>
              <a:gd name="connsiteX2" fmla="*/ 3730881 w 4399420"/>
              <a:gd name="connsiteY2" fmla="*/ 4042044 h 4465657"/>
              <a:gd name="connsiteX3" fmla="*/ 2301378 w 4399420"/>
              <a:gd name="connsiteY3" fmla="*/ 4451794 h 4465657"/>
              <a:gd name="connsiteX4" fmla="*/ 2094962 w 4399420"/>
              <a:gd name="connsiteY4" fmla="*/ 4451794 h 4465657"/>
              <a:gd name="connsiteX5" fmla="*/ 668540 w 4399420"/>
              <a:gd name="connsiteY5" fmla="*/ 4042044 h 4465657"/>
              <a:gd name="connsiteX6" fmla="*/ 0 w 4399420"/>
              <a:gd name="connsiteY6" fmla="*/ 3154766 h 4465657"/>
              <a:gd name="connsiteX7" fmla="*/ 0 w 4399420"/>
              <a:gd name="connsiteY7" fmla="*/ 0 h 4465657"/>
              <a:gd name="connsiteX8" fmla="*/ 2199711 w 4399420"/>
              <a:gd name="connsiteY8" fmla="*/ 2199710 h 4465657"/>
              <a:gd name="connsiteX9" fmla="*/ 3755528 w 4399420"/>
              <a:gd name="connsiteY9" fmla="*/ 1555817 h 4465657"/>
              <a:gd name="connsiteX10" fmla="*/ 4399421 w 4399420"/>
              <a:gd name="connsiteY10" fmla="*/ 0 h 446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99420" h="4465657">
                <a:moveTo>
                  <a:pt x="4399421" y="0"/>
                </a:moveTo>
                <a:lnTo>
                  <a:pt x="4399421" y="3154766"/>
                </a:lnTo>
                <a:cubicBezTo>
                  <a:pt x="4399421" y="3567597"/>
                  <a:pt x="4128307" y="3928054"/>
                  <a:pt x="3730881" y="4042044"/>
                </a:cubicBezTo>
                <a:lnTo>
                  <a:pt x="2301378" y="4451794"/>
                </a:lnTo>
                <a:cubicBezTo>
                  <a:pt x="2233599" y="4470279"/>
                  <a:pt x="2162741" y="4470279"/>
                  <a:pt x="2094962" y="4451794"/>
                </a:cubicBezTo>
                <a:lnTo>
                  <a:pt x="668540" y="4042044"/>
                </a:lnTo>
                <a:cubicBezTo>
                  <a:pt x="274194" y="3928054"/>
                  <a:pt x="0" y="3567597"/>
                  <a:pt x="0" y="3154766"/>
                </a:cubicBezTo>
                <a:lnTo>
                  <a:pt x="0" y="0"/>
                </a:lnTo>
                <a:cubicBezTo>
                  <a:pt x="0" y="1213845"/>
                  <a:pt x="985864" y="2199710"/>
                  <a:pt x="2199711" y="2199710"/>
                </a:cubicBezTo>
                <a:cubicBezTo>
                  <a:pt x="2806633" y="2199710"/>
                  <a:pt x="3358101" y="1953244"/>
                  <a:pt x="3755528" y="1555817"/>
                </a:cubicBezTo>
                <a:cubicBezTo>
                  <a:pt x="4152955" y="1155310"/>
                  <a:pt x="4399421" y="606923"/>
                  <a:pt x="4399421" y="0"/>
                </a:cubicBezTo>
                <a:close/>
              </a:path>
            </a:pathLst>
          </a:custGeom>
          <a:solidFill>
            <a:schemeClr val="accent4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3454203-8E46-4A81-9004-48E68F5A8A69}"/>
              </a:ext>
            </a:extLst>
          </p:cNvPr>
          <p:cNvSpPr/>
          <p:nvPr/>
        </p:nvSpPr>
        <p:spPr>
          <a:xfrm>
            <a:off x="13218829" y="9585591"/>
            <a:ext cx="3962400" cy="2415648"/>
          </a:xfrm>
          <a:custGeom>
            <a:avLst/>
            <a:gdLst>
              <a:gd name="connsiteX0" fmla="*/ 3961942 w 3961941"/>
              <a:gd name="connsiteY0" fmla="*/ 434397 h 2415368"/>
              <a:gd name="connsiteX1" fmla="*/ 1980971 w 3961941"/>
              <a:gd name="connsiteY1" fmla="*/ 2415368 h 2415368"/>
              <a:gd name="connsiteX2" fmla="*/ 0 w 3961941"/>
              <a:gd name="connsiteY2" fmla="*/ 434397 h 2415368"/>
              <a:gd name="connsiteX3" fmla="*/ 21565 w 3961941"/>
              <a:gd name="connsiteY3" fmla="*/ 150961 h 2415368"/>
              <a:gd name="connsiteX4" fmla="*/ 1928597 w 3961941"/>
              <a:gd name="connsiteY4" fmla="*/ 1253896 h 2415368"/>
              <a:gd name="connsiteX5" fmla="*/ 3484414 w 3961941"/>
              <a:gd name="connsiteY5" fmla="*/ 610004 h 2415368"/>
              <a:gd name="connsiteX6" fmla="*/ 3915730 w 3961941"/>
              <a:gd name="connsiteY6" fmla="*/ 0 h 2415368"/>
              <a:gd name="connsiteX7" fmla="*/ 3961942 w 3961941"/>
              <a:gd name="connsiteY7" fmla="*/ 434397 h 241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1941" h="2415368">
                <a:moveTo>
                  <a:pt x="3961942" y="434397"/>
                </a:moveTo>
                <a:cubicBezTo>
                  <a:pt x="3961942" y="1528090"/>
                  <a:pt x="3074664" y="2415368"/>
                  <a:pt x="1980971" y="2415368"/>
                </a:cubicBezTo>
                <a:cubicBezTo>
                  <a:pt x="887278" y="2415368"/>
                  <a:pt x="0" y="1528090"/>
                  <a:pt x="0" y="434397"/>
                </a:cubicBezTo>
                <a:cubicBezTo>
                  <a:pt x="0" y="338891"/>
                  <a:pt x="6161" y="243386"/>
                  <a:pt x="21565" y="150961"/>
                </a:cubicBezTo>
                <a:cubicBezTo>
                  <a:pt x="400507" y="810257"/>
                  <a:pt x="1112178" y="1253896"/>
                  <a:pt x="1928597" y="1253896"/>
                </a:cubicBezTo>
                <a:cubicBezTo>
                  <a:pt x="2535520" y="1253896"/>
                  <a:pt x="3086987" y="1007430"/>
                  <a:pt x="3484414" y="610004"/>
                </a:cubicBezTo>
                <a:cubicBezTo>
                  <a:pt x="3660021" y="434397"/>
                  <a:pt x="3807901" y="227981"/>
                  <a:pt x="3915730" y="0"/>
                </a:cubicBezTo>
                <a:cubicBezTo>
                  <a:pt x="3943458" y="141718"/>
                  <a:pt x="3961942" y="286517"/>
                  <a:pt x="3961942" y="43439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6B2FD9A-A73C-46D9-AFC7-30F4354FB8B0}"/>
              </a:ext>
            </a:extLst>
          </p:cNvPr>
          <p:cNvSpPr/>
          <p:nvPr/>
        </p:nvSpPr>
        <p:spPr>
          <a:xfrm>
            <a:off x="12944602" y="2215402"/>
            <a:ext cx="4399929" cy="8627312"/>
          </a:xfrm>
          <a:custGeom>
            <a:avLst/>
            <a:gdLst>
              <a:gd name="connsiteX0" fmla="*/ 2763502 w 4399420"/>
              <a:gd name="connsiteY0" fmla="*/ 0 h 8626313"/>
              <a:gd name="connsiteX1" fmla="*/ 2199711 w 4399420"/>
              <a:gd name="connsiteY1" fmla="*/ 0 h 8626313"/>
              <a:gd name="connsiteX2" fmla="*/ 0 w 4399420"/>
              <a:gd name="connsiteY2" fmla="*/ 0 h 8626313"/>
              <a:gd name="connsiteX3" fmla="*/ 0 w 4399420"/>
              <a:gd name="connsiteY3" fmla="*/ 6426604 h 8626313"/>
              <a:gd name="connsiteX4" fmla="*/ 2199711 w 4399420"/>
              <a:gd name="connsiteY4" fmla="*/ 8626314 h 8626313"/>
              <a:gd name="connsiteX5" fmla="*/ 2199711 w 4399420"/>
              <a:gd name="connsiteY5" fmla="*/ 8626314 h 8626313"/>
              <a:gd name="connsiteX6" fmla="*/ 2199711 w 4399420"/>
              <a:gd name="connsiteY6" fmla="*/ 8626314 h 8626313"/>
              <a:gd name="connsiteX7" fmla="*/ 4399421 w 4399420"/>
              <a:gd name="connsiteY7" fmla="*/ 6426604 h 8626313"/>
              <a:gd name="connsiteX8" fmla="*/ 4399421 w 4399420"/>
              <a:gd name="connsiteY8" fmla="*/ 1635919 h 8626313"/>
              <a:gd name="connsiteX9" fmla="*/ 2763502 w 4399420"/>
              <a:gd name="connsiteY9" fmla="*/ 0 h 862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99420" h="8626313">
                <a:moveTo>
                  <a:pt x="2763502" y="0"/>
                </a:moveTo>
                <a:lnTo>
                  <a:pt x="2199711" y="0"/>
                </a:lnTo>
                <a:lnTo>
                  <a:pt x="0" y="0"/>
                </a:lnTo>
                <a:lnTo>
                  <a:pt x="0" y="6426604"/>
                </a:lnTo>
                <a:cubicBezTo>
                  <a:pt x="0" y="7640449"/>
                  <a:pt x="985864" y="8626314"/>
                  <a:pt x="2199711" y="8626314"/>
                </a:cubicBezTo>
                <a:lnTo>
                  <a:pt x="2199711" y="8626314"/>
                </a:lnTo>
                <a:lnTo>
                  <a:pt x="2199711" y="8626314"/>
                </a:lnTo>
                <a:cubicBezTo>
                  <a:pt x="3413556" y="8626314"/>
                  <a:pt x="4399421" y="7640449"/>
                  <a:pt x="4399421" y="6426604"/>
                </a:cubicBezTo>
                <a:lnTo>
                  <a:pt x="4399421" y="1635919"/>
                </a:lnTo>
                <a:cubicBezTo>
                  <a:pt x="4399421" y="733237"/>
                  <a:pt x="3666183" y="0"/>
                  <a:pt x="2763502" y="0"/>
                </a:cubicBezTo>
                <a:close/>
              </a:path>
            </a:pathLst>
          </a:custGeom>
          <a:solidFill>
            <a:srgbClr val="FFFFFF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21C425E-B29A-4EE4-9434-5EE6C80B28AE}"/>
              </a:ext>
            </a:extLst>
          </p:cNvPr>
          <p:cNvSpPr/>
          <p:nvPr/>
        </p:nvSpPr>
        <p:spPr>
          <a:xfrm>
            <a:off x="15126081" y="2215402"/>
            <a:ext cx="2221532" cy="8624230"/>
          </a:xfrm>
          <a:custGeom>
            <a:avLst/>
            <a:gdLst>
              <a:gd name="connsiteX0" fmla="*/ 582276 w 2221275"/>
              <a:gd name="connsiteY0" fmla="*/ 0 h 8623232"/>
              <a:gd name="connsiteX1" fmla="*/ 542226 w 2221275"/>
              <a:gd name="connsiteY1" fmla="*/ 0 h 8623232"/>
              <a:gd name="connsiteX2" fmla="*/ 2178144 w 2221275"/>
              <a:gd name="connsiteY2" fmla="*/ 1635919 h 8623232"/>
              <a:gd name="connsiteX3" fmla="*/ 2178144 w 2221275"/>
              <a:gd name="connsiteY3" fmla="*/ 6423523 h 8623232"/>
              <a:gd name="connsiteX4" fmla="*/ 0 w 2221275"/>
              <a:gd name="connsiteY4" fmla="*/ 8623233 h 8623232"/>
              <a:gd name="connsiteX5" fmla="*/ 21565 w 2221275"/>
              <a:gd name="connsiteY5" fmla="*/ 8623233 h 8623232"/>
              <a:gd name="connsiteX6" fmla="*/ 21565 w 2221275"/>
              <a:gd name="connsiteY6" fmla="*/ 8623233 h 8623232"/>
              <a:gd name="connsiteX7" fmla="*/ 21565 w 2221275"/>
              <a:gd name="connsiteY7" fmla="*/ 8623233 h 8623232"/>
              <a:gd name="connsiteX8" fmla="*/ 2221276 w 2221275"/>
              <a:gd name="connsiteY8" fmla="*/ 6423523 h 8623232"/>
              <a:gd name="connsiteX9" fmla="*/ 2221276 w 2221275"/>
              <a:gd name="connsiteY9" fmla="*/ 1635919 h 8623232"/>
              <a:gd name="connsiteX10" fmla="*/ 582276 w 2221275"/>
              <a:gd name="connsiteY10" fmla="*/ 0 h 862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1275" h="8623232">
                <a:moveTo>
                  <a:pt x="582276" y="0"/>
                </a:moveTo>
                <a:lnTo>
                  <a:pt x="542226" y="0"/>
                </a:lnTo>
                <a:cubicBezTo>
                  <a:pt x="1444907" y="0"/>
                  <a:pt x="2178144" y="733237"/>
                  <a:pt x="2178144" y="1635919"/>
                </a:cubicBezTo>
                <a:lnTo>
                  <a:pt x="2178144" y="6423523"/>
                </a:lnTo>
                <a:cubicBezTo>
                  <a:pt x="2178144" y="7631207"/>
                  <a:pt x="1204603" y="8610909"/>
                  <a:pt x="0" y="8623233"/>
                </a:cubicBezTo>
                <a:cubicBezTo>
                  <a:pt x="6161" y="8623233"/>
                  <a:pt x="12323" y="8623233"/>
                  <a:pt x="21565" y="8623233"/>
                </a:cubicBezTo>
                <a:lnTo>
                  <a:pt x="21565" y="8623233"/>
                </a:lnTo>
                <a:lnTo>
                  <a:pt x="21565" y="8623233"/>
                </a:lnTo>
                <a:cubicBezTo>
                  <a:pt x="1235412" y="8623233"/>
                  <a:pt x="2221276" y="7637368"/>
                  <a:pt x="2221276" y="6423523"/>
                </a:cubicBezTo>
                <a:lnTo>
                  <a:pt x="2221276" y="1635919"/>
                </a:lnTo>
                <a:cubicBezTo>
                  <a:pt x="2218195" y="733237"/>
                  <a:pt x="1484958" y="0"/>
                  <a:pt x="582276" y="0"/>
                </a:cubicBezTo>
                <a:close/>
              </a:path>
            </a:pathLst>
          </a:custGeom>
          <a:solidFill>
            <a:srgbClr val="FFFFFF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F838FA9-20F4-4DD3-A538-0B03A1DB4286}"/>
              </a:ext>
            </a:extLst>
          </p:cNvPr>
          <p:cNvSpPr/>
          <p:nvPr/>
        </p:nvSpPr>
        <p:spPr>
          <a:xfrm>
            <a:off x="13699493" y="6633817"/>
            <a:ext cx="2890150" cy="1586809"/>
          </a:xfrm>
          <a:custGeom>
            <a:avLst/>
            <a:gdLst>
              <a:gd name="connsiteX0" fmla="*/ 0 w 2889815"/>
              <a:gd name="connsiteY0" fmla="*/ 0 h 1586625"/>
              <a:gd name="connsiteX1" fmla="*/ 2889814 w 2889815"/>
              <a:gd name="connsiteY1" fmla="*/ 0 h 1586625"/>
              <a:gd name="connsiteX2" fmla="*/ 2889814 w 2889815"/>
              <a:gd name="connsiteY2" fmla="*/ 1586625 h 1586625"/>
              <a:gd name="connsiteX3" fmla="*/ 0 w 2889815"/>
              <a:gd name="connsiteY3" fmla="*/ 1586625 h 158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9815" h="1586625">
                <a:moveTo>
                  <a:pt x="0" y="0"/>
                </a:moveTo>
                <a:lnTo>
                  <a:pt x="2889814" y="0"/>
                </a:lnTo>
                <a:lnTo>
                  <a:pt x="2889814" y="1586625"/>
                </a:lnTo>
                <a:lnTo>
                  <a:pt x="0" y="1586625"/>
                </a:lnTo>
                <a:close/>
              </a:path>
            </a:pathLst>
          </a:custGeom>
          <a:noFill/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grpSp>
        <p:nvGrpSpPr>
          <p:cNvPr id="68" name="Graphic 4">
            <a:extLst>
              <a:ext uri="{FF2B5EF4-FFF2-40B4-BE49-F238E27FC236}">
                <a16:creationId xmlns:a16="http://schemas.microsoft.com/office/drawing/2014/main" id="{99AFDE42-E510-4361-A67B-851D0934E20D}"/>
              </a:ext>
            </a:extLst>
          </p:cNvPr>
          <p:cNvGrpSpPr/>
          <p:nvPr/>
        </p:nvGrpSpPr>
        <p:grpSpPr>
          <a:xfrm>
            <a:off x="14482243" y="8989652"/>
            <a:ext cx="1257406" cy="1283042"/>
            <a:chOff x="14185423" y="8178403"/>
            <a:chExt cx="1257260" cy="1282894"/>
          </a:xfrm>
          <a:solidFill>
            <a:srgbClr val="F4A26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193536-D62E-4AF3-AC33-B596FC2B6FCA}"/>
                </a:ext>
              </a:extLst>
            </p:cNvPr>
            <p:cNvSpPr/>
            <p:nvPr/>
          </p:nvSpPr>
          <p:spPr>
            <a:xfrm>
              <a:off x="14339336" y="8426139"/>
              <a:ext cx="948894" cy="948895"/>
            </a:xfrm>
            <a:custGeom>
              <a:avLst/>
              <a:gdLst>
                <a:gd name="connsiteX0" fmla="*/ 474447 w 948894"/>
                <a:gd name="connsiteY0" fmla="*/ 0 h 948895"/>
                <a:gd name="connsiteX1" fmla="*/ 0 w 948894"/>
                <a:gd name="connsiteY1" fmla="*/ 474448 h 948895"/>
                <a:gd name="connsiteX2" fmla="*/ 474447 w 948894"/>
                <a:gd name="connsiteY2" fmla="*/ 948895 h 948895"/>
                <a:gd name="connsiteX3" fmla="*/ 948894 w 948894"/>
                <a:gd name="connsiteY3" fmla="*/ 474448 h 948895"/>
                <a:gd name="connsiteX4" fmla="*/ 474447 w 948894"/>
                <a:gd name="connsiteY4" fmla="*/ 0 h 948895"/>
                <a:gd name="connsiteX5" fmla="*/ 474447 w 948894"/>
                <a:gd name="connsiteY5" fmla="*/ 902683 h 948895"/>
                <a:gd name="connsiteX6" fmla="*/ 46212 w 948894"/>
                <a:gd name="connsiteY6" fmla="*/ 474448 h 948895"/>
                <a:gd name="connsiteX7" fmla="*/ 474447 w 948894"/>
                <a:gd name="connsiteY7" fmla="*/ 46212 h 948895"/>
                <a:gd name="connsiteX8" fmla="*/ 902682 w 948894"/>
                <a:gd name="connsiteY8" fmla="*/ 474448 h 948895"/>
                <a:gd name="connsiteX9" fmla="*/ 474447 w 948894"/>
                <a:gd name="connsiteY9" fmla="*/ 902683 h 9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8894" h="948895">
                  <a:moveTo>
                    <a:pt x="474447" y="0"/>
                  </a:moveTo>
                  <a:cubicBezTo>
                    <a:pt x="212577" y="0"/>
                    <a:pt x="0" y="212577"/>
                    <a:pt x="0" y="474448"/>
                  </a:cubicBezTo>
                  <a:cubicBezTo>
                    <a:pt x="0" y="736318"/>
                    <a:pt x="212577" y="948895"/>
                    <a:pt x="474447" y="948895"/>
                  </a:cubicBezTo>
                  <a:cubicBezTo>
                    <a:pt x="736317" y="948895"/>
                    <a:pt x="948894" y="736318"/>
                    <a:pt x="948894" y="474448"/>
                  </a:cubicBezTo>
                  <a:cubicBezTo>
                    <a:pt x="948894" y="212577"/>
                    <a:pt x="736317" y="0"/>
                    <a:pt x="474447" y="0"/>
                  </a:cubicBezTo>
                  <a:close/>
                  <a:moveTo>
                    <a:pt x="474447" y="902683"/>
                  </a:moveTo>
                  <a:cubicBezTo>
                    <a:pt x="237223" y="902683"/>
                    <a:pt x="46212" y="711671"/>
                    <a:pt x="46212" y="474448"/>
                  </a:cubicBezTo>
                  <a:cubicBezTo>
                    <a:pt x="46212" y="237224"/>
                    <a:pt x="237223" y="46212"/>
                    <a:pt x="474447" y="46212"/>
                  </a:cubicBezTo>
                  <a:cubicBezTo>
                    <a:pt x="711670" y="46212"/>
                    <a:pt x="902682" y="237224"/>
                    <a:pt x="902682" y="474448"/>
                  </a:cubicBezTo>
                  <a:cubicBezTo>
                    <a:pt x="902682" y="711671"/>
                    <a:pt x="708590" y="902683"/>
                    <a:pt x="474447" y="902683"/>
                  </a:cubicBez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CEBAAD5-0111-4756-88D3-86B638FEE7A2}"/>
                </a:ext>
              </a:extLst>
            </p:cNvPr>
            <p:cNvSpPr/>
            <p:nvPr/>
          </p:nvSpPr>
          <p:spPr>
            <a:xfrm>
              <a:off x="14702103" y="8651040"/>
              <a:ext cx="139407" cy="400507"/>
            </a:xfrm>
            <a:custGeom>
              <a:avLst/>
              <a:gdLst>
                <a:gd name="connsiteX0" fmla="*/ 117841 w 139407"/>
                <a:gd name="connsiteY0" fmla="*/ 0 h 400507"/>
                <a:gd name="connsiteX1" fmla="*/ 96276 w 139407"/>
                <a:gd name="connsiteY1" fmla="*/ 21566 h 400507"/>
                <a:gd name="connsiteX2" fmla="*/ 96276 w 139407"/>
                <a:gd name="connsiteY2" fmla="*/ 271113 h 400507"/>
                <a:gd name="connsiteX3" fmla="*/ 6932 w 139407"/>
                <a:gd name="connsiteY3" fmla="*/ 360457 h 400507"/>
                <a:gd name="connsiteX4" fmla="*/ 6932 w 139407"/>
                <a:gd name="connsiteY4" fmla="*/ 394346 h 400507"/>
                <a:gd name="connsiteX5" fmla="*/ 22336 w 139407"/>
                <a:gd name="connsiteY5" fmla="*/ 400507 h 400507"/>
                <a:gd name="connsiteX6" fmla="*/ 37741 w 139407"/>
                <a:gd name="connsiteY6" fmla="*/ 394346 h 400507"/>
                <a:gd name="connsiteX7" fmla="*/ 133245 w 139407"/>
                <a:gd name="connsiteY7" fmla="*/ 298840 h 400507"/>
                <a:gd name="connsiteX8" fmla="*/ 139407 w 139407"/>
                <a:gd name="connsiteY8" fmla="*/ 283436 h 400507"/>
                <a:gd name="connsiteX9" fmla="*/ 139407 w 139407"/>
                <a:gd name="connsiteY9" fmla="*/ 24647 h 400507"/>
                <a:gd name="connsiteX10" fmla="*/ 117841 w 139407"/>
                <a:gd name="connsiteY10" fmla="*/ 0 h 40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407" h="400507">
                  <a:moveTo>
                    <a:pt x="117841" y="0"/>
                  </a:moveTo>
                  <a:cubicBezTo>
                    <a:pt x="105518" y="0"/>
                    <a:pt x="96276" y="9243"/>
                    <a:pt x="96276" y="21566"/>
                  </a:cubicBezTo>
                  <a:lnTo>
                    <a:pt x="96276" y="271113"/>
                  </a:lnTo>
                  <a:lnTo>
                    <a:pt x="6932" y="360457"/>
                  </a:lnTo>
                  <a:cubicBezTo>
                    <a:pt x="-2311" y="369699"/>
                    <a:pt x="-2311" y="385103"/>
                    <a:pt x="6932" y="394346"/>
                  </a:cubicBezTo>
                  <a:cubicBezTo>
                    <a:pt x="10012" y="397427"/>
                    <a:pt x="16174" y="400507"/>
                    <a:pt x="22336" y="400507"/>
                  </a:cubicBezTo>
                  <a:cubicBezTo>
                    <a:pt x="28498" y="400507"/>
                    <a:pt x="34660" y="397427"/>
                    <a:pt x="37741" y="394346"/>
                  </a:cubicBezTo>
                  <a:lnTo>
                    <a:pt x="133245" y="298840"/>
                  </a:lnTo>
                  <a:cubicBezTo>
                    <a:pt x="136326" y="295760"/>
                    <a:pt x="139407" y="289598"/>
                    <a:pt x="139407" y="283436"/>
                  </a:cubicBezTo>
                  <a:lnTo>
                    <a:pt x="139407" y="24647"/>
                  </a:lnTo>
                  <a:cubicBezTo>
                    <a:pt x="139407" y="9243"/>
                    <a:pt x="130165" y="0"/>
                    <a:pt x="117841" y="0"/>
                  </a:cubicBez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9ED04C2-63B0-4C99-B06E-5E3F0318F342}"/>
                </a:ext>
              </a:extLst>
            </p:cNvPr>
            <p:cNvSpPr/>
            <p:nvPr/>
          </p:nvSpPr>
          <p:spPr>
            <a:xfrm>
              <a:off x="14185423" y="8209314"/>
              <a:ext cx="415907" cy="361624"/>
            </a:xfrm>
            <a:custGeom>
              <a:avLst/>
              <a:gdLst>
                <a:gd name="connsiteX0" fmla="*/ 261742 w 415907"/>
                <a:gd name="connsiteY0" fmla="*/ 309250 h 361624"/>
                <a:gd name="connsiteX1" fmla="*/ 280226 w 415907"/>
                <a:gd name="connsiteY1" fmla="*/ 318493 h 361624"/>
                <a:gd name="connsiteX2" fmla="*/ 292550 w 415907"/>
                <a:gd name="connsiteY2" fmla="*/ 315412 h 361624"/>
                <a:gd name="connsiteX3" fmla="*/ 298711 w 415907"/>
                <a:gd name="connsiteY3" fmla="*/ 284604 h 361624"/>
                <a:gd name="connsiteX4" fmla="*/ 252499 w 415907"/>
                <a:gd name="connsiteY4" fmla="*/ 219906 h 361624"/>
                <a:gd name="connsiteX5" fmla="*/ 406540 w 415907"/>
                <a:gd name="connsiteY5" fmla="*/ 108997 h 361624"/>
                <a:gd name="connsiteX6" fmla="*/ 412702 w 415907"/>
                <a:gd name="connsiteY6" fmla="*/ 78188 h 361624"/>
                <a:gd name="connsiteX7" fmla="*/ 270984 w 415907"/>
                <a:gd name="connsiteY7" fmla="*/ 1168 h 361624"/>
                <a:gd name="connsiteX8" fmla="*/ 104620 w 415907"/>
                <a:gd name="connsiteY8" fmla="*/ 50461 h 361624"/>
                <a:gd name="connsiteX9" fmla="*/ 33760 w 415907"/>
                <a:gd name="connsiteY9" fmla="*/ 352382 h 361624"/>
                <a:gd name="connsiteX10" fmla="*/ 52245 w 415907"/>
                <a:gd name="connsiteY10" fmla="*/ 361625 h 361624"/>
                <a:gd name="connsiteX11" fmla="*/ 64568 w 415907"/>
                <a:gd name="connsiteY11" fmla="*/ 358544 h 361624"/>
                <a:gd name="connsiteX12" fmla="*/ 215530 w 415907"/>
                <a:gd name="connsiteY12" fmla="*/ 247634 h 361624"/>
                <a:gd name="connsiteX13" fmla="*/ 261742 w 415907"/>
                <a:gd name="connsiteY13" fmla="*/ 309250 h 361624"/>
                <a:gd name="connsiteX14" fmla="*/ 55326 w 415907"/>
                <a:gd name="connsiteY14" fmla="*/ 303089 h 361624"/>
                <a:gd name="connsiteX15" fmla="*/ 126185 w 415907"/>
                <a:gd name="connsiteY15" fmla="*/ 84350 h 361624"/>
                <a:gd name="connsiteX16" fmla="*/ 249418 w 415907"/>
                <a:gd name="connsiteY16" fmla="*/ 44299 h 361624"/>
                <a:gd name="connsiteX17" fmla="*/ 264822 w 415907"/>
                <a:gd name="connsiteY17" fmla="*/ 44299 h 361624"/>
                <a:gd name="connsiteX18" fmla="*/ 357247 w 415907"/>
                <a:gd name="connsiteY18" fmla="*/ 84350 h 361624"/>
                <a:gd name="connsiteX19" fmla="*/ 55326 w 415907"/>
                <a:gd name="connsiteY19" fmla="*/ 303089 h 36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5907" h="361624">
                  <a:moveTo>
                    <a:pt x="261742" y="309250"/>
                  </a:moveTo>
                  <a:cubicBezTo>
                    <a:pt x="264822" y="315412"/>
                    <a:pt x="274065" y="318493"/>
                    <a:pt x="280226" y="318493"/>
                  </a:cubicBezTo>
                  <a:cubicBezTo>
                    <a:pt x="286388" y="318493"/>
                    <a:pt x="289469" y="318493"/>
                    <a:pt x="292550" y="315412"/>
                  </a:cubicBezTo>
                  <a:cubicBezTo>
                    <a:pt x="301792" y="309250"/>
                    <a:pt x="304873" y="293846"/>
                    <a:pt x="298711" y="284604"/>
                  </a:cubicBezTo>
                  <a:lnTo>
                    <a:pt x="252499" y="219906"/>
                  </a:lnTo>
                  <a:lnTo>
                    <a:pt x="406540" y="108997"/>
                  </a:lnTo>
                  <a:cubicBezTo>
                    <a:pt x="415783" y="102835"/>
                    <a:pt x="418863" y="87431"/>
                    <a:pt x="412702" y="78188"/>
                  </a:cubicBezTo>
                  <a:cubicBezTo>
                    <a:pt x="381894" y="35057"/>
                    <a:pt x="329520" y="7330"/>
                    <a:pt x="270984" y="1168"/>
                  </a:cubicBezTo>
                  <a:cubicBezTo>
                    <a:pt x="212449" y="-4994"/>
                    <a:pt x="153913" y="13491"/>
                    <a:pt x="104620" y="50461"/>
                  </a:cubicBezTo>
                  <a:cubicBezTo>
                    <a:pt x="-128" y="127482"/>
                    <a:pt x="-30937" y="263038"/>
                    <a:pt x="33760" y="352382"/>
                  </a:cubicBezTo>
                  <a:cubicBezTo>
                    <a:pt x="36841" y="358544"/>
                    <a:pt x="46084" y="361625"/>
                    <a:pt x="52245" y="361625"/>
                  </a:cubicBezTo>
                  <a:cubicBezTo>
                    <a:pt x="58407" y="361625"/>
                    <a:pt x="61488" y="361625"/>
                    <a:pt x="64568" y="358544"/>
                  </a:cubicBezTo>
                  <a:lnTo>
                    <a:pt x="215530" y="247634"/>
                  </a:lnTo>
                  <a:lnTo>
                    <a:pt x="261742" y="309250"/>
                  </a:lnTo>
                  <a:close/>
                  <a:moveTo>
                    <a:pt x="55326" y="303089"/>
                  </a:moveTo>
                  <a:cubicBezTo>
                    <a:pt x="21437" y="232230"/>
                    <a:pt x="52245" y="139805"/>
                    <a:pt x="126185" y="84350"/>
                  </a:cubicBezTo>
                  <a:cubicBezTo>
                    <a:pt x="163155" y="56623"/>
                    <a:pt x="206286" y="44299"/>
                    <a:pt x="249418" y="44299"/>
                  </a:cubicBezTo>
                  <a:cubicBezTo>
                    <a:pt x="255580" y="44299"/>
                    <a:pt x="258661" y="44299"/>
                    <a:pt x="264822" y="44299"/>
                  </a:cubicBezTo>
                  <a:cubicBezTo>
                    <a:pt x="301792" y="47380"/>
                    <a:pt x="335682" y="62784"/>
                    <a:pt x="357247" y="84350"/>
                  </a:cubicBezTo>
                  <a:lnTo>
                    <a:pt x="55326" y="303089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9769C26-ECAB-4C66-8D59-4BC37B3C71AC}"/>
                </a:ext>
              </a:extLst>
            </p:cNvPr>
            <p:cNvSpPr/>
            <p:nvPr/>
          </p:nvSpPr>
          <p:spPr>
            <a:xfrm>
              <a:off x="15022002" y="8178403"/>
              <a:ext cx="420681" cy="361727"/>
            </a:xfrm>
            <a:custGeom>
              <a:avLst/>
              <a:gdLst>
                <a:gd name="connsiteX0" fmla="*/ 315521 w 420681"/>
                <a:gd name="connsiteY0" fmla="*/ 50564 h 361727"/>
                <a:gd name="connsiteX1" fmla="*/ 4357 w 420681"/>
                <a:gd name="connsiteY1" fmla="*/ 78291 h 361727"/>
                <a:gd name="connsiteX2" fmla="*/ 1276 w 420681"/>
                <a:gd name="connsiteY2" fmla="*/ 96776 h 361727"/>
                <a:gd name="connsiteX3" fmla="*/ 10519 w 420681"/>
                <a:gd name="connsiteY3" fmla="*/ 112181 h 361727"/>
                <a:gd name="connsiteX4" fmla="*/ 164561 w 420681"/>
                <a:gd name="connsiteY4" fmla="*/ 223090 h 361727"/>
                <a:gd name="connsiteX5" fmla="*/ 118348 w 420681"/>
                <a:gd name="connsiteY5" fmla="*/ 287788 h 361727"/>
                <a:gd name="connsiteX6" fmla="*/ 124509 w 420681"/>
                <a:gd name="connsiteY6" fmla="*/ 318596 h 361727"/>
                <a:gd name="connsiteX7" fmla="*/ 136832 w 420681"/>
                <a:gd name="connsiteY7" fmla="*/ 321677 h 361727"/>
                <a:gd name="connsiteX8" fmla="*/ 155318 w 420681"/>
                <a:gd name="connsiteY8" fmla="*/ 312434 h 361727"/>
                <a:gd name="connsiteX9" fmla="*/ 201530 w 420681"/>
                <a:gd name="connsiteY9" fmla="*/ 247737 h 361727"/>
                <a:gd name="connsiteX10" fmla="*/ 352490 w 420681"/>
                <a:gd name="connsiteY10" fmla="*/ 358647 h 361727"/>
                <a:gd name="connsiteX11" fmla="*/ 364814 w 420681"/>
                <a:gd name="connsiteY11" fmla="*/ 361728 h 361727"/>
                <a:gd name="connsiteX12" fmla="*/ 367894 w 420681"/>
                <a:gd name="connsiteY12" fmla="*/ 361728 h 361727"/>
                <a:gd name="connsiteX13" fmla="*/ 383298 w 420681"/>
                <a:gd name="connsiteY13" fmla="*/ 352485 h 361727"/>
                <a:gd name="connsiteX14" fmla="*/ 315521 w 420681"/>
                <a:gd name="connsiteY14" fmla="*/ 50564 h 361727"/>
                <a:gd name="connsiteX15" fmla="*/ 361733 w 420681"/>
                <a:gd name="connsiteY15" fmla="*/ 309353 h 361727"/>
                <a:gd name="connsiteX16" fmla="*/ 59812 w 420681"/>
                <a:gd name="connsiteY16" fmla="*/ 90615 h 361727"/>
                <a:gd name="connsiteX17" fmla="*/ 290874 w 420681"/>
                <a:gd name="connsiteY17" fmla="*/ 90615 h 361727"/>
                <a:gd name="connsiteX18" fmla="*/ 361733 w 420681"/>
                <a:gd name="connsiteY18" fmla="*/ 309353 h 36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0681" h="361727">
                  <a:moveTo>
                    <a:pt x="315521" y="50564"/>
                  </a:moveTo>
                  <a:cubicBezTo>
                    <a:pt x="210773" y="-26457"/>
                    <a:pt x="72136" y="-14134"/>
                    <a:pt x="4357" y="78291"/>
                  </a:cubicBezTo>
                  <a:cubicBezTo>
                    <a:pt x="1276" y="84453"/>
                    <a:pt x="-1805" y="90615"/>
                    <a:pt x="1276" y="96776"/>
                  </a:cubicBezTo>
                  <a:cubicBezTo>
                    <a:pt x="1276" y="102938"/>
                    <a:pt x="4357" y="109100"/>
                    <a:pt x="10519" y="112181"/>
                  </a:cubicBezTo>
                  <a:lnTo>
                    <a:pt x="164561" y="223090"/>
                  </a:lnTo>
                  <a:lnTo>
                    <a:pt x="118348" y="287788"/>
                  </a:lnTo>
                  <a:cubicBezTo>
                    <a:pt x="112186" y="297030"/>
                    <a:pt x="112186" y="312434"/>
                    <a:pt x="124509" y="318596"/>
                  </a:cubicBezTo>
                  <a:cubicBezTo>
                    <a:pt x="127590" y="321677"/>
                    <a:pt x="133752" y="321677"/>
                    <a:pt x="136832" y="321677"/>
                  </a:cubicBezTo>
                  <a:cubicBezTo>
                    <a:pt x="142994" y="321677"/>
                    <a:pt x="152237" y="318596"/>
                    <a:pt x="155318" y="312434"/>
                  </a:cubicBezTo>
                  <a:lnTo>
                    <a:pt x="201530" y="247737"/>
                  </a:lnTo>
                  <a:lnTo>
                    <a:pt x="352490" y="358647"/>
                  </a:lnTo>
                  <a:cubicBezTo>
                    <a:pt x="355571" y="361728"/>
                    <a:pt x="361733" y="361728"/>
                    <a:pt x="364814" y="361728"/>
                  </a:cubicBezTo>
                  <a:cubicBezTo>
                    <a:pt x="364814" y="361728"/>
                    <a:pt x="367894" y="361728"/>
                    <a:pt x="367894" y="361728"/>
                  </a:cubicBezTo>
                  <a:cubicBezTo>
                    <a:pt x="374056" y="361728"/>
                    <a:pt x="380218" y="358647"/>
                    <a:pt x="383298" y="352485"/>
                  </a:cubicBezTo>
                  <a:cubicBezTo>
                    <a:pt x="454158" y="263141"/>
                    <a:pt x="420269" y="127585"/>
                    <a:pt x="315521" y="50564"/>
                  </a:cubicBezTo>
                  <a:close/>
                  <a:moveTo>
                    <a:pt x="361733" y="309353"/>
                  </a:moveTo>
                  <a:lnTo>
                    <a:pt x="59812" y="90615"/>
                  </a:lnTo>
                  <a:cubicBezTo>
                    <a:pt x="115267" y="35160"/>
                    <a:pt x="213853" y="35160"/>
                    <a:pt x="290874" y="90615"/>
                  </a:cubicBezTo>
                  <a:cubicBezTo>
                    <a:pt x="367894" y="146070"/>
                    <a:pt x="395623" y="238495"/>
                    <a:pt x="361733" y="309353"/>
                  </a:cubicBez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5A6CDA-63CE-4CAD-82A0-8A4D708AA74B}"/>
                </a:ext>
              </a:extLst>
            </p:cNvPr>
            <p:cNvSpPr/>
            <p:nvPr/>
          </p:nvSpPr>
          <p:spPr>
            <a:xfrm>
              <a:off x="14717687" y="8284422"/>
              <a:ext cx="191601" cy="107828"/>
            </a:xfrm>
            <a:custGeom>
              <a:avLst/>
              <a:gdLst>
                <a:gd name="connsiteX0" fmla="*/ 22156 w 191601"/>
                <a:gd name="connsiteY0" fmla="*/ 43131 h 107828"/>
                <a:gd name="connsiteX1" fmla="*/ 74530 w 191601"/>
                <a:gd name="connsiteY1" fmla="*/ 43131 h 107828"/>
                <a:gd name="connsiteX2" fmla="*/ 74530 w 191601"/>
                <a:gd name="connsiteY2" fmla="*/ 86263 h 107828"/>
                <a:gd name="connsiteX3" fmla="*/ 96096 w 191601"/>
                <a:gd name="connsiteY3" fmla="*/ 107829 h 107828"/>
                <a:gd name="connsiteX4" fmla="*/ 117661 w 191601"/>
                <a:gd name="connsiteY4" fmla="*/ 86263 h 107828"/>
                <a:gd name="connsiteX5" fmla="*/ 117661 w 191601"/>
                <a:gd name="connsiteY5" fmla="*/ 43131 h 107828"/>
                <a:gd name="connsiteX6" fmla="*/ 170036 w 191601"/>
                <a:gd name="connsiteY6" fmla="*/ 43131 h 107828"/>
                <a:gd name="connsiteX7" fmla="*/ 191602 w 191601"/>
                <a:gd name="connsiteY7" fmla="*/ 21566 h 107828"/>
                <a:gd name="connsiteX8" fmla="*/ 170036 w 191601"/>
                <a:gd name="connsiteY8" fmla="*/ 0 h 107828"/>
                <a:gd name="connsiteX9" fmla="*/ 22156 w 191601"/>
                <a:gd name="connsiteY9" fmla="*/ 0 h 107828"/>
                <a:gd name="connsiteX10" fmla="*/ 590 w 191601"/>
                <a:gd name="connsiteY10" fmla="*/ 21566 h 107828"/>
                <a:gd name="connsiteX11" fmla="*/ 22156 w 191601"/>
                <a:gd name="connsiteY11" fmla="*/ 43131 h 10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1601" h="107828">
                  <a:moveTo>
                    <a:pt x="22156" y="43131"/>
                  </a:moveTo>
                  <a:lnTo>
                    <a:pt x="74530" y="43131"/>
                  </a:lnTo>
                  <a:lnTo>
                    <a:pt x="74530" y="86263"/>
                  </a:lnTo>
                  <a:cubicBezTo>
                    <a:pt x="74530" y="98586"/>
                    <a:pt x="83773" y="107829"/>
                    <a:pt x="96096" y="107829"/>
                  </a:cubicBezTo>
                  <a:cubicBezTo>
                    <a:pt x="108419" y="107829"/>
                    <a:pt x="117661" y="98586"/>
                    <a:pt x="117661" y="86263"/>
                  </a:cubicBezTo>
                  <a:lnTo>
                    <a:pt x="117661" y="43131"/>
                  </a:lnTo>
                  <a:lnTo>
                    <a:pt x="170036" y="43131"/>
                  </a:lnTo>
                  <a:cubicBezTo>
                    <a:pt x="182359" y="43131"/>
                    <a:pt x="191602" y="33889"/>
                    <a:pt x="191602" y="21566"/>
                  </a:cubicBezTo>
                  <a:cubicBezTo>
                    <a:pt x="191602" y="9243"/>
                    <a:pt x="182359" y="0"/>
                    <a:pt x="170036" y="0"/>
                  </a:cubicBezTo>
                  <a:lnTo>
                    <a:pt x="22156" y="0"/>
                  </a:lnTo>
                  <a:cubicBezTo>
                    <a:pt x="9832" y="0"/>
                    <a:pt x="590" y="9243"/>
                    <a:pt x="590" y="21566"/>
                  </a:cubicBezTo>
                  <a:cubicBezTo>
                    <a:pt x="-2491" y="33889"/>
                    <a:pt x="6752" y="43131"/>
                    <a:pt x="22156" y="43131"/>
                  </a:cubicBez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EF83FB8-8CA3-4D28-BF24-55741014E775}"/>
                </a:ext>
              </a:extLst>
            </p:cNvPr>
            <p:cNvSpPr/>
            <p:nvPr/>
          </p:nvSpPr>
          <p:spPr>
            <a:xfrm>
              <a:off x="14446394" y="9337294"/>
              <a:ext cx="121692" cy="124003"/>
            </a:xfrm>
            <a:custGeom>
              <a:avLst/>
              <a:gdLst>
                <a:gd name="connsiteX0" fmla="*/ 83952 w 121692"/>
                <a:gd name="connsiteY0" fmla="*/ 6932 h 124003"/>
                <a:gd name="connsiteX1" fmla="*/ 6932 w 121692"/>
                <a:gd name="connsiteY1" fmla="*/ 83953 h 124003"/>
                <a:gd name="connsiteX2" fmla="*/ 6932 w 121692"/>
                <a:gd name="connsiteY2" fmla="*/ 117841 h 124003"/>
                <a:gd name="connsiteX3" fmla="*/ 22336 w 121692"/>
                <a:gd name="connsiteY3" fmla="*/ 124003 h 124003"/>
                <a:gd name="connsiteX4" fmla="*/ 37740 w 121692"/>
                <a:gd name="connsiteY4" fmla="*/ 117841 h 124003"/>
                <a:gd name="connsiteX5" fmla="*/ 114761 w 121692"/>
                <a:gd name="connsiteY5" fmla="*/ 40821 h 124003"/>
                <a:gd name="connsiteX6" fmla="*/ 114761 w 121692"/>
                <a:gd name="connsiteY6" fmla="*/ 6932 h 124003"/>
                <a:gd name="connsiteX7" fmla="*/ 83952 w 121692"/>
                <a:gd name="connsiteY7" fmla="*/ 6932 h 12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92" h="124003">
                  <a:moveTo>
                    <a:pt x="83952" y="6932"/>
                  </a:moveTo>
                  <a:lnTo>
                    <a:pt x="6932" y="83953"/>
                  </a:lnTo>
                  <a:cubicBezTo>
                    <a:pt x="-2311" y="93195"/>
                    <a:pt x="-2311" y="108599"/>
                    <a:pt x="6932" y="117841"/>
                  </a:cubicBezTo>
                  <a:cubicBezTo>
                    <a:pt x="10013" y="120922"/>
                    <a:pt x="16175" y="124003"/>
                    <a:pt x="22336" y="124003"/>
                  </a:cubicBezTo>
                  <a:cubicBezTo>
                    <a:pt x="28498" y="124003"/>
                    <a:pt x="34659" y="120922"/>
                    <a:pt x="37740" y="117841"/>
                  </a:cubicBezTo>
                  <a:lnTo>
                    <a:pt x="114761" y="40821"/>
                  </a:lnTo>
                  <a:cubicBezTo>
                    <a:pt x="124004" y="31579"/>
                    <a:pt x="124004" y="16174"/>
                    <a:pt x="114761" y="6932"/>
                  </a:cubicBezTo>
                  <a:cubicBezTo>
                    <a:pt x="105518" y="-2311"/>
                    <a:pt x="93195" y="-2311"/>
                    <a:pt x="83952" y="6932"/>
                  </a:cubicBez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6438B3C-4007-41F6-930F-CBB71815667C}"/>
                </a:ext>
              </a:extLst>
            </p:cNvPr>
            <p:cNvSpPr/>
            <p:nvPr/>
          </p:nvSpPr>
          <p:spPr>
            <a:xfrm>
              <a:off x="15053317" y="9337294"/>
              <a:ext cx="121692" cy="124003"/>
            </a:xfrm>
            <a:custGeom>
              <a:avLst/>
              <a:gdLst>
                <a:gd name="connsiteX0" fmla="*/ 40822 w 121692"/>
                <a:gd name="connsiteY0" fmla="*/ 6932 h 124003"/>
                <a:gd name="connsiteX1" fmla="*/ 6932 w 121692"/>
                <a:gd name="connsiteY1" fmla="*/ 6932 h 124003"/>
                <a:gd name="connsiteX2" fmla="*/ 6932 w 121692"/>
                <a:gd name="connsiteY2" fmla="*/ 40821 h 124003"/>
                <a:gd name="connsiteX3" fmla="*/ 83953 w 121692"/>
                <a:gd name="connsiteY3" fmla="*/ 117841 h 124003"/>
                <a:gd name="connsiteX4" fmla="*/ 99357 w 121692"/>
                <a:gd name="connsiteY4" fmla="*/ 124003 h 124003"/>
                <a:gd name="connsiteX5" fmla="*/ 114761 w 121692"/>
                <a:gd name="connsiteY5" fmla="*/ 117841 h 124003"/>
                <a:gd name="connsiteX6" fmla="*/ 114761 w 121692"/>
                <a:gd name="connsiteY6" fmla="*/ 83953 h 124003"/>
                <a:gd name="connsiteX7" fmla="*/ 40822 w 121692"/>
                <a:gd name="connsiteY7" fmla="*/ 6932 h 12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92" h="124003">
                  <a:moveTo>
                    <a:pt x="40822" y="6932"/>
                  </a:moveTo>
                  <a:cubicBezTo>
                    <a:pt x="31579" y="-2311"/>
                    <a:pt x="16174" y="-2311"/>
                    <a:pt x="6932" y="6932"/>
                  </a:cubicBezTo>
                  <a:cubicBezTo>
                    <a:pt x="-2311" y="16174"/>
                    <a:pt x="-2311" y="31579"/>
                    <a:pt x="6932" y="40821"/>
                  </a:cubicBezTo>
                  <a:lnTo>
                    <a:pt x="83953" y="117841"/>
                  </a:lnTo>
                  <a:cubicBezTo>
                    <a:pt x="87034" y="120922"/>
                    <a:pt x="93195" y="124003"/>
                    <a:pt x="99357" y="124003"/>
                  </a:cubicBezTo>
                  <a:cubicBezTo>
                    <a:pt x="105518" y="124003"/>
                    <a:pt x="111680" y="120922"/>
                    <a:pt x="114761" y="117841"/>
                  </a:cubicBezTo>
                  <a:cubicBezTo>
                    <a:pt x="124003" y="108599"/>
                    <a:pt x="124003" y="93195"/>
                    <a:pt x="114761" y="83953"/>
                  </a:cubicBezTo>
                  <a:lnTo>
                    <a:pt x="40822" y="6932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27F3220-7F43-4DC2-91AB-EE7D6E3B8697}"/>
              </a:ext>
            </a:extLst>
          </p:cNvPr>
          <p:cNvSpPr/>
          <p:nvPr/>
        </p:nvSpPr>
        <p:spPr>
          <a:xfrm>
            <a:off x="18059366" y="8642749"/>
            <a:ext cx="4399928" cy="4466174"/>
          </a:xfrm>
          <a:custGeom>
            <a:avLst/>
            <a:gdLst>
              <a:gd name="connsiteX0" fmla="*/ 4399420 w 4399419"/>
              <a:gd name="connsiteY0" fmla="*/ 0 h 4465657"/>
              <a:gd name="connsiteX1" fmla="*/ 4399420 w 4399419"/>
              <a:gd name="connsiteY1" fmla="*/ 3154766 h 4465657"/>
              <a:gd name="connsiteX2" fmla="*/ 3730882 w 4399419"/>
              <a:gd name="connsiteY2" fmla="*/ 4042044 h 4465657"/>
              <a:gd name="connsiteX3" fmla="*/ 2301378 w 4399419"/>
              <a:gd name="connsiteY3" fmla="*/ 4451794 h 4465657"/>
              <a:gd name="connsiteX4" fmla="*/ 2094962 w 4399419"/>
              <a:gd name="connsiteY4" fmla="*/ 4451794 h 4465657"/>
              <a:gd name="connsiteX5" fmla="*/ 668540 w 4399419"/>
              <a:gd name="connsiteY5" fmla="*/ 4042044 h 4465657"/>
              <a:gd name="connsiteX6" fmla="*/ 0 w 4399419"/>
              <a:gd name="connsiteY6" fmla="*/ 3154766 h 4465657"/>
              <a:gd name="connsiteX7" fmla="*/ 0 w 4399419"/>
              <a:gd name="connsiteY7" fmla="*/ 0 h 4465657"/>
              <a:gd name="connsiteX8" fmla="*/ 2199711 w 4399419"/>
              <a:gd name="connsiteY8" fmla="*/ 2199710 h 4465657"/>
              <a:gd name="connsiteX9" fmla="*/ 3755528 w 4399419"/>
              <a:gd name="connsiteY9" fmla="*/ 1555817 h 4465657"/>
              <a:gd name="connsiteX10" fmla="*/ 4399420 w 4399419"/>
              <a:gd name="connsiteY10" fmla="*/ 0 h 446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99419" h="4465657">
                <a:moveTo>
                  <a:pt x="4399420" y="0"/>
                </a:moveTo>
                <a:lnTo>
                  <a:pt x="4399420" y="3154766"/>
                </a:lnTo>
                <a:cubicBezTo>
                  <a:pt x="4399420" y="3567597"/>
                  <a:pt x="4128307" y="3928054"/>
                  <a:pt x="3730882" y="4042044"/>
                </a:cubicBezTo>
                <a:lnTo>
                  <a:pt x="2301378" y="4451794"/>
                </a:lnTo>
                <a:cubicBezTo>
                  <a:pt x="2233599" y="4470279"/>
                  <a:pt x="2162741" y="4470279"/>
                  <a:pt x="2094962" y="4451794"/>
                </a:cubicBezTo>
                <a:lnTo>
                  <a:pt x="668540" y="4042044"/>
                </a:lnTo>
                <a:cubicBezTo>
                  <a:pt x="274194" y="3928054"/>
                  <a:pt x="0" y="3567597"/>
                  <a:pt x="0" y="3154766"/>
                </a:cubicBezTo>
                <a:lnTo>
                  <a:pt x="0" y="0"/>
                </a:lnTo>
                <a:cubicBezTo>
                  <a:pt x="0" y="1213845"/>
                  <a:pt x="985864" y="2199710"/>
                  <a:pt x="2199711" y="2199710"/>
                </a:cubicBezTo>
                <a:cubicBezTo>
                  <a:pt x="2806634" y="2199710"/>
                  <a:pt x="3358101" y="1953244"/>
                  <a:pt x="3755528" y="1555817"/>
                </a:cubicBezTo>
                <a:cubicBezTo>
                  <a:pt x="4152954" y="1155310"/>
                  <a:pt x="4399420" y="606923"/>
                  <a:pt x="4399420" y="0"/>
                </a:cubicBezTo>
                <a:close/>
              </a:path>
            </a:pathLst>
          </a:custGeom>
          <a:solidFill>
            <a:schemeClr val="accent5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B8A6EF4-4726-4EBF-85EA-01715504C2FA}"/>
              </a:ext>
            </a:extLst>
          </p:cNvPr>
          <p:cNvSpPr/>
          <p:nvPr/>
        </p:nvSpPr>
        <p:spPr>
          <a:xfrm>
            <a:off x="18333592" y="9585591"/>
            <a:ext cx="3962400" cy="2415648"/>
          </a:xfrm>
          <a:custGeom>
            <a:avLst/>
            <a:gdLst>
              <a:gd name="connsiteX0" fmla="*/ 3961942 w 3961941"/>
              <a:gd name="connsiteY0" fmla="*/ 434397 h 2415368"/>
              <a:gd name="connsiteX1" fmla="*/ 1980971 w 3961941"/>
              <a:gd name="connsiteY1" fmla="*/ 2415368 h 2415368"/>
              <a:gd name="connsiteX2" fmla="*/ 0 w 3961941"/>
              <a:gd name="connsiteY2" fmla="*/ 434397 h 2415368"/>
              <a:gd name="connsiteX3" fmla="*/ 21566 w 3961941"/>
              <a:gd name="connsiteY3" fmla="*/ 150961 h 2415368"/>
              <a:gd name="connsiteX4" fmla="*/ 1928597 w 3961941"/>
              <a:gd name="connsiteY4" fmla="*/ 1253896 h 2415368"/>
              <a:gd name="connsiteX5" fmla="*/ 3484414 w 3961941"/>
              <a:gd name="connsiteY5" fmla="*/ 610004 h 2415368"/>
              <a:gd name="connsiteX6" fmla="*/ 3915730 w 3961941"/>
              <a:gd name="connsiteY6" fmla="*/ 0 h 2415368"/>
              <a:gd name="connsiteX7" fmla="*/ 3961942 w 3961941"/>
              <a:gd name="connsiteY7" fmla="*/ 434397 h 241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1941" h="2415368">
                <a:moveTo>
                  <a:pt x="3961942" y="434397"/>
                </a:moveTo>
                <a:cubicBezTo>
                  <a:pt x="3961942" y="1528090"/>
                  <a:pt x="3074664" y="2415368"/>
                  <a:pt x="1980971" y="2415368"/>
                </a:cubicBezTo>
                <a:cubicBezTo>
                  <a:pt x="887278" y="2415368"/>
                  <a:pt x="0" y="1528090"/>
                  <a:pt x="0" y="434397"/>
                </a:cubicBezTo>
                <a:cubicBezTo>
                  <a:pt x="0" y="338891"/>
                  <a:pt x="6162" y="243386"/>
                  <a:pt x="21566" y="150961"/>
                </a:cubicBezTo>
                <a:cubicBezTo>
                  <a:pt x="400507" y="810257"/>
                  <a:pt x="1112178" y="1253896"/>
                  <a:pt x="1928597" y="1253896"/>
                </a:cubicBezTo>
                <a:cubicBezTo>
                  <a:pt x="2535520" y="1253896"/>
                  <a:pt x="3086988" y="1007430"/>
                  <a:pt x="3484414" y="610004"/>
                </a:cubicBezTo>
                <a:cubicBezTo>
                  <a:pt x="3660021" y="434397"/>
                  <a:pt x="3807901" y="227981"/>
                  <a:pt x="3915730" y="0"/>
                </a:cubicBezTo>
                <a:cubicBezTo>
                  <a:pt x="3943458" y="141718"/>
                  <a:pt x="3961942" y="286517"/>
                  <a:pt x="3961942" y="4343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B386747-A85D-464E-AD88-0BF3531C753E}"/>
              </a:ext>
            </a:extLst>
          </p:cNvPr>
          <p:cNvSpPr/>
          <p:nvPr/>
        </p:nvSpPr>
        <p:spPr>
          <a:xfrm>
            <a:off x="18059366" y="2215402"/>
            <a:ext cx="4399928" cy="8627312"/>
          </a:xfrm>
          <a:custGeom>
            <a:avLst/>
            <a:gdLst>
              <a:gd name="connsiteX0" fmla="*/ 2763502 w 4399419"/>
              <a:gd name="connsiteY0" fmla="*/ 0 h 8626313"/>
              <a:gd name="connsiteX1" fmla="*/ 2199711 w 4399419"/>
              <a:gd name="connsiteY1" fmla="*/ 0 h 8626313"/>
              <a:gd name="connsiteX2" fmla="*/ 0 w 4399419"/>
              <a:gd name="connsiteY2" fmla="*/ 0 h 8626313"/>
              <a:gd name="connsiteX3" fmla="*/ 0 w 4399419"/>
              <a:gd name="connsiteY3" fmla="*/ 6426604 h 8626313"/>
              <a:gd name="connsiteX4" fmla="*/ 2199711 w 4399419"/>
              <a:gd name="connsiteY4" fmla="*/ 8626314 h 8626313"/>
              <a:gd name="connsiteX5" fmla="*/ 2199711 w 4399419"/>
              <a:gd name="connsiteY5" fmla="*/ 8626314 h 8626313"/>
              <a:gd name="connsiteX6" fmla="*/ 2199711 w 4399419"/>
              <a:gd name="connsiteY6" fmla="*/ 8626314 h 8626313"/>
              <a:gd name="connsiteX7" fmla="*/ 4399420 w 4399419"/>
              <a:gd name="connsiteY7" fmla="*/ 6426604 h 8626313"/>
              <a:gd name="connsiteX8" fmla="*/ 4399420 w 4399419"/>
              <a:gd name="connsiteY8" fmla="*/ 1635919 h 8626313"/>
              <a:gd name="connsiteX9" fmla="*/ 2763502 w 4399419"/>
              <a:gd name="connsiteY9" fmla="*/ 0 h 862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99419" h="8626313">
                <a:moveTo>
                  <a:pt x="2763502" y="0"/>
                </a:moveTo>
                <a:lnTo>
                  <a:pt x="2199711" y="0"/>
                </a:lnTo>
                <a:lnTo>
                  <a:pt x="0" y="0"/>
                </a:lnTo>
                <a:lnTo>
                  <a:pt x="0" y="6426604"/>
                </a:lnTo>
                <a:cubicBezTo>
                  <a:pt x="0" y="7640449"/>
                  <a:pt x="985864" y="8626314"/>
                  <a:pt x="2199711" y="8626314"/>
                </a:cubicBezTo>
                <a:lnTo>
                  <a:pt x="2199711" y="8626314"/>
                </a:lnTo>
                <a:lnTo>
                  <a:pt x="2199711" y="8626314"/>
                </a:lnTo>
                <a:cubicBezTo>
                  <a:pt x="3413555" y="8626314"/>
                  <a:pt x="4399420" y="7640449"/>
                  <a:pt x="4399420" y="6426604"/>
                </a:cubicBezTo>
                <a:lnTo>
                  <a:pt x="4399420" y="1635919"/>
                </a:lnTo>
                <a:cubicBezTo>
                  <a:pt x="4399420" y="733237"/>
                  <a:pt x="3666183" y="0"/>
                  <a:pt x="2763502" y="0"/>
                </a:cubicBezTo>
                <a:close/>
              </a:path>
            </a:pathLst>
          </a:custGeom>
          <a:solidFill>
            <a:srgbClr val="FFFFFF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EBF1A83-9CC6-43D9-B374-CD6A68566136}"/>
              </a:ext>
            </a:extLst>
          </p:cNvPr>
          <p:cNvSpPr/>
          <p:nvPr/>
        </p:nvSpPr>
        <p:spPr>
          <a:xfrm>
            <a:off x="20240844" y="2215402"/>
            <a:ext cx="2221533" cy="8624230"/>
          </a:xfrm>
          <a:custGeom>
            <a:avLst/>
            <a:gdLst>
              <a:gd name="connsiteX0" fmla="*/ 582277 w 2221276"/>
              <a:gd name="connsiteY0" fmla="*/ 0 h 8623232"/>
              <a:gd name="connsiteX1" fmla="*/ 542227 w 2221276"/>
              <a:gd name="connsiteY1" fmla="*/ 0 h 8623232"/>
              <a:gd name="connsiteX2" fmla="*/ 2178145 w 2221276"/>
              <a:gd name="connsiteY2" fmla="*/ 1635919 h 8623232"/>
              <a:gd name="connsiteX3" fmla="*/ 2178145 w 2221276"/>
              <a:gd name="connsiteY3" fmla="*/ 6423523 h 8623232"/>
              <a:gd name="connsiteX4" fmla="*/ 0 w 2221276"/>
              <a:gd name="connsiteY4" fmla="*/ 8623233 h 8623232"/>
              <a:gd name="connsiteX5" fmla="*/ 21566 w 2221276"/>
              <a:gd name="connsiteY5" fmla="*/ 8623233 h 8623232"/>
              <a:gd name="connsiteX6" fmla="*/ 21566 w 2221276"/>
              <a:gd name="connsiteY6" fmla="*/ 8623233 h 8623232"/>
              <a:gd name="connsiteX7" fmla="*/ 21566 w 2221276"/>
              <a:gd name="connsiteY7" fmla="*/ 8623233 h 8623232"/>
              <a:gd name="connsiteX8" fmla="*/ 2221277 w 2221276"/>
              <a:gd name="connsiteY8" fmla="*/ 6423523 h 8623232"/>
              <a:gd name="connsiteX9" fmla="*/ 2221277 w 2221276"/>
              <a:gd name="connsiteY9" fmla="*/ 1635919 h 8623232"/>
              <a:gd name="connsiteX10" fmla="*/ 582277 w 2221276"/>
              <a:gd name="connsiteY10" fmla="*/ 0 h 862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1276" h="8623232">
                <a:moveTo>
                  <a:pt x="582277" y="0"/>
                </a:moveTo>
                <a:lnTo>
                  <a:pt x="542227" y="0"/>
                </a:lnTo>
                <a:cubicBezTo>
                  <a:pt x="1444908" y="0"/>
                  <a:pt x="2178145" y="733237"/>
                  <a:pt x="2178145" y="1635919"/>
                </a:cubicBezTo>
                <a:lnTo>
                  <a:pt x="2178145" y="6423523"/>
                </a:lnTo>
                <a:cubicBezTo>
                  <a:pt x="2178145" y="7631207"/>
                  <a:pt x="1204604" y="8610909"/>
                  <a:pt x="0" y="8623233"/>
                </a:cubicBezTo>
                <a:cubicBezTo>
                  <a:pt x="6162" y="8623233"/>
                  <a:pt x="12324" y="8623233"/>
                  <a:pt x="21566" y="8623233"/>
                </a:cubicBezTo>
                <a:lnTo>
                  <a:pt x="21566" y="8623233"/>
                </a:lnTo>
                <a:lnTo>
                  <a:pt x="21566" y="8623233"/>
                </a:lnTo>
                <a:cubicBezTo>
                  <a:pt x="1235413" y="8623233"/>
                  <a:pt x="2221277" y="7637368"/>
                  <a:pt x="2221277" y="6423523"/>
                </a:cubicBezTo>
                <a:lnTo>
                  <a:pt x="2221277" y="1635919"/>
                </a:lnTo>
                <a:cubicBezTo>
                  <a:pt x="2218195" y="733237"/>
                  <a:pt x="1484959" y="0"/>
                  <a:pt x="582277" y="0"/>
                </a:cubicBezTo>
                <a:close/>
              </a:path>
            </a:pathLst>
          </a:custGeom>
          <a:solidFill>
            <a:srgbClr val="FFFFFF"/>
          </a:solidFill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FEC2D78-059C-45C7-A847-2576AEFFBD13}"/>
              </a:ext>
            </a:extLst>
          </p:cNvPr>
          <p:cNvSpPr/>
          <p:nvPr/>
        </p:nvSpPr>
        <p:spPr>
          <a:xfrm>
            <a:off x="18814257" y="6633817"/>
            <a:ext cx="2890150" cy="1586809"/>
          </a:xfrm>
          <a:custGeom>
            <a:avLst/>
            <a:gdLst>
              <a:gd name="connsiteX0" fmla="*/ 0 w 2889815"/>
              <a:gd name="connsiteY0" fmla="*/ 0 h 1586625"/>
              <a:gd name="connsiteX1" fmla="*/ 2889814 w 2889815"/>
              <a:gd name="connsiteY1" fmla="*/ 0 h 1586625"/>
              <a:gd name="connsiteX2" fmla="*/ 2889814 w 2889815"/>
              <a:gd name="connsiteY2" fmla="*/ 1586625 h 1586625"/>
              <a:gd name="connsiteX3" fmla="*/ 0 w 2889815"/>
              <a:gd name="connsiteY3" fmla="*/ 1586625 h 158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9815" h="1586625">
                <a:moveTo>
                  <a:pt x="0" y="0"/>
                </a:moveTo>
                <a:lnTo>
                  <a:pt x="2889814" y="0"/>
                </a:lnTo>
                <a:lnTo>
                  <a:pt x="2889814" y="1586625"/>
                </a:lnTo>
                <a:lnTo>
                  <a:pt x="0" y="1586625"/>
                </a:lnTo>
                <a:close/>
              </a:path>
            </a:pathLst>
          </a:custGeom>
          <a:noFill/>
          <a:ln w="307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grpSp>
        <p:nvGrpSpPr>
          <p:cNvPr id="93" name="Graphic 4">
            <a:extLst>
              <a:ext uri="{FF2B5EF4-FFF2-40B4-BE49-F238E27FC236}">
                <a16:creationId xmlns:a16="http://schemas.microsoft.com/office/drawing/2014/main" id="{99AFDE42-E510-4361-A67B-851D0934E20D}"/>
              </a:ext>
            </a:extLst>
          </p:cNvPr>
          <p:cNvGrpSpPr/>
          <p:nvPr/>
        </p:nvGrpSpPr>
        <p:grpSpPr>
          <a:xfrm>
            <a:off x="19615364" y="8972436"/>
            <a:ext cx="1338866" cy="1223228"/>
            <a:chOff x="19317950" y="8161189"/>
            <a:chExt cx="1338711" cy="1223087"/>
          </a:xfrm>
          <a:solidFill>
            <a:srgbClr val="E76F5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4BB5624-ADB3-4963-9D34-D96BD3D92F22}"/>
                </a:ext>
              </a:extLst>
            </p:cNvPr>
            <p:cNvSpPr/>
            <p:nvPr/>
          </p:nvSpPr>
          <p:spPr>
            <a:xfrm>
              <a:off x="19317950" y="8161189"/>
              <a:ext cx="1338711" cy="1216925"/>
            </a:xfrm>
            <a:custGeom>
              <a:avLst/>
              <a:gdLst>
                <a:gd name="connsiteX0" fmla="*/ 1330917 w 1338711"/>
                <a:gd name="connsiteY0" fmla="*/ 505255 h 1216925"/>
                <a:gd name="connsiteX1" fmla="*/ 1186118 w 1338711"/>
                <a:gd name="connsiteY1" fmla="*/ 418992 h 1216925"/>
                <a:gd name="connsiteX2" fmla="*/ 1186118 w 1338711"/>
                <a:gd name="connsiteY2" fmla="*/ 43131 h 1216925"/>
                <a:gd name="connsiteX3" fmla="*/ 1253897 w 1338711"/>
                <a:gd name="connsiteY3" fmla="*/ 43131 h 1216925"/>
                <a:gd name="connsiteX4" fmla="*/ 1275463 w 1338711"/>
                <a:gd name="connsiteY4" fmla="*/ 21566 h 1216925"/>
                <a:gd name="connsiteX5" fmla="*/ 1253897 w 1338711"/>
                <a:gd name="connsiteY5" fmla="*/ 0 h 1216925"/>
                <a:gd name="connsiteX6" fmla="*/ 810257 w 1338711"/>
                <a:gd name="connsiteY6" fmla="*/ 0 h 1216925"/>
                <a:gd name="connsiteX7" fmla="*/ 788693 w 1338711"/>
                <a:gd name="connsiteY7" fmla="*/ 21566 h 1216925"/>
                <a:gd name="connsiteX8" fmla="*/ 810257 w 1338711"/>
                <a:gd name="connsiteY8" fmla="*/ 43131 h 1216925"/>
                <a:gd name="connsiteX9" fmla="*/ 868793 w 1338711"/>
                <a:gd name="connsiteY9" fmla="*/ 43131 h 1216925"/>
                <a:gd name="connsiteX10" fmla="*/ 868793 w 1338711"/>
                <a:gd name="connsiteY10" fmla="*/ 227981 h 1216925"/>
                <a:gd name="connsiteX11" fmla="*/ 819501 w 1338711"/>
                <a:gd name="connsiteY11" fmla="*/ 197173 h 1216925"/>
                <a:gd name="connsiteX12" fmla="*/ 683944 w 1338711"/>
                <a:gd name="connsiteY12" fmla="*/ 113990 h 1216925"/>
                <a:gd name="connsiteX13" fmla="*/ 659298 w 1338711"/>
                <a:gd name="connsiteY13" fmla="*/ 113990 h 1216925"/>
                <a:gd name="connsiteX14" fmla="*/ 12324 w 1338711"/>
                <a:gd name="connsiteY14" fmla="*/ 502175 h 1216925"/>
                <a:gd name="connsiteX15" fmla="*/ 0 w 1338711"/>
                <a:gd name="connsiteY15" fmla="*/ 520659 h 1216925"/>
                <a:gd name="connsiteX16" fmla="*/ 0 w 1338711"/>
                <a:gd name="connsiteY16" fmla="*/ 714752 h 1216925"/>
                <a:gd name="connsiteX17" fmla="*/ 12324 w 1338711"/>
                <a:gd name="connsiteY17" fmla="*/ 733237 h 1216925"/>
                <a:gd name="connsiteX18" fmla="*/ 33890 w 1338711"/>
                <a:gd name="connsiteY18" fmla="*/ 733237 h 1216925"/>
                <a:gd name="connsiteX19" fmla="*/ 154041 w 1338711"/>
                <a:gd name="connsiteY19" fmla="*/ 659297 h 1216925"/>
                <a:gd name="connsiteX20" fmla="*/ 154041 w 1338711"/>
                <a:gd name="connsiteY20" fmla="*/ 1195361 h 1216925"/>
                <a:gd name="connsiteX21" fmla="*/ 175607 w 1338711"/>
                <a:gd name="connsiteY21" fmla="*/ 1216926 h 1216925"/>
                <a:gd name="connsiteX22" fmla="*/ 197174 w 1338711"/>
                <a:gd name="connsiteY22" fmla="*/ 1195361 h 1216925"/>
                <a:gd name="connsiteX23" fmla="*/ 197174 w 1338711"/>
                <a:gd name="connsiteY23" fmla="*/ 616165 h 1216925"/>
                <a:gd name="connsiteX24" fmla="*/ 184850 w 1338711"/>
                <a:gd name="connsiteY24" fmla="*/ 597680 h 1216925"/>
                <a:gd name="connsiteX25" fmla="*/ 163283 w 1338711"/>
                <a:gd name="connsiteY25" fmla="*/ 597680 h 1216925"/>
                <a:gd name="connsiteX26" fmla="*/ 43132 w 1338711"/>
                <a:gd name="connsiteY26" fmla="*/ 671620 h 1216925"/>
                <a:gd name="connsiteX27" fmla="*/ 43132 w 1338711"/>
                <a:gd name="connsiteY27" fmla="*/ 529902 h 1216925"/>
                <a:gd name="connsiteX28" fmla="*/ 668540 w 1338711"/>
                <a:gd name="connsiteY28" fmla="*/ 154041 h 1216925"/>
                <a:gd name="connsiteX29" fmla="*/ 791773 w 1338711"/>
                <a:gd name="connsiteY29" fmla="*/ 227981 h 1216925"/>
                <a:gd name="connsiteX30" fmla="*/ 1290867 w 1338711"/>
                <a:gd name="connsiteY30" fmla="*/ 529902 h 1216925"/>
                <a:gd name="connsiteX31" fmla="*/ 1290867 w 1338711"/>
                <a:gd name="connsiteY31" fmla="*/ 671620 h 1216925"/>
                <a:gd name="connsiteX32" fmla="*/ 1170714 w 1338711"/>
                <a:gd name="connsiteY32" fmla="*/ 597680 h 1216925"/>
                <a:gd name="connsiteX33" fmla="*/ 1149148 w 1338711"/>
                <a:gd name="connsiteY33" fmla="*/ 597680 h 1216925"/>
                <a:gd name="connsiteX34" fmla="*/ 1136826 w 1338711"/>
                <a:gd name="connsiteY34" fmla="*/ 616165 h 1216925"/>
                <a:gd name="connsiteX35" fmla="*/ 1136826 w 1338711"/>
                <a:gd name="connsiteY35" fmla="*/ 1195361 h 1216925"/>
                <a:gd name="connsiteX36" fmla="*/ 1158392 w 1338711"/>
                <a:gd name="connsiteY36" fmla="*/ 1216926 h 1216925"/>
                <a:gd name="connsiteX37" fmla="*/ 1179956 w 1338711"/>
                <a:gd name="connsiteY37" fmla="*/ 1195361 h 1216925"/>
                <a:gd name="connsiteX38" fmla="*/ 1179956 w 1338711"/>
                <a:gd name="connsiteY38" fmla="*/ 659297 h 1216925"/>
                <a:gd name="connsiteX39" fmla="*/ 1300109 w 1338711"/>
                <a:gd name="connsiteY39" fmla="*/ 733237 h 1216925"/>
                <a:gd name="connsiteX40" fmla="*/ 1321675 w 1338711"/>
                <a:gd name="connsiteY40" fmla="*/ 733237 h 1216925"/>
                <a:gd name="connsiteX41" fmla="*/ 1333997 w 1338711"/>
                <a:gd name="connsiteY41" fmla="*/ 714752 h 1216925"/>
                <a:gd name="connsiteX42" fmla="*/ 1333997 w 1338711"/>
                <a:gd name="connsiteY42" fmla="*/ 520659 h 1216925"/>
                <a:gd name="connsiteX43" fmla="*/ 1330917 w 1338711"/>
                <a:gd name="connsiteY43" fmla="*/ 505255 h 1216925"/>
                <a:gd name="connsiteX44" fmla="*/ 918086 w 1338711"/>
                <a:gd name="connsiteY44" fmla="*/ 46212 h 1216925"/>
                <a:gd name="connsiteX45" fmla="*/ 1139906 w 1338711"/>
                <a:gd name="connsiteY45" fmla="*/ 46212 h 1216925"/>
                <a:gd name="connsiteX46" fmla="*/ 1139906 w 1338711"/>
                <a:gd name="connsiteY46" fmla="*/ 391265 h 1216925"/>
                <a:gd name="connsiteX47" fmla="*/ 918086 w 1338711"/>
                <a:gd name="connsiteY47" fmla="*/ 255709 h 1216925"/>
                <a:gd name="connsiteX48" fmla="*/ 918086 w 1338711"/>
                <a:gd name="connsiteY48" fmla="*/ 46212 h 121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38711" h="1216925">
                  <a:moveTo>
                    <a:pt x="1330917" y="505255"/>
                  </a:moveTo>
                  <a:lnTo>
                    <a:pt x="1186118" y="418992"/>
                  </a:lnTo>
                  <a:lnTo>
                    <a:pt x="1186118" y="43131"/>
                  </a:lnTo>
                  <a:lnTo>
                    <a:pt x="1253897" y="43131"/>
                  </a:lnTo>
                  <a:cubicBezTo>
                    <a:pt x="1266221" y="43131"/>
                    <a:pt x="1275463" y="33889"/>
                    <a:pt x="1275463" y="21566"/>
                  </a:cubicBezTo>
                  <a:cubicBezTo>
                    <a:pt x="1275463" y="9243"/>
                    <a:pt x="1266221" y="0"/>
                    <a:pt x="1253897" y="0"/>
                  </a:cubicBezTo>
                  <a:lnTo>
                    <a:pt x="810257" y="0"/>
                  </a:lnTo>
                  <a:cubicBezTo>
                    <a:pt x="797935" y="0"/>
                    <a:pt x="788693" y="9243"/>
                    <a:pt x="788693" y="21566"/>
                  </a:cubicBezTo>
                  <a:cubicBezTo>
                    <a:pt x="788693" y="33889"/>
                    <a:pt x="797935" y="43131"/>
                    <a:pt x="810257" y="43131"/>
                  </a:cubicBezTo>
                  <a:lnTo>
                    <a:pt x="868793" y="43131"/>
                  </a:lnTo>
                  <a:lnTo>
                    <a:pt x="868793" y="227981"/>
                  </a:lnTo>
                  <a:lnTo>
                    <a:pt x="819501" y="197173"/>
                  </a:lnTo>
                  <a:lnTo>
                    <a:pt x="683944" y="113990"/>
                  </a:lnTo>
                  <a:cubicBezTo>
                    <a:pt x="677782" y="110909"/>
                    <a:pt x="668540" y="110909"/>
                    <a:pt x="659298" y="113990"/>
                  </a:cubicBezTo>
                  <a:lnTo>
                    <a:pt x="12324" y="502175"/>
                  </a:lnTo>
                  <a:cubicBezTo>
                    <a:pt x="6162" y="505255"/>
                    <a:pt x="0" y="514498"/>
                    <a:pt x="0" y="520659"/>
                  </a:cubicBezTo>
                  <a:lnTo>
                    <a:pt x="0" y="714752"/>
                  </a:lnTo>
                  <a:cubicBezTo>
                    <a:pt x="0" y="723994"/>
                    <a:pt x="3082" y="730156"/>
                    <a:pt x="12324" y="733237"/>
                  </a:cubicBezTo>
                  <a:cubicBezTo>
                    <a:pt x="18486" y="736317"/>
                    <a:pt x="27728" y="736317"/>
                    <a:pt x="33890" y="733237"/>
                  </a:cubicBezTo>
                  <a:lnTo>
                    <a:pt x="154041" y="659297"/>
                  </a:lnTo>
                  <a:lnTo>
                    <a:pt x="154041" y="1195361"/>
                  </a:lnTo>
                  <a:cubicBezTo>
                    <a:pt x="154041" y="1207684"/>
                    <a:pt x="163283" y="1216926"/>
                    <a:pt x="175607" y="1216926"/>
                  </a:cubicBezTo>
                  <a:cubicBezTo>
                    <a:pt x="187932" y="1216926"/>
                    <a:pt x="197174" y="1207684"/>
                    <a:pt x="197174" y="1195361"/>
                  </a:cubicBezTo>
                  <a:lnTo>
                    <a:pt x="197174" y="616165"/>
                  </a:lnTo>
                  <a:cubicBezTo>
                    <a:pt x="197174" y="606923"/>
                    <a:pt x="194092" y="600761"/>
                    <a:pt x="184850" y="597680"/>
                  </a:cubicBezTo>
                  <a:cubicBezTo>
                    <a:pt x="178688" y="594600"/>
                    <a:pt x="169445" y="594600"/>
                    <a:pt x="163283" y="597680"/>
                  </a:cubicBezTo>
                  <a:lnTo>
                    <a:pt x="43132" y="671620"/>
                  </a:lnTo>
                  <a:lnTo>
                    <a:pt x="43132" y="529902"/>
                  </a:lnTo>
                  <a:lnTo>
                    <a:pt x="668540" y="154041"/>
                  </a:lnTo>
                  <a:lnTo>
                    <a:pt x="791773" y="227981"/>
                  </a:lnTo>
                  <a:lnTo>
                    <a:pt x="1290867" y="529902"/>
                  </a:lnTo>
                  <a:lnTo>
                    <a:pt x="1290867" y="671620"/>
                  </a:lnTo>
                  <a:lnTo>
                    <a:pt x="1170714" y="597680"/>
                  </a:lnTo>
                  <a:cubicBezTo>
                    <a:pt x="1164552" y="594600"/>
                    <a:pt x="1155310" y="594600"/>
                    <a:pt x="1149148" y="597680"/>
                  </a:cubicBezTo>
                  <a:cubicBezTo>
                    <a:pt x="1142988" y="600761"/>
                    <a:pt x="1136826" y="610004"/>
                    <a:pt x="1136826" y="616165"/>
                  </a:cubicBezTo>
                  <a:lnTo>
                    <a:pt x="1136826" y="1195361"/>
                  </a:lnTo>
                  <a:cubicBezTo>
                    <a:pt x="1136826" y="1207684"/>
                    <a:pt x="1146068" y="1216926"/>
                    <a:pt x="1158392" y="1216926"/>
                  </a:cubicBezTo>
                  <a:cubicBezTo>
                    <a:pt x="1170714" y="1216926"/>
                    <a:pt x="1179956" y="1207684"/>
                    <a:pt x="1179956" y="1195361"/>
                  </a:cubicBezTo>
                  <a:lnTo>
                    <a:pt x="1179956" y="659297"/>
                  </a:lnTo>
                  <a:lnTo>
                    <a:pt x="1300109" y="733237"/>
                  </a:lnTo>
                  <a:cubicBezTo>
                    <a:pt x="1306271" y="736317"/>
                    <a:pt x="1315513" y="736317"/>
                    <a:pt x="1321675" y="733237"/>
                  </a:cubicBezTo>
                  <a:cubicBezTo>
                    <a:pt x="1327837" y="730156"/>
                    <a:pt x="1333997" y="720913"/>
                    <a:pt x="1333997" y="714752"/>
                  </a:cubicBezTo>
                  <a:lnTo>
                    <a:pt x="1333997" y="520659"/>
                  </a:lnTo>
                  <a:cubicBezTo>
                    <a:pt x="1343241" y="517579"/>
                    <a:pt x="1337079" y="508336"/>
                    <a:pt x="1330917" y="505255"/>
                  </a:cubicBezTo>
                  <a:close/>
                  <a:moveTo>
                    <a:pt x="918086" y="46212"/>
                  </a:moveTo>
                  <a:lnTo>
                    <a:pt x="1139906" y="46212"/>
                  </a:lnTo>
                  <a:lnTo>
                    <a:pt x="1139906" y="391265"/>
                  </a:lnTo>
                  <a:lnTo>
                    <a:pt x="918086" y="255709"/>
                  </a:lnTo>
                  <a:lnTo>
                    <a:pt x="918086" y="46212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922C006-7B8C-4948-B0BA-5B96ECB0E8A1}"/>
                </a:ext>
              </a:extLst>
            </p:cNvPr>
            <p:cNvSpPr/>
            <p:nvPr/>
          </p:nvSpPr>
          <p:spPr>
            <a:xfrm>
              <a:off x="19730782" y="8904438"/>
              <a:ext cx="511416" cy="479838"/>
            </a:xfrm>
            <a:custGeom>
              <a:avLst/>
              <a:gdLst>
                <a:gd name="connsiteX0" fmla="*/ 271112 w 511416"/>
                <a:gd name="connsiteY0" fmla="*/ 2311 h 479838"/>
                <a:gd name="connsiteX1" fmla="*/ 246466 w 511416"/>
                <a:gd name="connsiteY1" fmla="*/ 2311 h 479838"/>
                <a:gd name="connsiteX2" fmla="*/ 12322 w 511416"/>
                <a:gd name="connsiteY2" fmla="*/ 144029 h 479838"/>
                <a:gd name="connsiteX3" fmla="*/ 0 w 511416"/>
                <a:gd name="connsiteY3" fmla="*/ 162514 h 479838"/>
                <a:gd name="connsiteX4" fmla="*/ 0 w 511416"/>
                <a:gd name="connsiteY4" fmla="*/ 458273 h 479838"/>
                <a:gd name="connsiteX5" fmla="*/ 21566 w 511416"/>
                <a:gd name="connsiteY5" fmla="*/ 479839 h 479838"/>
                <a:gd name="connsiteX6" fmla="*/ 43130 w 511416"/>
                <a:gd name="connsiteY6" fmla="*/ 458273 h 479838"/>
                <a:gd name="connsiteX7" fmla="*/ 43130 w 511416"/>
                <a:gd name="connsiteY7" fmla="*/ 177918 h 479838"/>
                <a:gd name="connsiteX8" fmla="*/ 255708 w 511416"/>
                <a:gd name="connsiteY8" fmla="*/ 51604 h 479838"/>
                <a:gd name="connsiteX9" fmla="*/ 468286 w 511416"/>
                <a:gd name="connsiteY9" fmla="*/ 177918 h 479838"/>
                <a:gd name="connsiteX10" fmla="*/ 468286 w 511416"/>
                <a:gd name="connsiteY10" fmla="*/ 458273 h 479838"/>
                <a:gd name="connsiteX11" fmla="*/ 489850 w 511416"/>
                <a:gd name="connsiteY11" fmla="*/ 479839 h 479838"/>
                <a:gd name="connsiteX12" fmla="*/ 511416 w 511416"/>
                <a:gd name="connsiteY12" fmla="*/ 458273 h 479838"/>
                <a:gd name="connsiteX13" fmla="*/ 511416 w 511416"/>
                <a:gd name="connsiteY13" fmla="*/ 162514 h 479838"/>
                <a:gd name="connsiteX14" fmla="*/ 499094 w 511416"/>
                <a:gd name="connsiteY14" fmla="*/ 144029 h 479838"/>
                <a:gd name="connsiteX15" fmla="*/ 271112 w 511416"/>
                <a:gd name="connsiteY15" fmla="*/ 2311 h 4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416" h="479838">
                  <a:moveTo>
                    <a:pt x="271112" y="2311"/>
                  </a:moveTo>
                  <a:cubicBezTo>
                    <a:pt x="264950" y="-770"/>
                    <a:pt x="255708" y="-770"/>
                    <a:pt x="246466" y="2311"/>
                  </a:cubicBezTo>
                  <a:lnTo>
                    <a:pt x="12322" y="144029"/>
                  </a:lnTo>
                  <a:cubicBezTo>
                    <a:pt x="6162" y="147110"/>
                    <a:pt x="0" y="156352"/>
                    <a:pt x="0" y="162514"/>
                  </a:cubicBezTo>
                  <a:lnTo>
                    <a:pt x="0" y="458273"/>
                  </a:lnTo>
                  <a:cubicBezTo>
                    <a:pt x="0" y="470597"/>
                    <a:pt x="9242" y="479839"/>
                    <a:pt x="21566" y="479839"/>
                  </a:cubicBezTo>
                  <a:cubicBezTo>
                    <a:pt x="33888" y="479839"/>
                    <a:pt x="43130" y="470597"/>
                    <a:pt x="43130" y="458273"/>
                  </a:cubicBezTo>
                  <a:lnTo>
                    <a:pt x="43130" y="177918"/>
                  </a:lnTo>
                  <a:lnTo>
                    <a:pt x="255708" y="51604"/>
                  </a:lnTo>
                  <a:lnTo>
                    <a:pt x="468286" y="177918"/>
                  </a:lnTo>
                  <a:lnTo>
                    <a:pt x="468286" y="458273"/>
                  </a:lnTo>
                  <a:cubicBezTo>
                    <a:pt x="468286" y="470597"/>
                    <a:pt x="477528" y="479839"/>
                    <a:pt x="489850" y="479839"/>
                  </a:cubicBezTo>
                  <a:cubicBezTo>
                    <a:pt x="502174" y="479839"/>
                    <a:pt x="511416" y="470597"/>
                    <a:pt x="511416" y="458273"/>
                  </a:cubicBezTo>
                  <a:lnTo>
                    <a:pt x="511416" y="162514"/>
                  </a:lnTo>
                  <a:cubicBezTo>
                    <a:pt x="511416" y="153271"/>
                    <a:pt x="508336" y="147110"/>
                    <a:pt x="499094" y="144029"/>
                  </a:cubicBezTo>
                  <a:lnTo>
                    <a:pt x="271112" y="2311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C0E8980-6AC3-4D20-9DCC-EE916C77ADCA}"/>
                </a:ext>
              </a:extLst>
            </p:cNvPr>
            <p:cNvSpPr/>
            <p:nvPr/>
          </p:nvSpPr>
          <p:spPr>
            <a:xfrm>
              <a:off x="19890985" y="8469271"/>
              <a:ext cx="197171" cy="184849"/>
            </a:xfrm>
            <a:custGeom>
              <a:avLst/>
              <a:gdLst>
                <a:gd name="connsiteX0" fmla="*/ 98585 w 197171"/>
                <a:gd name="connsiteY0" fmla="*/ 3081 h 184849"/>
                <a:gd name="connsiteX1" fmla="*/ 98585 w 197171"/>
                <a:gd name="connsiteY1" fmla="*/ 0 h 184849"/>
                <a:gd name="connsiteX2" fmla="*/ 98585 w 197171"/>
                <a:gd name="connsiteY2" fmla="*/ 3081 h 184849"/>
                <a:gd name="connsiteX3" fmla="*/ 0 w 197171"/>
                <a:gd name="connsiteY3" fmla="*/ 64697 h 184849"/>
                <a:gd name="connsiteX4" fmla="*/ 0 w 197171"/>
                <a:gd name="connsiteY4" fmla="*/ 184850 h 184849"/>
                <a:gd name="connsiteX5" fmla="*/ 98585 w 197171"/>
                <a:gd name="connsiteY5" fmla="*/ 184850 h 184849"/>
                <a:gd name="connsiteX6" fmla="*/ 98585 w 197171"/>
                <a:gd name="connsiteY6" fmla="*/ 184850 h 184849"/>
                <a:gd name="connsiteX7" fmla="*/ 197172 w 197171"/>
                <a:gd name="connsiteY7" fmla="*/ 184850 h 184849"/>
                <a:gd name="connsiteX8" fmla="*/ 197172 w 197171"/>
                <a:gd name="connsiteY8" fmla="*/ 64697 h 184849"/>
                <a:gd name="connsiteX9" fmla="*/ 98585 w 197171"/>
                <a:gd name="connsiteY9" fmla="*/ 3081 h 184849"/>
                <a:gd name="connsiteX10" fmla="*/ 98585 w 197171"/>
                <a:gd name="connsiteY10" fmla="*/ 0 h 1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171" h="184849">
                  <a:moveTo>
                    <a:pt x="98585" y="3081"/>
                  </a:moveTo>
                  <a:lnTo>
                    <a:pt x="98585" y="0"/>
                  </a:lnTo>
                  <a:lnTo>
                    <a:pt x="98585" y="3081"/>
                  </a:lnTo>
                  <a:lnTo>
                    <a:pt x="0" y="64697"/>
                  </a:lnTo>
                  <a:lnTo>
                    <a:pt x="0" y="184850"/>
                  </a:lnTo>
                  <a:lnTo>
                    <a:pt x="98585" y="184850"/>
                  </a:lnTo>
                  <a:lnTo>
                    <a:pt x="98585" y="184850"/>
                  </a:lnTo>
                  <a:lnTo>
                    <a:pt x="197172" y="184850"/>
                  </a:lnTo>
                  <a:lnTo>
                    <a:pt x="197172" y="64697"/>
                  </a:lnTo>
                  <a:lnTo>
                    <a:pt x="98585" y="3081"/>
                  </a:lnTo>
                  <a:lnTo>
                    <a:pt x="98585" y="0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F3424D-2F02-4DCD-A8AE-9B6CA6071D95}"/>
              </a:ext>
            </a:extLst>
          </p:cNvPr>
          <p:cNvSpPr/>
          <p:nvPr/>
        </p:nvSpPr>
        <p:spPr>
          <a:xfrm>
            <a:off x="3306749" y="5522797"/>
            <a:ext cx="3439571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 is simply dummy text of the printing and typesetting industry. Lorem Ipsum has been the industry's standard dummy text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56532C-86B2-4566-9C51-CDFB60676BBB}"/>
              </a:ext>
            </a:extLst>
          </p:cNvPr>
          <p:cNvSpPr/>
          <p:nvPr/>
        </p:nvSpPr>
        <p:spPr>
          <a:xfrm>
            <a:off x="8392988" y="5522797"/>
            <a:ext cx="3407264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 is simply dummy text of the printing and typesetting industry. Lorem Ipsum has been the industry's standard dummy text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3D8493E-C159-4F26-8E19-FE59E0A118B9}"/>
              </a:ext>
            </a:extLst>
          </p:cNvPr>
          <p:cNvSpPr/>
          <p:nvPr/>
        </p:nvSpPr>
        <p:spPr>
          <a:xfrm>
            <a:off x="13615287" y="5522797"/>
            <a:ext cx="3407264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 is simply dummy text of the printing and typesetting industry. Lorem Ipsum has been the industry's standard dummy text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B684818-1A29-4DA5-912C-A204F6001DC8}"/>
              </a:ext>
            </a:extLst>
          </p:cNvPr>
          <p:cNvSpPr/>
          <p:nvPr/>
        </p:nvSpPr>
        <p:spPr>
          <a:xfrm>
            <a:off x="18611160" y="5522797"/>
            <a:ext cx="3407264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 is simply dummy text of the printing and typesetting industry. Lorem Ipsum has been the industry's standard dummy text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38D33-C58D-4FD3-9300-17497C329CDF}"/>
              </a:ext>
            </a:extLst>
          </p:cNvPr>
          <p:cNvSpPr txBox="1"/>
          <p:nvPr/>
        </p:nvSpPr>
        <p:spPr>
          <a:xfrm>
            <a:off x="5072182" y="3252246"/>
            <a:ext cx="1228788" cy="120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01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B605C0-2FCF-443C-89ED-737AC84A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1"/>
              <a:t>Title Here </a:t>
            </a:r>
          </a:p>
        </p:txBody>
      </p:sp>
      <p:grpSp>
        <p:nvGrpSpPr>
          <p:cNvPr id="97" name="Graphic 4">
            <a:extLst>
              <a:ext uri="{FF2B5EF4-FFF2-40B4-BE49-F238E27FC236}">
                <a16:creationId xmlns:a16="http://schemas.microsoft.com/office/drawing/2014/main" id="{D21B48EA-0193-4693-8DC0-BF05389BB17D}"/>
              </a:ext>
            </a:extLst>
          </p:cNvPr>
          <p:cNvGrpSpPr/>
          <p:nvPr/>
        </p:nvGrpSpPr>
        <p:grpSpPr>
          <a:xfrm>
            <a:off x="7657229" y="3121268"/>
            <a:ext cx="1836382" cy="1596052"/>
            <a:chOff x="2225527" y="2310699"/>
            <a:chExt cx="1836172" cy="1595868"/>
          </a:xfrm>
          <a:solidFill>
            <a:schemeClr val="bg1">
              <a:lumMod val="85000"/>
            </a:schemeClr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F40BDE8-FA5B-4275-BCAD-3DC86B78BF22}"/>
                </a:ext>
              </a:extLst>
            </p:cNvPr>
            <p:cNvSpPr/>
            <p:nvPr/>
          </p:nvSpPr>
          <p:spPr>
            <a:xfrm>
              <a:off x="2225527" y="2310699"/>
              <a:ext cx="323486" cy="563791"/>
            </a:xfrm>
            <a:custGeom>
              <a:avLst/>
              <a:gdLst>
                <a:gd name="connsiteX0" fmla="*/ 323487 w 323486"/>
                <a:gd name="connsiteY0" fmla="*/ 3081 h 563791"/>
                <a:gd name="connsiteX1" fmla="*/ 323487 w 323486"/>
                <a:gd name="connsiteY1" fmla="*/ 563791 h 563791"/>
                <a:gd name="connsiteX2" fmla="*/ 283436 w 323486"/>
                <a:gd name="connsiteY2" fmla="*/ 563791 h 563791"/>
                <a:gd name="connsiteX3" fmla="*/ 83182 w 323486"/>
                <a:gd name="connsiteY3" fmla="*/ 480609 h 563791"/>
                <a:gd name="connsiteX4" fmla="*/ 0 w 323486"/>
                <a:gd name="connsiteY4" fmla="*/ 277274 h 563791"/>
                <a:gd name="connsiteX5" fmla="*/ 283436 w 323486"/>
                <a:gd name="connsiteY5" fmla="*/ 0 h 563791"/>
                <a:gd name="connsiteX6" fmla="*/ 323487 w 323486"/>
                <a:gd name="connsiteY6" fmla="*/ 0 h 56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486" h="563791">
                  <a:moveTo>
                    <a:pt x="323487" y="3081"/>
                  </a:moveTo>
                  <a:lnTo>
                    <a:pt x="323487" y="563791"/>
                  </a:lnTo>
                  <a:lnTo>
                    <a:pt x="283436" y="563791"/>
                  </a:lnTo>
                  <a:cubicBezTo>
                    <a:pt x="206415" y="563791"/>
                    <a:pt x="135556" y="532983"/>
                    <a:pt x="83182" y="480609"/>
                  </a:cubicBezTo>
                  <a:cubicBezTo>
                    <a:pt x="30808" y="428235"/>
                    <a:pt x="0" y="357376"/>
                    <a:pt x="0" y="277274"/>
                  </a:cubicBezTo>
                  <a:cubicBezTo>
                    <a:pt x="0" y="120152"/>
                    <a:pt x="126314" y="0"/>
                    <a:pt x="283436" y="0"/>
                  </a:cubicBezTo>
                  <a:lnTo>
                    <a:pt x="323487" y="0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8BD88B2-D771-4C36-A4D9-4E2C1AA7D9E4}"/>
                </a:ext>
              </a:extLst>
            </p:cNvPr>
            <p:cNvSpPr/>
            <p:nvPr/>
          </p:nvSpPr>
          <p:spPr>
            <a:xfrm>
              <a:off x="2225527" y="2587974"/>
              <a:ext cx="1463392" cy="770206"/>
            </a:xfrm>
            <a:custGeom>
              <a:avLst/>
              <a:gdLst>
                <a:gd name="connsiteX0" fmla="*/ 1463393 w 1463392"/>
                <a:gd name="connsiteY0" fmla="*/ 283436 h 770206"/>
                <a:gd name="connsiteX1" fmla="*/ 283436 w 1463392"/>
                <a:gd name="connsiteY1" fmla="*/ 283436 h 770206"/>
                <a:gd name="connsiteX2" fmla="*/ 83182 w 1463392"/>
                <a:gd name="connsiteY2" fmla="*/ 200254 h 770206"/>
                <a:gd name="connsiteX3" fmla="*/ 0 w 1463392"/>
                <a:gd name="connsiteY3" fmla="*/ 0 h 770206"/>
                <a:gd name="connsiteX4" fmla="*/ 0 w 1463392"/>
                <a:gd name="connsiteY4" fmla="*/ 418992 h 770206"/>
                <a:gd name="connsiteX5" fmla="*/ 351214 w 1463392"/>
                <a:gd name="connsiteY5" fmla="*/ 770207 h 770206"/>
                <a:gd name="connsiteX6" fmla="*/ 1460312 w 1463392"/>
                <a:gd name="connsiteY6" fmla="*/ 770207 h 770206"/>
                <a:gd name="connsiteX7" fmla="*/ 1460312 w 1463392"/>
                <a:gd name="connsiteY7" fmla="*/ 283436 h 77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392" h="770206">
                  <a:moveTo>
                    <a:pt x="1463393" y="283436"/>
                  </a:moveTo>
                  <a:lnTo>
                    <a:pt x="283436" y="283436"/>
                  </a:lnTo>
                  <a:cubicBezTo>
                    <a:pt x="206415" y="283436"/>
                    <a:pt x="135556" y="252628"/>
                    <a:pt x="83182" y="200254"/>
                  </a:cubicBezTo>
                  <a:cubicBezTo>
                    <a:pt x="30808" y="150960"/>
                    <a:pt x="0" y="80101"/>
                    <a:pt x="0" y="0"/>
                  </a:cubicBezTo>
                  <a:lnTo>
                    <a:pt x="0" y="418992"/>
                  </a:lnTo>
                  <a:cubicBezTo>
                    <a:pt x="0" y="613084"/>
                    <a:pt x="157122" y="770207"/>
                    <a:pt x="351214" y="770207"/>
                  </a:cubicBezTo>
                  <a:lnTo>
                    <a:pt x="1460312" y="770207"/>
                  </a:lnTo>
                  <a:lnTo>
                    <a:pt x="1460312" y="283436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AC74B16-0607-4387-959E-C78CB938F339}"/>
                </a:ext>
              </a:extLst>
            </p:cNvPr>
            <p:cNvSpPr/>
            <p:nvPr/>
          </p:nvSpPr>
          <p:spPr>
            <a:xfrm>
              <a:off x="3069673" y="2353831"/>
              <a:ext cx="992026" cy="1552736"/>
            </a:xfrm>
            <a:custGeom>
              <a:avLst/>
              <a:gdLst>
                <a:gd name="connsiteX0" fmla="*/ 720913 w 992026"/>
                <a:gd name="connsiteY0" fmla="*/ 505256 h 1552736"/>
                <a:gd name="connsiteX1" fmla="*/ 215658 w 992026"/>
                <a:gd name="connsiteY1" fmla="*/ 0 h 1552736"/>
                <a:gd name="connsiteX2" fmla="*/ 0 w 992026"/>
                <a:gd name="connsiteY2" fmla="*/ 271113 h 1552736"/>
                <a:gd name="connsiteX3" fmla="*/ 502175 w 992026"/>
                <a:gd name="connsiteY3" fmla="*/ 776368 h 1552736"/>
                <a:gd name="connsiteX4" fmla="*/ 0 w 992026"/>
                <a:gd name="connsiteY4" fmla="*/ 1281624 h 1552736"/>
                <a:gd name="connsiteX5" fmla="*/ 215658 w 992026"/>
                <a:gd name="connsiteY5" fmla="*/ 1552736 h 1552736"/>
                <a:gd name="connsiteX6" fmla="*/ 720913 w 992026"/>
                <a:gd name="connsiteY6" fmla="*/ 1047481 h 1552736"/>
                <a:gd name="connsiteX7" fmla="*/ 992026 w 992026"/>
                <a:gd name="connsiteY7" fmla="*/ 776368 h 155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026" h="1552736">
                  <a:moveTo>
                    <a:pt x="720913" y="505256"/>
                  </a:moveTo>
                  <a:lnTo>
                    <a:pt x="215658" y="0"/>
                  </a:lnTo>
                  <a:lnTo>
                    <a:pt x="0" y="271113"/>
                  </a:lnTo>
                  <a:lnTo>
                    <a:pt x="502175" y="776368"/>
                  </a:lnTo>
                  <a:lnTo>
                    <a:pt x="0" y="1281624"/>
                  </a:lnTo>
                  <a:lnTo>
                    <a:pt x="215658" y="1552736"/>
                  </a:lnTo>
                  <a:lnTo>
                    <a:pt x="720913" y="1047481"/>
                  </a:lnTo>
                  <a:lnTo>
                    <a:pt x="992026" y="776368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grpSp>
        <p:nvGrpSpPr>
          <p:cNvPr id="101" name="Graphic 4">
            <a:extLst>
              <a:ext uri="{FF2B5EF4-FFF2-40B4-BE49-F238E27FC236}">
                <a16:creationId xmlns:a16="http://schemas.microsoft.com/office/drawing/2014/main" id="{312776C9-B77B-4119-AEBD-52C90E86125A}"/>
              </a:ext>
            </a:extLst>
          </p:cNvPr>
          <p:cNvGrpSpPr/>
          <p:nvPr/>
        </p:nvGrpSpPr>
        <p:grpSpPr>
          <a:xfrm>
            <a:off x="9582970" y="2652930"/>
            <a:ext cx="2372510" cy="2372511"/>
            <a:chOff x="4151043" y="1842414"/>
            <a:chExt cx="2372236" cy="2372236"/>
          </a:xfrm>
          <a:solidFill>
            <a:srgbClr val="000000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8077C9B-FEAA-4A33-8EFE-3D436863DDFF}"/>
                </a:ext>
              </a:extLst>
            </p:cNvPr>
            <p:cNvSpPr/>
            <p:nvPr/>
          </p:nvSpPr>
          <p:spPr>
            <a:xfrm>
              <a:off x="4151043" y="1842414"/>
              <a:ext cx="2372236" cy="2372236"/>
            </a:xfrm>
            <a:custGeom>
              <a:avLst/>
              <a:gdLst>
                <a:gd name="connsiteX0" fmla="*/ 2372236 w 2372236"/>
                <a:gd name="connsiteY0" fmla="*/ 1186118 h 2372236"/>
                <a:gd name="connsiteX1" fmla="*/ 1186118 w 2372236"/>
                <a:gd name="connsiteY1" fmla="*/ 2372236 h 2372236"/>
                <a:gd name="connsiteX2" fmla="*/ 0 w 2372236"/>
                <a:gd name="connsiteY2" fmla="*/ 1186118 h 2372236"/>
                <a:gd name="connsiteX3" fmla="*/ 1186118 w 2372236"/>
                <a:gd name="connsiteY3" fmla="*/ 0 h 2372236"/>
                <a:gd name="connsiteX4" fmla="*/ 2372236 w 2372236"/>
                <a:gd name="connsiteY4" fmla="*/ 1186118 h 237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236" h="2372236">
                  <a:moveTo>
                    <a:pt x="2372236" y="1186118"/>
                  </a:moveTo>
                  <a:cubicBezTo>
                    <a:pt x="2372236" y="1841193"/>
                    <a:pt x="1841193" y="2372236"/>
                    <a:pt x="1186118" y="2372236"/>
                  </a:cubicBezTo>
                  <a:cubicBezTo>
                    <a:pt x="531043" y="2372236"/>
                    <a:pt x="0" y="1841193"/>
                    <a:pt x="0" y="1186118"/>
                  </a:cubicBezTo>
                  <a:cubicBezTo>
                    <a:pt x="0" y="531043"/>
                    <a:pt x="531043" y="0"/>
                    <a:pt x="1186118" y="0"/>
                  </a:cubicBezTo>
                  <a:cubicBezTo>
                    <a:pt x="1841193" y="0"/>
                    <a:pt x="2372236" y="531043"/>
                    <a:pt x="2372236" y="1186118"/>
                  </a:cubicBezTo>
                  <a:close/>
                </a:path>
              </a:pathLst>
            </a:custGeom>
            <a:solidFill>
              <a:srgbClr val="D3CDD1"/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667FA09-4224-48B6-AF43-A9FDB63E79F1}"/>
                </a:ext>
              </a:extLst>
            </p:cNvPr>
            <p:cNvSpPr/>
            <p:nvPr/>
          </p:nvSpPr>
          <p:spPr>
            <a:xfrm>
              <a:off x="4151043" y="1842414"/>
              <a:ext cx="2372236" cy="2372236"/>
            </a:xfrm>
            <a:custGeom>
              <a:avLst/>
              <a:gdLst>
                <a:gd name="connsiteX0" fmla="*/ 2372236 w 2372236"/>
                <a:gd name="connsiteY0" fmla="*/ 1186118 h 2372236"/>
                <a:gd name="connsiteX1" fmla="*/ 1186118 w 2372236"/>
                <a:gd name="connsiteY1" fmla="*/ 2372236 h 2372236"/>
                <a:gd name="connsiteX2" fmla="*/ 0 w 2372236"/>
                <a:gd name="connsiteY2" fmla="*/ 1186118 h 2372236"/>
                <a:gd name="connsiteX3" fmla="*/ 1186118 w 2372236"/>
                <a:gd name="connsiteY3" fmla="*/ 0 h 2372236"/>
                <a:gd name="connsiteX4" fmla="*/ 2372236 w 2372236"/>
                <a:gd name="connsiteY4" fmla="*/ 1186118 h 237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236" h="2372236">
                  <a:moveTo>
                    <a:pt x="2372236" y="1186118"/>
                  </a:moveTo>
                  <a:cubicBezTo>
                    <a:pt x="2372236" y="1841193"/>
                    <a:pt x="1841193" y="2372236"/>
                    <a:pt x="1186118" y="2372236"/>
                  </a:cubicBezTo>
                  <a:cubicBezTo>
                    <a:pt x="531043" y="2372236"/>
                    <a:pt x="0" y="1841193"/>
                    <a:pt x="0" y="1186118"/>
                  </a:cubicBezTo>
                  <a:cubicBezTo>
                    <a:pt x="0" y="531043"/>
                    <a:pt x="531043" y="0"/>
                    <a:pt x="1186118" y="0"/>
                  </a:cubicBezTo>
                  <a:cubicBezTo>
                    <a:pt x="1841193" y="0"/>
                    <a:pt x="2372236" y="531043"/>
                    <a:pt x="2372236" y="1186118"/>
                  </a:cubicBezTo>
                  <a:close/>
                </a:path>
              </a:pathLst>
            </a:custGeom>
            <a:solidFill>
              <a:srgbClr val="FFFFFF"/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196CF81-98BB-4CE8-9091-D919479A6365}"/>
                </a:ext>
              </a:extLst>
            </p:cNvPr>
            <p:cNvSpPr/>
            <p:nvPr/>
          </p:nvSpPr>
          <p:spPr>
            <a:xfrm>
              <a:off x="4363620" y="2054991"/>
              <a:ext cx="1947082" cy="1947082"/>
            </a:xfrm>
            <a:custGeom>
              <a:avLst/>
              <a:gdLst>
                <a:gd name="connsiteX0" fmla="*/ 1947082 w 1947082"/>
                <a:gd name="connsiteY0" fmla="*/ 973541 h 1947082"/>
                <a:gd name="connsiteX1" fmla="*/ 973541 w 1947082"/>
                <a:gd name="connsiteY1" fmla="*/ 1947082 h 1947082"/>
                <a:gd name="connsiteX2" fmla="*/ 0 w 1947082"/>
                <a:gd name="connsiteY2" fmla="*/ 973541 h 1947082"/>
                <a:gd name="connsiteX3" fmla="*/ 973541 w 1947082"/>
                <a:gd name="connsiteY3" fmla="*/ 0 h 1947082"/>
                <a:gd name="connsiteX4" fmla="*/ 1947082 w 1947082"/>
                <a:gd name="connsiteY4" fmla="*/ 973541 h 194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082" h="1947082">
                  <a:moveTo>
                    <a:pt x="1947082" y="973541"/>
                  </a:moveTo>
                  <a:cubicBezTo>
                    <a:pt x="1947082" y="1511213"/>
                    <a:pt x="1511213" y="1947082"/>
                    <a:pt x="973541" y="1947082"/>
                  </a:cubicBezTo>
                  <a:cubicBezTo>
                    <a:pt x="435869" y="1947082"/>
                    <a:pt x="0" y="1511213"/>
                    <a:pt x="0" y="973541"/>
                  </a:cubicBezTo>
                  <a:cubicBezTo>
                    <a:pt x="0" y="435869"/>
                    <a:pt x="435870" y="0"/>
                    <a:pt x="973541" y="0"/>
                  </a:cubicBezTo>
                  <a:cubicBezTo>
                    <a:pt x="1511213" y="0"/>
                    <a:pt x="1947082" y="435869"/>
                    <a:pt x="1947082" y="97354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40DDC10-6E65-4E56-8C34-4AAF8AEC42A0}"/>
              </a:ext>
            </a:extLst>
          </p:cNvPr>
          <p:cNvSpPr txBox="1"/>
          <p:nvPr/>
        </p:nvSpPr>
        <p:spPr>
          <a:xfrm>
            <a:off x="10208451" y="3252246"/>
            <a:ext cx="1228788" cy="120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01</a:t>
            </a:r>
          </a:p>
        </p:txBody>
      </p:sp>
      <p:grpSp>
        <p:nvGrpSpPr>
          <p:cNvPr id="112" name="Graphic 4">
            <a:extLst>
              <a:ext uri="{FF2B5EF4-FFF2-40B4-BE49-F238E27FC236}">
                <a16:creationId xmlns:a16="http://schemas.microsoft.com/office/drawing/2014/main" id="{20DF839E-76E9-46B4-9184-897ADEDB5192}"/>
              </a:ext>
            </a:extLst>
          </p:cNvPr>
          <p:cNvGrpSpPr/>
          <p:nvPr/>
        </p:nvGrpSpPr>
        <p:grpSpPr>
          <a:xfrm>
            <a:off x="12488587" y="3121268"/>
            <a:ext cx="1836382" cy="1596052"/>
            <a:chOff x="2225527" y="2310699"/>
            <a:chExt cx="1836172" cy="1595868"/>
          </a:xfrm>
          <a:solidFill>
            <a:schemeClr val="bg1">
              <a:lumMod val="85000"/>
            </a:schemeClr>
          </a:solidFill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6D78A43-7F31-4ABB-B049-70EA29F4C3E8}"/>
                </a:ext>
              </a:extLst>
            </p:cNvPr>
            <p:cNvSpPr/>
            <p:nvPr/>
          </p:nvSpPr>
          <p:spPr>
            <a:xfrm>
              <a:off x="2225527" y="2310699"/>
              <a:ext cx="323486" cy="563791"/>
            </a:xfrm>
            <a:custGeom>
              <a:avLst/>
              <a:gdLst>
                <a:gd name="connsiteX0" fmla="*/ 323487 w 323486"/>
                <a:gd name="connsiteY0" fmla="*/ 3081 h 563791"/>
                <a:gd name="connsiteX1" fmla="*/ 323487 w 323486"/>
                <a:gd name="connsiteY1" fmla="*/ 563791 h 563791"/>
                <a:gd name="connsiteX2" fmla="*/ 283436 w 323486"/>
                <a:gd name="connsiteY2" fmla="*/ 563791 h 563791"/>
                <a:gd name="connsiteX3" fmla="*/ 83182 w 323486"/>
                <a:gd name="connsiteY3" fmla="*/ 480609 h 563791"/>
                <a:gd name="connsiteX4" fmla="*/ 0 w 323486"/>
                <a:gd name="connsiteY4" fmla="*/ 277274 h 563791"/>
                <a:gd name="connsiteX5" fmla="*/ 283436 w 323486"/>
                <a:gd name="connsiteY5" fmla="*/ 0 h 563791"/>
                <a:gd name="connsiteX6" fmla="*/ 323487 w 323486"/>
                <a:gd name="connsiteY6" fmla="*/ 0 h 56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486" h="563791">
                  <a:moveTo>
                    <a:pt x="323487" y="3081"/>
                  </a:moveTo>
                  <a:lnTo>
                    <a:pt x="323487" y="563791"/>
                  </a:lnTo>
                  <a:lnTo>
                    <a:pt x="283436" y="563791"/>
                  </a:lnTo>
                  <a:cubicBezTo>
                    <a:pt x="206415" y="563791"/>
                    <a:pt x="135556" y="532983"/>
                    <a:pt x="83182" y="480609"/>
                  </a:cubicBezTo>
                  <a:cubicBezTo>
                    <a:pt x="30808" y="428235"/>
                    <a:pt x="0" y="357376"/>
                    <a:pt x="0" y="277274"/>
                  </a:cubicBezTo>
                  <a:cubicBezTo>
                    <a:pt x="0" y="120152"/>
                    <a:pt x="126314" y="0"/>
                    <a:pt x="283436" y="0"/>
                  </a:cubicBezTo>
                  <a:lnTo>
                    <a:pt x="323487" y="0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3874CA6-9BC5-4701-B4F3-E12AE648CE3D}"/>
                </a:ext>
              </a:extLst>
            </p:cNvPr>
            <p:cNvSpPr/>
            <p:nvPr/>
          </p:nvSpPr>
          <p:spPr>
            <a:xfrm>
              <a:off x="2225527" y="2587974"/>
              <a:ext cx="1463392" cy="770206"/>
            </a:xfrm>
            <a:custGeom>
              <a:avLst/>
              <a:gdLst>
                <a:gd name="connsiteX0" fmla="*/ 1463393 w 1463392"/>
                <a:gd name="connsiteY0" fmla="*/ 283436 h 770206"/>
                <a:gd name="connsiteX1" fmla="*/ 283436 w 1463392"/>
                <a:gd name="connsiteY1" fmla="*/ 283436 h 770206"/>
                <a:gd name="connsiteX2" fmla="*/ 83182 w 1463392"/>
                <a:gd name="connsiteY2" fmla="*/ 200254 h 770206"/>
                <a:gd name="connsiteX3" fmla="*/ 0 w 1463392"/>
                <a:gd name="connsiteY3" fmla="*/ 0 h 770206"/>
                <a:gd name="connsiteX4" fmla="*/ 0 w 1463392"/>
                <a:gd name="connsiteY4" fmla="*/ 418992 h 770206"/>
                <a:gd name="connsiteX5" fmla="*/ 351214 w 1463392"/>
                <a:gd name="connsiteY5" fmla="*/ 770207 h 770206"/>
                <a:gd name="connsiteX6" fmla="*/ 1460312 w 1463392"/>
                <a:gd name="connsiteY6" fmla="*/ 770207 h 770206"/>
                <a:gd name="connsiteX7" fmla="*/ 1460312 w 1463392"/>
                <a:gd name="connsiteY7" fmla="*/ 283436 h 77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392" h="770206">
                  <a:moveTo>
                    <a:pt x="1463393" y="283436"/>
                  </a:moveTo>
                  <a:lnTo>
                    <a:pt x="283436" y="283436"/>
                  </a:lnTo>
                  <a:cubicBezTo>
                    <a:pt x="206415" y="283436"/>
                    <a:pt x="135556" y="252628"/>
                    <a:pt x="83182" y="200254"/>
                  </a:cubicBezTo>
                  <a:cubicBezTo>
                    <a:pt x="30808" y="150960"/>
                    <a:pt x="0" y="80101"/>
                    <a:pt x="0" y="0"/>
                  </a:cubicBezTo>
                  <a:lnTo>
                    <a:pt x="0" y="418992"/>
                  </a:lnTo>
                  <a:cubicBezTo>
                    <a:pt x="0" y="613084"/>
                    <a:pt x="157122" y="770207"/>
                    <a:pt x="351214" y="770207"/>
                  </a:cubicBezTo>
                  <a:lnTo>
                    <a:pt x="1460312" y="770207"/>
                  </a:lnTo>
                  <a:lnTo>
                    <a:pt x="1460312" y="283436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CF6C8C6-F143-48C8-868A-21C797B4591E}"/>
                </a:ext>
              </a:extLst>
            </p:cNvPr>
            <p:cNvSpPr/>
            <p:nvPr/>
          </p:nvSpPr>
          <p:spPr>
            <a:xfrm>
              <a:off x="3069673" y="2353831"/>
              <a:ext cx="992026" cy="1552736"/>
            </a:xfrm>
            <a:custGeom>
              <a:avLst/>
              <a:gdLst>
                <a:gd name="connsiteX0" fmla="*/ 720913 w 992026"/>
                <a:gd name="connsiteY0" fmla="*/ 505256 h 1552736"/>
                <a:gd name="connsiteX1" fmla="*/ 215658 w 992026"/>
                <a:gd name="connsiteY1" fmla="*/ 0 h 1552736"/>
                <a:gd name="connsiteX2" fmla="*/ 0 w 992026"/>
                <a:gd name="connsiteY2" fmla="*/ 271113 h 1552736"/>
                <a:gd name="connsiteX3" fmla="*/ 502175 w 992026"/>
                <a:gd name="connsiteY3" fmla="*/ 776368 h 1552736"/>
                <a:gd name="connsiteX4" fmla="*/ 0 w 992026"/>
                <a:gd name="connsiteY4" fmla="*/ 1281624 h 1552736"/>
                <a:gd name="connsiteX5" fmla="*/ 215658 w 992026"/>
                <a:gd name="connsiteY5" fmla="*/ 1552736 h 1552736"/>
                <a:gd name="connsiteX6" fmla="*/ 720913 w 992026"/>
                <a:gd name="connsiteY6" fmla="*/ 1047481 h 1552736"/>
                <a:gd name="connsiteX7" fmla="*/ 992026 w 992026"/>
                <a:gd name="connsiteY7" fmla="*/ 776368 h 155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026" h="1552736">
                  <a:moveTo>
                    <a:pt x="720913" y="505256"/>
                  </a:moveTo>
                  <a:lnTo>
                    <a:pt x="215658" y="0"/>
                  </a:lnTo>
                  <a:lnTo>
                    <a:pt x="0" y="271113"/>
                  </a:lnTo>
                  <a:lnTo>
                    <a:pt x="502175" y="776368"/>
                  </a:lnTo>
                  <a:lnTo>
                    <a:pt x="0" y="1281624"/>
                  </a:lnTo>
                  <a:lnTo>
                    <a:pt x="215658" y="1552736"/>
                  </a:lnTo>
                  <a:lnTo>
                    <a:pt x="720913" y="1047481"/>
                  </a:lnTo>
                  <a:lnTo>
                    <a:pt x="992026" y="776368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grpSp>
        <p:nvGrpSpPr>
          <p:cNvPr id="116" name="Graphic 4">
            <a:extLst>
              <a:ext uri="{FF2B5EF4-FFF2-40B4-BE49-F238E27FC236}">
                <a16:creationId xmlns:a16="http://schemas.microsoft.com/office/drawing/2014/main" id="{A4D822E2-2C54-4715-8B9D-8FDB51CD5110}"/>
              </a:ext>
            </a:extLst>
          </p:cNvPr>
          <p:cNvGrpSpPr/>
          <p:nvPr/>
        </p:nvGrpSpPr>
        <p:grpSpPr>
          <a:xfrm>
            <a:off x="14414328" y="2652930"/>
            <a:ext cx="2372510" cy="2372511"/>
            <a:chOff x="4151043" y="1842414"/>
            <a:chExt cx="2372236" cy="2372236"/>
          </a:xfrm>
          <a:solidFill>
            <a:srgbClr val="000000"/>
          </a:solidFill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79320D2-F256-4976-8FB9-8AA0BA9BC4B7}"/>
                </a:ext>
              </a:extLst>
            </p:cNvPr>
            <p:cNvSpPr/>
            <p:nvPr/>
          </p:nvSpPr>
          <p:spPr>
            <a:xfrm>
              <a:off x="4151043" y="1842414"/>
              <a:ext cx="2372236" cy="2372236"/>
            </a:xfrm>
            <a:custGeom>
              <a:avLst/>
              <a:gdLst>
                <a:gd name="connsiteX0" fmla="*/ 2372236 w 2372236"/>
                <a:gd name="connsiteY0" fmla="*/ 1186118 h 2372236"/>
                <a:gd name="connsiteX1" fmla="*/ 1186118 w 2372236"/>
                <a:gd name="connsiteY1" fmla="*/ 2372236 h 2372236"/>
                <a:gd name="connsiteX2" fmla="*/ 0 w 2372236"/>
                <a:gd name="connsiteY2" fmla="*/ 1186118 h 2372236"/>
                <a:gd name="connsiteX3" fmla="*/ 1186118 w 2372236"/>
                <a:gd name="connsiteY3" fmla="*/ 0 h 2372236"/>
                <a:gd name="connsiteX4" fmla="*/ 2372236 w 2372236"/>
                <a:gd name="connsiteY4" fmla="*/ 1186118 h 237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236" h="2372236">
                  <a:moveTo>
                    <a:pt x="2372236" y="1186118"/>
                  </a:moveTo>
                  <a:cubicBezTo>
                    <a:pt x="2372236" y="1841193"/>
                    <a:pt x="1841193" y="2372236"/>
                    <a:pt x="1186118" y="2372236"/>
                  </a:cubicBezTo>
                  <a:cubicBezTo>
                    <a:pt x="531043" y="2372236"/>
                    <a:pt x="0" y="1841193"/>
                    <a:pt x="0" y="1186118"/>
                  </a:cubicBezTo>
                  <a:cubicBezTo>
                    <a:pt x="0" y="531043"/>
                    <a:pt x="531043" y="0"/>
                    <a:pt x="1186118" y="0"/>
                  </a:cubicBezTo>
                  <a:cubicBezTo>
                    <a:pt x="1841193" y="0"/>
                    <a:pt x="2372236" y="531043"/>
                    <a:pt x="2372236" y="1186118"/>
                  </a:cubicBezTo>
                  <a:close/>
                </a:path>
              </a:pathLst>
            </a:custGeom>
            <a:solidFill>
              <a:srgbClr val="D3CDD1"/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0AC08AC-BB07-4002-917C-8482CE9B1B47}"/>
                </a:ext>
              </a:extLst>
            </p:cNvPr>
            <p:cNvSpPr/>
            <p:nvPr/>
          </p:nvSpPr>
          <p:spPr>
            <a:xfrm>
              <a:off x="4151043" y="1842414"/>
              <a:ext cx="2372236" cy="2372236"/>
            </a:xfrm>
            <a:custGeom>
              <a:avLst/>
              <a:gdLst>
                <a:gd name="connsiteX0" fmla="*/ 2372236 w 2372236"/>
                <a:gd name="connsiteY0" fmla="*/ 1186118 h 2372236"/>
                <a:gd name="connsiteX1" fmla="*/ 1186118 w 2372236"/>
                <a:gd name="connsiteY1" fmla="*/ 2372236 h 2372236"/>
                <a:gd name="connsiteX2" fmla="*/ 0 w 2372236"/>
                <a:gd name="connsiteY2" fmla="*/ 1186118 h 2372236"/>
                <a:gd name="connsiteX3" fmla="*/ 1186118 w 2372236"/>
                <a:gd name="connsiteY3" fmla="*/ 0 h 2372236"/>
                <a:gd name="connsiteX4" fmla="*/ 2372236 w 2372236"/>
                <a:gd name="connsiteY4" fmla="*/ 1186118 h 237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236" h="2372236">
                  <a:moveTo>
                    <a:pt x="2372236" y="1186118"/>
                  </a:moveTo>
                  <a:cubicBezTo>
                    <a:pt x="2372236" y="1841193"/>
                    <a:pt x="1841193" y="2372236"/>
                    <a:pt x="1186118" y="2372236"/>
                  </a:cubicBezTo>
                  <a:cubicBezTo>
                    <a:pt x="531043" y="2372236"/>
                    <a:pt x="0" y="1841193"/>
                    <a:pt x="0" y="1186118"/>
                  </a:cubicBezTo>
                  <a:cubicBezTo>
                    <a:pt x="0" y="531043"/>
                    <a:pt x="531043" y="0"/>
                    <a:pt x="1186118" y="0"/>
                  </a:cubicBezTo>
                  <a:cubicBezTo>
                    <a:pt x="1841193" y="0"/>
                    <a:pt x="2372236" y="531043"/>
                    <a:pt x="2372236" y="1186118"/>
                  </a:cubicBezTo>
                  <a:close/>
                </a:path>
              </a:pathLst>
            </a:custGeom>
            <a:solidFill>
              <a:srgbClr val="FFFFFF"/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02CD6E0-5ED0-4638-A70C-21E1D44C8DD6}"/>
                </a:ext>
              </a:extLst>
            </p:cNvPr>
            <p:cNvSpPr/>
            <p:nvPr/>
          </p:nvSpPr>
          <p:spPr>
            <a:xfrm>
              <a:off x="4363620" y="2054991"/>
              <a:ext cx="1947082" cy="1947082"/>
            </a:xfrm>
            <a:custGeom>
              <a:avLst/>
              <a:gdLst>
                <a:gd name="connsiteX0" fmla="*/ 1947082 w 1947082"/>
                <a:gd name="connsiteY0" fmla="*/ 973541 h 1947082"/>
                <a:gd name="connsiteX1" fmla="*/ 973541 w 1947082"/>
                <a:gd name="connsiteY1" fmla="*/ 1947082 h 1947082"/>
                <a:gd name="connsiteX2" fmla="*/ 0 w 1947082"/>
                <a:gd name="connsiteY2" fmla="*/ 973541 h 1947082"/>
                <a:gd name="connsiteX3" fmla="*/ 973541 w 1947082"/>
                <a:gd name="connsiteY3" fmla="*/ 0 h 1947082"/>
                <a:gd name="connsiteX4" fmla="*/ 1947082 w 1947082"/>
                <a:gd name="connsiteY4" fmla="*/ 973541 h 194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082" h="1947082">
                  <a:moveTo>
                    <a:pt x="1947082" y="973541"/>
                  </a:moveTo>
                  <a:cubicBezTo>
                    <a:pt x="1947082" y="1511213"/>
                    <a:pt x="1511213" y="1947082"/>
                    <a:pt x="973541" y="1947082"/>
                  </a:cubicBezTo>
                  <a:cubicBezTo>
                    <a:pt x="435869" y="1947082"/>
                    <a:pt x="0" y="1511213"/>
                    <a:pt x="0" y="973541"/>
                  </a:cubicBezTo>
                  <a:cubicBezTo>
                    <a:pt x="0" y="435869"/>
                    <a:pt x="435870" y="0"/>
                    <a:pt x="973541" y="0"/>
                  </a:cubicBezTo>
                  <a:cubicBezTo>
                    <a:pt x="1511213" y="0"/>
                    <a:pt x="1947082" y="435869"/>
                    <a:pt x="1947082" y="97354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77D0521-BB41-44B0-AF86-597B2832B2DE}"/>
              </a:ext>
            </a:extLst>
          </p:cNvPr>
          <p:cNvSpPr txBox="1"/>
          <p:nvPr/>
        </p:nvSpPr>
        <p:spPr>
          <a:xfrm>
            <a:off x="15039809" y="3252246"/>
            <a:ext cx="1228788" cy="120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01</a:t>
            </a:r>
          </a:p>
        </p:txBody>
      </p:sp>
      <p:grpSp>
        <p:nvGrpSpPr>
          <p:cNvPr id="131" name="Graphic 4">
            <a:extLst>
              <a:ext uri="{FF2B5EF4-FFF2-40B4-BE49-F238E27FC236}">
                <a16:creationId xmlns:a16="http://schemas.microsoft.com/office/drawing/2014/main" id="{C96DCB80-C943-40C0-A2F6-9A2D616440F9}"/>
              </a:ext>
            </a:extLst>
          </p:cNvPr>
          <p:cNvGrpSpPr/>
          <p:nvPr/>
        </p:nvGrpSpPr>
        <p:grpSpPr>
          <a:xfrm>
            <a:off x="17648644" y="3121268"/>
            <a:ext cx="1836382" cy="1596052"/>
            <a:chOff x="2225527" y="2310699"/>
            <a:chExt cx="1836172" cy="1595868"/>
          </a:xfrm>
          <a:solidFill>
            <a:schemeClr val="bg1">
              <a:lumMod val="85000"/>
            </a:schemeClr>
          </a:solidFill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CF09C35-8156-4EAE-917B-C8F00E8C01E1}"/>
                </a:ext>
              </a:extLst>
            </p:cNvPr>
            <p:cNvSpPr/>
            <p:nvPr/>
          </p:nvSpPr>
          <p:spPr>
            <a:xfrm>
              <a:off x="2225527" y="2310699"/>
              <a:ext cx="323486" cy="563791"/>
            </a:xfrm>
            <a:custGeom>
              <a:avLst/>
              <a:gdLst>
                <a:gd name="connsiteX0" fmla="*/ 323487 w 323486"/>
                <a:gd name="connsiteY0" fmla="*/ 3081 h 563791"/>
                <a:gd name="connsiteX1" fmla="*/ 323487 w 323486"/>
                <a:gd name="connsiteY1" fmla="*/ 563791 h 563791"/>
                <a:gd name="connsiteX2" fmla="*/ 283436 w 323486"/>
                <a:gd name="connsiteY2" fmla="*/ 563791 h 563791"/>
                <a:gd name="connsiteX3" fmla="*/ 83182 w 323486"/>
                <a:gd name="connsiteY3" fmla="*/ 480609 h 563791"/>
                <a:gd name="connsiteX4" fmla="*/ 0 w 323486"/>
                <a:gd name="connsiteY4" fmla="*/ 277274 h 563791"/>
                <a:gd name="connsiteX5" fmla="*/ 283436 w 323486"/>
                <a:gd name="connsiteY5" fmla="*/ 0 h 563791"/>
                <a:gd name="connsiteX6" fmla="*/ 323487 w 323486"/>
                <a:gd name="connsiteY6" fmla="*/ 0 h 56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486" h="563791">
                  <a:moveTo>
                    <a:pt x="323487" y="3081"/>
                  </a:moveTo>
                  <a:lnTo>
                    <a:pt x="323487" y="563791"/>
                  </a:lnTo>
                  <a:lnTo>
                    <a:pt x="283436" y="563791"/>
                  </a:lnTo>
                  <a:cubicBezTo>
                    <a:pt x="206415" y="563791"/>
                    <a:pt x="135556" y="532983"/>
                    <a:pt x="83182" y="480609"/>
                  </a:cubicBezTo>
                  <a:cubicBezTo>
                    <a:pt x="30808" y="428235"/>
                    <a:pt x="0" y="357376"/>
                    <a:pt x="0" y="277274"/>
                  </a:cubicBezTo>
                  <a:cubicBezTo>
                    <a:pt x="0" y="120152"/>
                    <a:pt x="126314" y="0"/>
                    <a:pt x="283436" y="0"/>
                  </a:cubicBezTo>
                  <a:lnTo>
                    <a:pt x="323487" y="0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4D2B9D0-F1B3-44D2-B638-A2F79030D226}"/>
                </a:ext>
              </a:extLst>
            </p:cNvPr>
            <p:cNvSpPr/>
            <p:nvPr/>
          </p:nvSpPr>
          <p:spPr>
            <a:xfrm>
              <a:off x="2225527" y="2587974"/>
              <a:ext cx="1463392" cy="770206"/>
            </a:xfrm>
            <a:custGeom>
              <a:avLst/>
              <a:gdLst>
                <a:gd name="connsiteX0" fmla="*/ 1463393 w 1463392"/>
                <a:gd name="connsiteY0" fmla="*/ 283436 h 770206"/>
                <a:gd name="connsiteX1" fmla="*/ 283436 w 1463392"/>
                <a:gd name="connsiteY1" fmla="*/ 283436 h 770206"/>
                <a:gd name="connsiteX2" fmla="*/ 83182 w 1463392"/>
                <a:gd name="connsiteY2" fmla="*/ 200254 h 770206"/>
                <a:gd name="connsiteX3" fmla="*/ 0 w 1463392"/>
                <a:gd name="connsiteY3" fmla="*/ 0 h 770206"/>
                <a:gd name="connsiteX4" fmla="*/ 0 w 1463392"/>
                <a:gd name="connsiteY4" fmla="*/ 418992 h 770206"/>
                <a:gd name="connsiteX5" fmla="*/ 351214 w 1463392"/>
                <a:gd name="connsiteY5" fmla="*/ 770207 h 770206"/>
                <a:gd name="connsiteX6" fmla="*/ 1460312 w 1463392"/>
                <a:gd name="connsiteY6" fmla="*/ 770207 h 770206"/>
                <a:gd name="connsiteX7" fmla="*/ 1460312 w 1463392"/>
                <a:gd name="connsiteY7" fmla="*/ 283436 h 77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392" h="770206">
                  <a:moveTo>
                    <a:pt x="1463393" y="283436"/>
                  </a:moveTo>
                  <a:lnTo>
                    <a:pt x="283436" y="283436"/>
                  </a:lnTo>
                  <a:cubicBezTo>
                    <a:pt x="206415" y="283436"/>
                    <a:pt x="135556" y="252628"/>
                    <a:pt x="83182" y="200254"/>
                  </a:cubicBezTo>
                  <a:cubicBezTo>
                    <a:pt x="30808" y="150960"/>
                    <a:pt x="0" y="80101"/>
                    <a:pt x="0" y="0"/>
                  </a:cubicBezTo>
                  <a:lnTo>
                    <a:pt x="0" y="418992"/>
                  </a:lnTo>
                  <a:cubicBezTo>
                    <a:pt x="0" y="613084"/>
                    <a:pt x="157122" y="770207"/>
                    <a:pt x="351214" y="770207"/>
                  </a:cubicBezTo>
                  <a:lnTo>
                    <a:pt x="1460312" y="770207"/>
                  </a:lnTo>
                  <a:lnTo>
                    <a:pt x="1460312" y="283436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0BACBB3-660D-4EB1-9E08-C7437C848E94}"/>
                </a:ext>
              </a:extLst>
            </p:cNvPr>
            <p:cNvSpPr/>
            <p:nvPr/>
          </p:nvSpPr>
          <p:spPr>
            <a:xfrm>
              <a:off x="3069673" y="2353831"/>
              <a:ext cx="992026" cy="1552736"/>
            </a:xfrm>
            <a:custGeom>
              <a:avLst/>
              <a:gdLst>
                <a:gd name="connsiteX0" fmla="*/ 720913 w 992026"/>
                <a:gd name="connsiteY0" fmla="*/ 505256 h 1552736"/>
                <a:gd name="connsiteX1" fmla="*/ 215658 w 992026"/>
                <a:gd name="connsiteY1" fmla="*/ 0 h 1552736"/>
                <a:gd name="connsiteX2" fmla="*/ 0 w 992026"/>
                <a:gd name="connsiteY2" fmla="*/ 271113 h 1552736"/>
                <a:gd name="connsiteX3" fmla="*/ 502175 w 992026"/>
                <a:gd name="connsiteY3" fmla="*/ 776368 h 1552736"/>
                <a:gd name="connsiteX4" fmla="*/ 0 w 992026"/>
                <a:gd name="connsiteY4" fmla="*/ 1281624 h 1552736"/>
                <a:gd name="connsiteX5" fmla="*/ 215658 w 992026"/>
                <a:gd name="connsiteY5" fmla="*/ 1552736 h 1552736"/>
                <a:gd name="connsiteX6" fmla="*/ 720913 w 992026"/>
                <a:gd name="connsiteY6" fmla="*/ 1047481 h 1552736"/>
                <a:gd name="connsiteX7" fmla="*/ 992026 w 992026"/>
                <a:gd name="connsiteY7" fmla="*/ 776368 h 155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026" h="1552736">
                  <a:moveTo>
                    <a:pt x="720913" y="505256"/>
                  </a:moveTo>
                  <a:lnTo>
                    <a:pt x="215658" y="0"/>
                  </a:lnTo>
                  <a:lnTo>
                    <a:pt x="0" y="271113"/>
                  </a:lnTo>
                  <a:lnTo>
                    <a:pt x="502175" y="776368"/>
                  </a:lnTo>
                  <a:lnTo>
                    <a:pt x="0" y="1281624"/>
                  </a:lnTo>
                  <a:lnTo>
                    <a:pt x="215658" y="1552736"/>
                  </a:lnTo>
                  <a:lnTo>
                    <a:pt x="720913" y="1047481"/>
                  </a:lnTo>
                  <a:lnTo>
                    <a:pt x="992026" y="776368"/>
                  </a:lnTo>
                  <a:close/>
                </a:path>
              </a:pathLst>
            </a:custGeom>
            <a:grpFill/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grpSp>
        <p:nvGrpSpPr>
          <p:cNvPr id="135" name="Graphic 4">
            <a:extLst>
              <a:ext uri="{FF2B5EF4-FFF2-40B4-BE49-F238E27FC236}">
                <a16:creationId xmlns:a16="http://schemas.microsoft.com/office/drawing/2014/main" id="{C0B835BE-3FB7-488F-A599-9E9E9ADABF6B}"/>
              </a:ext>
            </a:extLst>
          </p:cNvPr>
          <p:cNvGrpSpPr/>
          <p:nvPr/>
        </p:nvGrpSpPr>
        <p:grpSpPr>
          <a:xfrm>
            <a:off x="19574385" y="2652930"/>
            <a:ext cx="2372510" cy="2372511"/>
            <a:chOff x="4151043" y="1842414"/>
            <a:chExt cx="2372236" cy="2372236"/>
          </a:xfrm>
          <a:solidFill>
            <a:srgbClr val="000000"/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961BE74-56FF-417B-99C7-E20250286061}"/>
                </a:ext>
              </a:extLst>
            </p:cNvPr>
            <p:cNvSpPr/>
            <p:nvPr/>
          </p:nvSpPr>
          <p:spPr>
            <a:xfrm>
              <a:off x="4151043" y="1842414"/>
              <a:ext cx="2372236" cy="2372236"/>
            </a:xfrm>
            <a:custGeom>
              <a:avLst/>
              <a:gdLst>
                <a:gd name="connsiteX0" fmla="*/ 2372236 w 2372236"/>
                <a:gd name="connsiteY0" fmla="*/ 1186118 h 2372236"/>
                <a:gd name="connsiteX1" fmla="*/ 1186118 w 2372236"/>
                <a:gd name="connsiteY1" fmla="*/ 2372236 h 2372236"/>
                <a:gd name="connsiteX2" fmla="*/ 0 w 2372236"/>
                <a:gd name="connsiteY2" fmla="*/ 1186118 h 2372236"/>
                <a:gd name="connsiteX3" fmla="*/ 1186118 w 2372236"/>
                <a:gd name="connsiteY3" fmla="*/ 0 h 2372236"/>
                <a:gd name="connsiteX4" fmla="*/ 2372236 w 2372236"/>
                <a:gd name="connsiteY4" fmla="*/ 1186118 h 237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236" h="2372236">
                  <a:moveTo>
                    <a:pt x="2372236" y="1186118"/>
                  </a:moveTo>
                  <a:cubicBezTo>
                    <a:pt x="2372236" y="1841193"/>
                    <a:pt x="1841193" y="2372236"/>
                    <a:pt x="1186118" y="2372236"/>
                  </a:cubicBezTo>
                  <a:cubicBezTo>
                    <a:pt x="531043" y="2372236"/>
                    <a:pt x="0" y="1841193"/>
                    <a:pt x="0" y="1186118"/>
                  </a:cubicBezTo>
                  <a:cubicBezTo>
                    <a:pt x="0" y="531043"/>
                    <a:pt x="531043" y="0"/>
                    <a:pt x="1186118" y="0"/>
                  </a:cubicBezTo>
                  <a:cubicBezTo>
                    <a:pt x="1841193" y="0"/>
                    <a:pt x="2372236" y="531043"/>
                    <a:pt x="2372236" y="1186118"/>
                  </a:cubicBezTo>
                  <a:close/>
                </a:path>
              </a:pathLst>
            </a:custGeom>
            <a:solidFill>
              <a:srgbClr val="D3CDD1"/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C0D07FB-8300-41B4-80EE-6F0994937294}"/>
                </a:ext>
              </a:extLst>
            </p:cNvPr>
            <p:cNvSpPr/>
            <p:nvPr/>
          </p:nvSpPr>
          <p:spPr>
            <a:xfrm>
              <a:off x="4151043" y="1842414"/>
              <a:ext cx="2372236" cy="2372236"/>
            </a:xfrm>
            <a:custGeom>
              <a:avLst/>
              <a:gdLst>
                <a:gd name="connsiteX0" fmla="*/ 2372236 w 2372236"/>
                <a:gd name="connsiteY0" fmla="*/ 1186118 h 2372236"/>
                <a:gd name="connsiteX1" fmla="*/ 1186118 w 2372236"/>
                <a:gd name="connsiteY1" fmla="*/ 2372236 h 2372236"/>
                <a:gd name="connsiteX2" fmla="*/ 0 w 2372236"/>
                <a:gd name="connsiteY2" fmla="*/ 1186118 h 2372236"/>
                <a:gd name="connsiteX3" fmla="*/ 1186118 w 2372236"/>
                <a:gd name="connsiteY3" fmla="*/ 0 h 2372236"/>
                <a:gd name="connsiteX4" fmla="*/ 2372236 w 2372236"/>
                <a:gd name="connsiteY4" fmla="*/ 1186118 h 237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236" h="2372236">
                  <a:moveTo>
                    <a:pt x="2372236" y="1186118"/>
                  </a:moveTo>
                  <a:cubicBezTo>
                    <a:pt x="2372236" y="1841193"/>
                    <a:pt x="1841193" y="2372236"/>
                    <a:pt x="1186118" y="2372236"/>
                  </a:cubicBezTo>
                  <a:cubicBezTo>
                    <a:pt x="531043" y="2372236"/>
                    <a:pt x="0" y="1841193"/>
                    <a:pt x="0" y="1186118"/>
                  </a:cubicBezTo>
                  <a:cubicBezTo>
                    <a:pt x="0" y="531043"/>
                    <a:pt x="531043" y="0"/>
                    <a:pt x="1186118" y="0"/>
                  </a:cubicBezTo>
                  <a:cubicBezTo>
                    <a:pt x="1841193" y="0"/>
                    <a:pt x="2372236" y="531043"/>
                    <a:pt x="2372236" y="1186118"/>
                  </a:cubicBezTo>
                  <a:close/>
                </a:path>
              </a:pathLst>
            </a:custGeom>
            <a:solidFill>
              <a:srgbClr val="FFFFFF"/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AF77984-CD1A-41D5-A1C7-382AE60DC27B}"/>
                </a:ext>
              </a:extLst>
            </p:cNvPr>
            <p:cNvSpPr/>
            <p:nvPr/>
          </p:nvSpPr>
          <p:spPr>
            <a:xfrm>
              <a:off x="4363620" y="2054991"/>
              <a:ext cx="1947082" cy="1947082"/>
            </a:xfrm>
            <a:custGeom>
              <a:avLst/>
              <a:gdLst>
                <a:gd name="connsiteX0" fmla="*/ 1947082 w 1947082"/>
                <a:gd name="connsiteY0" fmla="*/ 973541 h 1947082"/>
                <a:gd name="connsiteX1" fmla="*/ 973541 w 1947082"/>
                <a:gd name="connsiteY1" fmla="*/ 1947082 h 1947082"/>
                <a:gd name="connsiteX2" fmla="*/ 0 w 1947082"/>
                <a:gd name="connsiteY2" fmla="*/ 973541 h 1947082"/>
                <a:gd name="connsiteX3" fmla="*/ 973541 w 1947082"/>
                <a:gd name="connsiteY3" fmla="*/ 0 h 1947082"/>
                <a:gd name="connsiteX4" fmla="*/ 1947082 w 1947082"/>
                <a:gd name="connsiteY4" fmla="*/ 973541 h 194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082" h="1947082">
                  <a:moveTo>
                    <a:pt x="1947082" y="973541"/>
                  </a:moveTo>
                  <a:cubicBezTo>
                    <a:pt x="1947082" y="1511213"/>
                    <a:pt x="1511213" y="1947082"/>
                    <a:pt x="973541" y="1947082"/>
                  </a:cubicBezTo>
                  <a:cubicBezTo>
                    <a:pt x="435869" y="1947082"/>
                    <a:pt x="0" y="1511213"/>
                    <a:pt x="0" y="973541"/>
                  </a:cubicBezTo>
                  <a:cubicBezTo>
                    <a:pt x="0" y="435869"/>
                    <a:pt x="435870" y="0"/>
                    <a:pt x="973541" y="0"/>
                  </a:cubicBezTo>
                  <a:cubicBezTo>
                    <a:pt x="1511213" y="0"/>
                    <a:pt x="1947082" y="435869"/>
                    <a:pt x="1947082" y="97354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07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FE33C77-BA05-40C8-A57B-0B91E99F2B7E}"/>
              </a:ext>
            </a:extLst>
          </p:cNvPr>
          <p:cNvSpPr txBox="1"/>
          <p:nvPr/>
        </p:nvSpPr>
        <p:spPr>
          <a:xfrm>
            <a:off x="20199866" y="3252246"/>
            <a:ext cx="1228788" cy="120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278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98E78C2-7F7E-4957-AA71-0E3212FC45C0}"/>
              </a:ext>
            </a:extLst>
          </p:cNvPr>
          <p:cNvSpPr/>
          <p:nvPr/>
        </p:nvSpPr>
        <p:spPr>
          <a:xfrm>
            <a:off x="3347043" y="4854430"/>
            <a:ext cx="2934780" cy="5365735"/>
          </a:xfrm>
          <a:custGeom>
            <a:avLst/>
            <a:gdLst>
              <a:gd name="connsiteX0" fmla="*/ 2934441 w 2934440"/>
              <a:gd name="connsiteY0" fmla="*/ 268676 h 5365114"/>
              <a:gd name="connsiteX1" fmla="*/ 2934441 w 2934440"/>
              <a:gd name="connsiteY1" fmla="*/ 5096440 h 5365114"/>
              <a:gd name="connsiteX2" fmla="*/ 2665766 w 2934440"/>
              <a:gd name="connsiteY2" fmla="*/ 5365115 h 5365114"/>
              <a:gd name="connsiteX3" fmla="*/ 268676 w 2934440"/>
              <a:gd name="connsiteY3" fmla="*/ 5365115 h 5365114"/>
              <a:gd name="connsiteX4" fmla="*/ 0 w 2934440"/>
              <a:gd name="connsiteY4" fmla="*/ 5096440 h 5365114"/>
              <a:gd name="connsiteX5" fmla="*/ 0 w 2934440"/>
              <a:gd name="connsiteY5" fmla="*/ 268676 h 5365114"/>
              <a:gd name="connsiteX6" fmla="*/ 268676 w 2934440"/>
              <a:gd name="connsiteY6" fmla="*/ 0 h 5365114"/>
              <a:gd name="connsiteX7" fmla="*/ 2669964 w 2934440"/>
              <a:gd name="connsiteY7" fmla="*/ 0 h 5365114"/>
              <a:gd name="connsiteX8" fmla="*/ 2934441 w 2934440"/>
              <a:gd name="connsiteY8" fmla="*/ 268676 h 536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4440" h="5365114">
                <a:moveTo>
                  <a:pt x="2934441" y="268676"/>
                </a:moveTo>
                <a:lnTo>
                  <a:pt x="2934441" y="5096440"/>
                </a:lnTo>
                <a:cubicBezTo>
                  <a:pt x="2934441" y="5243372"/>
                  <a:pt x="2812698" y="5365115"/>
                  <a:pt x="2665766" y="5365115"/>
                </a:cubicBezTo>
                <a:lnTo>
                  <a:pt x="268676" y="5365115"/>
                </a:lnTo>
                <a:cubicBezTo>
                  <a:pt x="121744" y="5365115"/>
                  <a:pt x="0" y="5243372"/>
                  <a:pt x="0" y="5096440"/>
                </a:cubicBezTo>
                <a:lnTo>
                  <a:pt x="0" y="268676"/>
                </a:lnTo>
                <a:cubicBezTo>
                  <a:pt x="0" y="121744"/>
                  <a:pt x="121744" y="0"/>
                  <a:pt x="268676" y="0"/>
                </a:cubicBezTo>
                <a:lnTo>
                  <a:pt x="2669964" y="0"/>
                </a:lnTo>
                <a:cubicBezTo>
                  <a:pt x="2816895" y="0"/>
                  <a:pt x="2934441" y="121744"/>
                  <a:pt x="2934441" y="268676"/>
                </a:cubicBezTo>
                <a:close/>
              </a:path>
            </a:pathLst>
          </a:custGeom>
          <a:solidFill>
            <a:schemeClr val="accent2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66F130-29D1-444A-BA06-0C7C76F85A97}"/>
              </a:ext>
            </a:extLst>
          </p:cNvPr>
          <p:cNvSpPr/>
          <p:nvPr/>
        </p:nvSpPr>
        <p:spPr>
          <a:xfrm>
            <a:off x="4148965" y="4275031"/>
            <a:ext cx="4073367" cy="6524533"/>
          </a:xfrm>
          <a:custGeom>
            <a:avLst/>
            <a:gdLst>
              <a:gd name="connsiteX0" fmla="*/ 3572545 w 3572545"/>
              <a:gd name="connsiteY0" fmla="*/ 235091 h 6523778"/>
              <a:gd name="connsiteX1" fmla="*/ 3572545 w 3572545"/>
              <a:gd name="connsiteY1" fmla="*/ 6288688 h 6523778"/>
              <a:gd name="connsiteX2" fmla="*/ 3337454 w 3572545"/>
              <a:gd name="connsiteY2" fmla="*/ 6523778 h 6523778"/>
              <a:gd name="connsiteX3" fmla="*/ 235091 w 3572545"/>
              <a:gd name="connsiteY3" fmla="*/ 6523778 h 6523778"/>
              <a:gd name="connsiteX4" fmla="*/ 0 w 3572545"/>
              <a:gd name="connsiteY4" fmla="*/ 6288688 h 6523778"/>
              <a:gd name="connsiteX5" fmla="*/ 0 w 3572545"/>
              <a:gd name="connsiteY5" fmla="*/ 235091 h 6523778"/>
              <a:gd name="connsiteX6" fmla="*/ 235091 w 3572545"/>
              <a:gd name="connsiteY6" fmla="*/ 0 h 6523778"/>
              <a:gd name="connsiteX7" fmla="*/ 3337454 w 3572545"/>
              <a:gd name="connsiteY7" fmla="*/ 0 h 6523778"/>
              <a:gd name="connsiteX8" fmla="*/ 3572545 w 3572545"/>
              <a:gd name="connsiteY8" fmla="*/ 235091 h 652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2545" h="6523778">
                <a:moveTo>
                  <a:pt x="3572545" y="235091"/>
                </a:moveTo>
                <a:lnTo>
                  <a:pt x="3572545" y="6288688"/>
                </a:lnTo>
                <a:cubicBezTo>
                  <a:pt x="3572545" y="6418827"/>
                  <a:pt x="3467594" y="6523778"/>
                  <a:pt x="3337454" y="6523778"/>
                </a:cubicBezTo>
                <a:lnTo>
                  <a:pt x="235091" y="6523778"/>
                </a:lnTo>
                <a:cubicBezTo>
                  <a:pt x="104951" y="6523778"/>
                  <a:pt x="0" y="6418827"/>
                  <a:pt x="0" y="6288688"/>
                </a:cubicBezTo>
                <a:lnTo>
                  <a:pt x="0" y="235091"/>
                </a:lnTo>
                <a:cubicBezTo>
                  <a:pt x="0" y="104951"/>
                  <a:pt x="104951" y="0"/>
                  <a:pt x="235091" y="0"/>
                </a:cubicBezTo>
                <a:lnTo>
                  <a:pt x="3337454" y="0"/>
                </a:lnTo>
                <a:cubicBezTo>
                  <a:pt x="3467594" y="0"/>
                  <a:pt x="3572545" y="104951"/>
                  <a:pt x="3572545" y="2350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FA83455-CA86-4C1B-A417-A4DC587976A0}"/>
              </a:ext>
            </a:extLst>
          </p:cNvPr>
          <p:cNvSpPr/>
          <p:nvPr/>
        </p:nvSpPr>
        <p:spPr>
          <a:xfrm>
            <a:off x="4774548" y="5866279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2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C025221-7031-4002-9492-AAAF5313D0D2}"/>
              </a:ext>
            </a:extLst>
          </p:cNvPr>
          <p:cNvSpPr/>
          <p:nvPr/>
        </p:nvSpPr>
        <p:spPr>
          <a:xfrm>
            <a:off x="4791341" y="7919366"/>
            <a:ext cx="205728" cy="205728"/>
          </a:xfrm>
          <a:custGeom>
            <a:avLst/>
            <a:gdLst>
              <a:gd name="connsiteX0" fmla="*/ 205705 w 205704"/>
              <a:gd name="connsiteY0" fmla="*/ 46178 h 205704"/>
              <a:gd name="connsiteX1" fmla="*/ 159526 w 205704"/>
              <a:gd name="connsiteY1" fmla="*/ 0 h 205704"/>
              <a:gd name="connsiteX2" fmla="*/ 104951 w 205704"/>
              <a:gd name="connsiteY2" fmla="*/ 58773 h 205704"/>
              <a:gd name="connsiteX3" fmla="*/ 46179 w 205704"/>
              <a:gd name="connsiteY3" fmla="*/ 0 h 205704"/>
              <a:gd name="connsiteX4" fmla="*/ 0 w 205704"/>
              <a:gd name="connsiteY4" fmla="*/ 46178 h 205704"/>
              <a:gd name="connsiteX5" fmla="*/ 58773 w 205704"/>
              <a:gd name="connsiteY5" fmla="*/ 100753 h 205704"/>
              <a:gd name="connsiteX6" fmla="*/ 0 w 205704"/>
              <a:gd name="connsiteY6" fmla="*/ 159526 h 205704"/>
              <a:gd name="connsiteX7" fmla="*/ 46179 w 205704"/>
              <a:gd name="connsiteY7" fmla="*/ 205704 h 205704"/>
              <a:gd name="connsiteX8" fmla="*/ 104951 w 205704"/>
              <a:gd name="connsiteY8" fmla="*/ 146932 h 205704"/>
              <a:gd name="connsiteX9" fmla="*/ 159526 w 205704"/>
              <a:gd name="connsiteY9" fmla="*/ 205704 h 205704"/>
              <a:gd name="connsiteX10" fmla="*/ 205705 w 205704"/>
              <a:gd name="connsiteY10" fmla="*/ 159526 h 205704"/>
              <a:gd name="connsiteX11" fmla="*/ 146932 w 205704"/>
              <a:gd name="connsiteY11" fmla="*/ 100753 h 2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704" h="205704">
                <a:moveTo>
                  <a:pt x="205705" y="46178"/>
                </a:moveTo>
                <a:lnTo>
                  <a:pt x="159526" y="0"/>
                </a:lnTo>
                <a:lnTo>
                  <a:pt x="104951" y="58773"/>
                </a:lnTo>
                <a:lnTo>
                  <a:pt x="46179" y="0"/>
                </a:lnTo>
                <a:lnTo>
                  <a:pt x="0" y="46178"/>
                </a:lnTo>
                <a:lnTo>
                  <a:pt x="58773" y="100753"/>
                </a:lnTo>
                <a:lnTo>
                  <a:pt x="0" y="159526"/>
                </a:lnTo>
                <a:lnTo>
                  <a:pt x="46179" y="205704"/>
                </a:lnTo>
                <a:lnTo>
                  <a:pt x="104951" y="146932"/>
                </a:lnTo>
                <a:lnTo>
                  <a:pt x="159526" y="205704"/>
                </a:lnTo>
                <a:lnTo>
                  <a:pt x="205705" y="159526"/>
                </a:lnTo>
                <a:lnTo>
                  <a:pt x="146932" y="100753"/>
                </a:lnTo>
                <a:close/>
              </a:path>
            </a:pathLst>
          </a:custGeom>
          <a:solidFill>
            <a:schemeClr val="accent2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F9B0C55-64B1-47A6-B5C2-A4A8392B7E4D}"/>
              </a:ext>
            </a:extLst>
          </p:cNvPr>
          <p:cNvSpPr/>
          <p:nvPr/>
        </p:nvSpPr>
        <p:spPr>
          <a:xfrm>
            <a:off x="4791341" y="6395296"/>
            <a:ext cx="205728" cy="201529"/>
          </a:xfrm>
          <a:custGeom>
            <a:avLst/>
            <a:gdLst>
              <a:gd name="connsiteX0" fmla="*/ 205705 w 205704"/>
              <a:gd name="connsiteY0" fmla="*/ 41981 h 201506"/>
              <a:gd name="connsiteX1" fmla="*/ 159526 w 205704"/>
              <a:gd name="connsiteY1" fmla="*/ 0 h 201506"/>
              <a:gd name="connsiteX2" fmla="*/ 104951 w 205704"/>
              <a:gd name="connsiteY2" fmla="*/ 58773 h 201506"/>
              <a:gd name="connsiteX3" fmla="*/ 46179 w 205704"/>
              <a:gd name="connsiteY3" fmla="*/ 0 h 201506"/>
              <a:gd name="connsiteX4" fmla="*/ 0 w 205704"/>
              <a:gd name="connsiteY4" fmla="*/ 41981 h 201506"/>
              <a:gd name="connsiteX5" fmla="*/ 58773 w 205704"/>
              <a:gd name="connsiteY5" fmla="*/ 100753 h 201506"/>
              <a:gd name="connsiteX6" fmla="*/ 0 w 205704"/>
              <a:gd name="connsiteY6" fmla="*/ 159526 h 201506"/>
              <a:gd name="connsiteX7" fmla="*/ 46179 w 205704"/>
              <a:gd name="connsiteY7" fmla="*/ 201506 h 201506"/>
              <a:gd name="connsiteX8" fmla="*/ 104951 w 205704"/>
              <a:gd name="connsiteY8" fmla="*/ 146932 h 201506"/>
              <a:gd name="connsiteX9" fmla="*/ 159526 w 205704"/>
              <a:gd name="connsiteY9" fmla="*/ 201506 h 201506"/>
              <a:gd name="connsiteX10" fmla="*/ 205705 w 205704"/>
              <a:gd name="connsiteY10" fmla="*/ 159526 h 201506"/>
              <a:gd name="connsiteX11" fmla="*/ 146932 w 205704"/>
              <a:gd name="connsiteY11" fmla="*/ 100753 h 20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704" h="201506">
                <a:moveTo>
                  <a:pt x="205705" y="41981"/>
                </a:moveTo>
                <a:lnTo>
                  <a:pt x="159526" y="0"/>
                </a:lnTo>
                <a:lnTo>
                  <a:pt x="104951" y="58773"/>
                </a:lnTo>
                <a:lnTo>
                  <a:pt x="46179" y="0"/>
                </a:lnTo>
                <a:lnTo>
                  <a:pt x="0" y="41981"/>
                </a:lnTo>
                <a:lnTo>
                  <a:pt x="58773" y="100753"/>
                </a:lnTo>
                <a:lnTo>
                  <a:pt x="0" y="159526"/>
                </a:lnTo>
                <a:lnTo>
                  <a:pt x="46179" y="201506"/>
                </a:lnTo>
                <a:lnTo>
                  <a:pt x="104951" y="146932"/>
                </a:lnTo>
                <a:lnTo>
                  <a:pt x="159526" y="201506"/>
                </a:lnTo>
                <a:lnTo>
                  <a:pt x="205705" y="159526"/>
                </a:lnTo>
                <a:lnTo>
                  <a:pt x="146932" y="100753"/>
                </a:lnTo>
                <a:close/>
              </a:path>
            </a:pathLst>
          </a:custGeom>
          <a:solidFill>
            <a:schemeClr val="accent2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ABFBB5E-6AEA-489D-B75F-387C4B6E83E3}"/>
              </a:ext>
            </a:extLst>
          </p:cNvPr>
          <p:cNvSpPr/>
          <p:nvPr/>
        </p:nvSpPr>
        <p:spPr>
          <a:xfrm>
            <a:off x="4791341" y="6903318"/>
            <a:ext cx="205728" cy="201529"/>
          </a:xfrm>
          <a:custGeom>
            <a:avLst/>
            <a:gdLst>
              <a:gd name="connsiteX0" fmla="*/ 205705 w 205704"/>
              <a:gd name="connsiteY0" fmla="*/ 41981 h 201506"/>
              <a:gd name="connsiteX1" fmla="*/ 159526 w 205704"/>
              <a:gd name="connsiteY1" fmla="*/ 0 h 201506"/>
              <a:gd name="connsiteX2" fmla="*/ 104951 w 205704"/>
              <a:gd name="connsiteY2" fmla="*/ 58773 h 201506"/>
              <a:gd name="connsiteX3" fmla="*/ 46179 w 205704"/>
              <a:gd name="connsiteY3" fmla="*/ 0 h 201506"/>
              <a:gd name="connsiteX4" fmla="*/ 0 w 205704"/>
              <a:gd name="connsiteY4" fmla="*/ 41981 h 201506"/>
              <a:gd name="connsiteX5" fmla="*/ 58773 w 205704"/>
              <a:gd name="connsiteY5" fmla="*/ 100754 h 201506"/>
              <a:gd name="connsiteX6" fmla="*/ 0 w 205704"/>
              <a:gd name="connsiteY6" fmla="*/ 159526 h 201506"/>
              <a:gd name="connsiteX7" fmla="*/ 46179 w 205704"/>
              <a:gd name="connsiteY7" fmla="*/ 201507 h 201506"/>
              <a:gd name="connsiteX8" fmla="*/ 104951 w 205704"/>
              <a:gd name="connsiteY8" fmla="*/ 146932 h 201506"/>
              <a:gd name="connsiteX9" fmla="*/ 159526 w 205704"/>
              <a:gd name="connsiteY9" fmla="*/ 201507 h 201506"/>
              <a:gd name="connsiteX10" fmla="*/ 205705 w 205704"/>
              <a:gd name="connsiteY10" fmla="*/ 159526 h 201506"/>
              <a:gd name="connsiteX11" fmla="*/ 146932 w 205704"/>
              <a:gd name="connsiteY11" fmla="*/ 100754 h 20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704" h="201506">
                <a:moveTo>
                  <a:pt x="205705" y="41981"/>
                </a:moveTo>
                <a:lnTo>
                  <a:pt x="159526" y="0"/>
                </a:lnTo>
                <a:lnTo>
                  <a:pt x="104951" y="58773"/>
                </a:lnTo>
                <a:lnTo>
                  <a:pt x="46179" y="0"/>
                </a:lnTo>
                <a:lnTo>
                  <a:pt x="0" y="41981"/>
                </a:lnTo>
                <a:lnTo>
                  <a:pt x="58773" y="100754"/>
                </a:lnTo>
                <a:lnTo>
                  <a:pt x="0" y="159526"/>
                </a:lnTo>
                <a:lnTo>
                  <a:pt x="46179" y="201507"/>
                </a:lnTo>
                <a:lnTo>
                  <a:pt x="104951" y="146932"/>
                </a:lnTo>
                <a:lnTo>
                  <a:pt x="159526" y="201507"/>
                </a:lnTo>
                <a:lnTo>
                  <a:pt x="205705" y="159526"/>
                </a:lnTo>
                <a:lnTo>
                  <a:pt x="146932" y="100754"/>
                </a:lnTo>
                <a:close/>
              </a:path>
            </a:pathLst>
          </a:custGeom>
          <a:solidFill>
            <a:schemeClr val="accent2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05B7671-03B4-4DB8-88E9-88563CCABBD8}"/>
              </a:ext>
            </a:extLst>
          </p:cNvPr>
          <p:cNvSpPr/>
          <p:nvPr/>
        </p:nvSpPr>
        <p:spPr>
          <a:xfrm>
            <a:off x="4791341" y="8427389"/>
            <a:ext cx="205728" cy="205729"/>
          </a:xfrm>
          <a:custGeom>
            <a:avLst/>
            <a:gdLst>
              <a:gd name="connsiteX0" fmla="*/ 205705 w 205704"/>
              <a:gd name="connsiteY0" fmla="*/ 46179 h 205705"/>
              <a:gd name="connsiteX1" fmla="*/ 159526 w 205704"/>
              <a:gd name="connsiteY1" fmla="*/ 0 h 205705"/>
              <a:gd name="connsiteX2" fmla="*/ 104951 w 205704"/>
              <a:gd name="connsiteY2" fmla="*/ 58773 h 205705"/>
              <a:gd name="connsiteX3" fmla="*/ 46179 w 205704"/>
              <a:gd name="connsiteY3" fmla="*/ 0 h 205705"/>
              <a:gd name="connsiteX4" fmla="*/ 0 w 205704"/>
              <a:gd name="connsiteY4" fmla="*/ 46179 h 205705"/>
              <a:gd name="connsiteX5" fmla="*/ 58773 w 205704"/>
              <a:gd name="connsiteY5" fmla="*/ 100754 h 205705"/>
              <a:gd name="connsiteX6" fmla="*/ 0 w 205704"/>
              <a:gd name="connsiteY6" fmla="*/ 159526 h 205705"/>
              <a:gd name="connsiteX7" fmla="*/ 46179 w 205704"/>
              <a:gd name="connsiteY7" fmla="*/ 205705 h 205705"/>
              <a:gd name="connsiteX8" fmla="*/ 104951 w 205704"/>
              <a:gd name="connsiteY8" fmla="*/ 146932 h 205705"/>
              <a:gd name="connsiteX9" fmla="*/ 159526 w 205704"/>
              <a:gd name="connsiteY9" fmla="*/ 205705 h 205705"/>
              <a:gd name="connsiteX10" fmla="*/ 205705 w 205704"/>
              <a:gd name="connsiteY10" fmla="*/ 159526 h 205705"/>
              <a:gd name="connsiteX11" fmla="*/ 146932 w 205704"/>
              <a:gd name="connsiteY11" fmla="*/ 100754 h 20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704" h="205705">
                <a:moveTo>
                  <a:pt x="205705" y="46179"/>
                </a:moveTo>
                <a:lnTo>
                  <a:pt x="159526" y="0"/>
                </a:lnTo>
                <a:lnTo>
                  <a:pt x="104951" y="58773"/>
                </a:lnTo>
                <a:lnTo>
                  <a:pt x="46179" y="0"/>
                </a:lnTo>
                <a:lnTo>
                  <a:pt x="0" y="46179"/>
                </a:lnTo>
                <a:lnTo>
                  <a:pt x="58773" y="100754"/>
                </a:lnTo>
                <a:lnTo>
                  <a:pt x="0" y="159526"/>
                </a:lnTo>
                <a:lnTo>
                  <a:pt x="46179" y="205705"/>
                </a:lnTo>
                <a:lnTo>
                  <a:pt x="104951" y="146932"/>
                </a:lnTo>
                <a:lnTo>
                  <a:pt x="159526" y="205705"/>
                </a:lnTo>
                <a:lnTo>
                  <a:pt x="205705" y="159526"/>
                </a:lnTo>
                <a:lnTo>
                  <a:pt x="146932" y="100754"/>
                </a:lnTo>
                <a:close/>
              </a:path>
            </a:pathLst>
          </a:custGeom>
          <a:solidFill>
            <a:schemeClr val="accent2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7E178B1B-155A-4571-90C0-9C1044A500DE}"/>
              </a:ext>
            </a:extLst>
          </p:cNvPr>
          <p:cNvSpPr/>
          <p:nvPr/>
        </p:nvSpPr>
        <p:spPr>
          <a:xfrm>
            <a:off x="4791341" y="8935412"/>
            <a:ext cx="205728" cy="205728"/>
          </a:xfrm>
          <a:custGeom>
            <a:avLst/>
            <a:gdLst>
              <a:gd name="connsiteX0" fmla="*/ 205705 w 205704"/>
              <a:gd name="connsiteY0" fmla="*/ 46178 h 205704"/>
              <a:gd name="connsiteX1" fmla="*/ 159526 w 205704"/>
              <a:gd name="connsiteY1" fmla="*/ 0 h 205704"/>
              <a:gd name="connsiteX2" fmla="*/ 104951 w 205704"/>
              <a:gd name="connsiteY2" fmla="*/ 58773 h 205704"/>
              <a:gd name="connsiteX3" fmla="*/ 46179 w 205704"/>
              <a:gd name="connsiteY3" fmla="*/ 0 h 205704"/>
              <a:gd name="connsiteX4" fmla="*/ 0 w 205704"/>
              <a:gd name="connsiteY4" fmla="*/ 46178 h 205704"/>
              <a:gd name="connsiteX5" fmla="*/ 58773 w 205704"/>
              <a:gd name="connsiteY5" fmla="*/ 100753 h 205704"/>
              <a:gd name="connsiteX6" fmla="*/ 0 w 205704"/>
              <a:gd name="connsiteY6" fmla="*/ 159526 h 205704"/>
              <a:gd name="connsiteX7" fmla="*/ 46179 w 205704"/>
              <a:gd name="connsiteY7" fmla="*/ 205704 h 205704"/>
              <a:gd name="connsiteX8" fmla="*/ 104951 w 205704"/>
              <a:gd name="connsiteY8" fmla="*/ 146932 h 205704"/>
              <a:gd name="connsiteX9" fmla="*/ 159526 w 205704"/>
              <a:gd name="connsiteY9" fmla="*/ 205704 h 205704"/>
              <a:gd name="connsiteX10" fmla="*/ 205705 w 205704"/>
              <a:gd name="connsiteY10" fmla="*/ 159526 h 205704"/>
              <a:gd name="connsiteX11" fmla="*/ 146932 w 205704"/>
              <a:gd name="connsiteY11" fmla="*/ 100753 h 2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704" h="205704">
                <a:moveTo>
                  <a:pt x="205705" y="46178"/>
                </a:moveTo>
                <a:lnTo>
                  <a:pt x="159526" y="0"/>
                </a:lnTo>
                <a:lnTo>
                  <a:pt x="104951" y="58773"/>
                </a:lnTo>
                <a:lnTo>
                  <a:pt x="46179" y="0"/>
                </a:lnTo>
                <a:lnTo>
                  <a:pt x="0" y="46178"/>
                </a:lnTo>
                <a:lnTo>
                  <a:pt x="58773" y="100753"/>
                </a:lnTo>
                <a:lnTo>
                  <a:pt x="0" y="159526"/>
                </a:lnTo>
                <a:lnTo>
                  <a:pt x="46179" y="205704"/>
                </a:lnTo>
                <a:lnTo>
                  <a:pt x="104951" y="146932"/>
                </a:lnTo>
                <a:lnTo>
                  <a:pt x="159526" y="205704"/>
                </a:lnTo>
                <a:lnTo>
                  <a:pt x="205705" y="159526"/>
                </a:lnTo>
                <a:lnTo>
                  <a:pt x="146932" y="100753"/>
                </a:lnTo>
                <a:close/>
              </a:path>
            </a:pathLst>
          </a:custGeom>
          <a:solidFill>
            <a:schemeClr val="accent2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541D2BF-0B45-4C5A-9423-34793CBCD664}"/>
              </a:ext>
            </a:extLst>
          </p:cNvPr>
          <p:cNvSpPr/>
          <p:nvPr/>
        </p:nvSpPr>
        <p:spPr>
          <a:xfrm>
            <a:off x="4791341" y="7411342"/>
            <a:ext cx="205728" cy="201529"/>
          </a:xfrm>
          <a:custGeom>
            <a:avLst/>
            <a:gdLst>
              <a:gd name="connsiteX0" fmla="*/ 205705 w 205704"/>
              <a:gd name="connsiteY0" fmla="*/ 46179 h 201506"/>
              <a:gd name="connsiteX1" fmla="*/ 159526 w 205704"/>
              <a:gd name="connsiteY1" fmla="*/ 0 h 201506"/>
              <a:gd name="connsiteX2" fmla="*/ 104951 w 205704"/>
              <a:gd name="connsiteY2" fmla="*/ 58773 h 201506"/>
              <a:gd name="connsiteX3" fmla="*/ 46179 w 205704"/>
              <a:gd name="connsiteY3" fmla="*/ 0 h 201506"/>
              <a:gd name="connsiteX4" fmla="*/ 0 w 205704"/>
              <a:gd name="connsiteY4" fmla="*/ 46179 h 201506"/>
              <a:gd name="connsiteX5" fmla="*/ 58773 w 205704"/>
              <a:gd name="connsiteY5" fmla="*/ 100753 h 201506"/>
              <a:gd name="connsiteX6" fmla="*/ 0 w 205704"/>
              <a:gd name="connsiteY6" fmla="*/ 159526 h 201506"/>
              <a:gd name="connsiteX7" fmla="*/ 46179 w 205704"/>
              <a:gd name="connsiteY7" fmla="*/ 201507 h 201506"/>
              <a:gd name="connsiteX8" fmla="*/ 104951 w 205704"/>
              <a:gd name="connsiteY8" fmla="*/ 146932 h 201506"/>
              <a:gd name="connsiteX9" fmla="*/ 159526 w 205704"/>
              <a:gd name="connsiteY9" fmla="*/ 201507 h 201506"/>
              <a:gd name="connsiteX10" fmla="*/ 205705 w 205704"/>
              <a:gd name="connsiteY10" fmla="*/ 159526 h 201506"/>
              <a:gd name="connsiteX11" fmla="*/ 146932 w 205704"/>
              <a:gd name="connsiteY11" fmla="*/ 100753 h 20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704" h="201506">
                <a:moveTo>
                  <a:pt x="205705" y="46179"/>
                </a:moveTo>
                <a:lnTo>
                  <a:pt x="159526" y="0"/>
                </a:lnTo>
                <a:lnTo>
                  <a:pt x="104951" y="58773"/>
                </a:lnTo>
                <a:lnTo>
                  <a:pt x="46179" y="0"/>
                </a:lnTo>
                <a:lnTo>
                  <a:pt x="0" y="46179"/>
                </a:lnTo>
                <a:lnTo>
                  <a:pt x="58773" y="100753"/>
                </a:lnTo>
                <a:lnTo>
                  <a:pt x="0" y="159526"/>
                </a:lnTo>
                <a:lnTo>
                  <a:pt x="46179" y="201507"/>
                </a:lnTo>
                <a:lnTo>
                  <a:pt x="104951" y="146932"/>
                </a:lnTo>
                <a:lnTo>
                  <a:pt x="159526" y="201507"/>
                </a:lnTo>
                <a:lnTo>
                  <a:pt x="205705" y="159526"/>
                </a:lnTo>
                <a:lnTo>
                  <a:pt x="146932" y="100753"/>
                </a:lnTo>
                <a:close/>
              </a:path>
            </a:pathLst>
          </a:custGeom>
          <a:solidFill>
            <a:schemeClr val="accent2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5499D6CE-8A54-4CC7-8DD5-489BDDC6851F}"/>
              </a:ext>
            </a:extLst>
          </p:cNvPr>
          <p:cNvSpPr/>
          <p:nvPr/>
        </p:nvSpPr>
        <p:spPr>
          <a:xfrm>
            <a:off x="5292591" y="5765561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F3D80CA9-CD41-49D3-B1AE-6211821D791B}"/>
              </a:ext>
            </a:extLst>
          </p:cNvPr>
          <p:cNvSpPr/>
          <p:nvPr/>
        </p:nvSpPr>
        <p:spPr>
          <a:xfrm>
            <a:off x="4149216" y="4548169"/>
            <a:ext cx="4073116" cy="769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BASIC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11EA9F3C-392A-4E63-963D-3A6C9884AA30}"/>
              </a:ext>
            </a:extLst>
          </p:cNvPr>
          <p:cNvSpPr txBox="1"/>
          <p:nvPr/>
        </p:nvSpPr>
        <p:spPr>
          <a:xfrm rot="16200000">
            <a:off x="1808937" y="7244876"/>
            <a:ext cx="3886234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$2.99\Month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B274D1-E5D5-4F45-AA4F-71BF990F2518}"/>
              </a:ext>
            </a:extLst>
          </p:cNvPr>
          <p:cNvGrpSpPr/>
          <p:nvPr/>
        </p:nvGrpSpPr>
        <p:grpSpPr>
          <a:xfrm>
            <a:off x="4988206" y="9766675"/>
            <a:ext cx="2809630" cy="743174"/>
            <a:chOff x="9027183" y="11813394"/>
            <a:chExt cx="2809305" cy="743088"/>
          </a:xfrm>
          <a:solidFill>
            <a:schemeClr val="accent2"/>
          </a:solidFill>
        </p:grpSpPr>
        <p:sp>
          <p:nvSpPr>
            <p:cNvPr id="798" name="Freeform 325">
              <a:extLst>
                <a:ext uri="{FF2B5EF4-FFF2-40B4-BE49-F238E27FC236}">
                  <a16:creationId xmlns:a16="http://schemas.microsoft.com/office/drawing/2014/main" id="{E53CA549-BB82-4727-B368-88E2458B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7183" y="11813394"/>
              <a:ext cx="2809305" cy="743088"/>
            </a:xfrm>
            <a:custGeom>
              <a:avLst/>
              <a:gdLst>
                <a:gd name="T0" fmla="*/ 192 w 197"/>
                <a:gd name="T1" fmla="*/ 52 h 52"/>
                <a:gd name="T2" fmla="*/ 5 w 197"/>
                <a:gd name="T3" fmla="*/ 52 h 52"/>
                <a:gd name="T4" fmla="*/ 0 w 197"/>
                <a:gd name="T5" fmla="*/ 47 h 52"/>
                <a:gd name="T6" fmla="*/ 0 w 197"/>
                <a:gd name="T7" fmla="*/ 5 h 52"/>
                <a:gd name="T8" fmla="*/ 5 w 197"/>
                <a:gd name="T9" fmla="*/ 0 h 52"/>
                <a:gd name="T10" fmla="*/ 192 w 197"/>
                <a:gd name="T11" fmla="*/ 0 h 52"/>
                <a:gd name="T12" fmla="*/ 197 w 197"/>
                <a:gd name="T13" fmla="*/ 5 h 52"/>
                <a:gd name="T14" fmla="*/ 197 w 197"/>
                <a:gd name="T15" fmla="*/ 47 h 52"/>
                <a:gd name="T16" fmla="*/ 192 w 197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52">
                  <a:moveTo>
                    <a:pt x="192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0" y="49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4" y="0"/>
                    <a:pt x="197" y="2"/>
                    <a:pt x="197" y="5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7" y="49"/>
                    <a:pt x="194" y="52"/>
                    <a:pt x="19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801" name="TextBox 800">
              <a:extLst>
                <a:ext uri="{FF2B5EF4-FFF2-40B4-BE49-F238E27FC236}">
                  <a16:creationId xmlns:a16="http://schemas.microsoft.com/office/drawing/2014/main" id="{008066DE-154C-4BBD-B488-B2DFA9058F64}"/>
                </a:ext>
              </a:extLst>
            </p:cNvPr>
            <p:cNvSpPr txBox="1"/>
            <p:nvPr/>
          </p:nvSpPr>
          <p:spPr>
            <a:xfrm>
              <a:off x="9763355" y="11952956"/>
              <a:ext cx="142557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SELECT</a:t>
              </a:r>
            </a:p>
          </p:txBody>
        </p:sp>
      </p:grpSp>
      <p:sp>
        <p:nvSpPr>
          <p:cNvPr id="817" name="Rectangle 816">
            <a:extLst>
              <a:ext uri="{FF2B5EF4-FFF2-40B4-BE49-F238E27FC236}">
                <a16:creationId xmlns:a16="http://schemas.microsoft.com/office/drawing/2014/main" id="{AE999DE2-CB3D-496E-B041-94AEEFBCC808}"/>
              </a:ext>
            </a:extLst>
          </p:cNvPr>
          <p:cNvSpPr/>
          <p:nvPr/>
        </p:nvSpPr>
        <p:spPr>
          <a:xfrm>
            <a:off x="5292591" y="6287342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7A5AD335-B896-440A-B66E-7025ADA73798}"/>
              </a:ext>
            </a:extLst>
          </p:cNvPr>
          <p:cNvSpPr/>
          <p:nvPr/>
        </p:nvSpPr>
        <p:spPr>
          <a:xfrm>
            <a:off x="5292591" y="6782998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E816BA97-33B6-4E59-B6A1-ACA0EAA00FB3}"/>
              </a:ext>
            </a:extLst>
          </p:cNvPr>
          <p:cNvSpPr/>
          <p:nvPr/>
        </p:nvSpPr>
        <p:spPr>
          <a:xfrm>
            <a:off x="5292591" y="7292788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33C3EE19-2FD2-42BE-8C2E-6B54BBEF5C1F}"/>
              </a:ext>
            </a:extLst>
          </p:cNvPr>
          <p:cNvSpPr/>
          <p:nvPr/>
        </p:nvSpPr>
        <p:spPr>
          <a:xfrm>
            <a:off x="5292591" y="7883134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64BCD6B4-EF51-4EB6-A7F6-C0D2AC807249}"/>
              </a:ext>
            </a:extLst>
          </p:cNvPr>
          <p:cNvSpPr/>
          <p:nvPr/>
        </p:nvSpPr>
        <p:spPr>
          <a:xfrm>
            <a:off x="5292591" y="8391822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47F03238-A360-402B-AC9C-67F0FEB5BF44}"/>
              </a:ext>
            </a:extLst>
          </p:cNvPr>
          <p:cNvSpPr/>
          <p:nvPr/>
        </p:nvSpPr>
        <p:spPr>
          <a:xfrm>
            <a:off x="5292591" y="8859989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23" name="Freeform: Shape 822">
            <a:extLst>
              <a:ext uri="{FF2B5EF4-FFF2-40B4-BE49-F238E27FC236}">
                <a16:creationId xmlns:a16="http://schemas.microsoft.com/office/drawing/2014/main" id="{0D61FA4B-007A-4BD1-91A2-C99AF5EBB9AE}"/>
              </a:ext>
            </a:extLst>
          </p:cNvPr>
          <p:cNvSpPr/>
          <p:nvPr/>
        </p:nvSpPr>
        <p:spPr>
          <a:xfrm>
            <a:off x="10496971" y="4854430"/>
            <a:ext cx="2934780" cy="5365735"/>
          </a:xfrm>
          <a:custGeom>
            <a:avLst/>
            <a:gdLst>
              <a:gd name="connsiteX0" fmla="*/ 2934441 w 2934440"/>
              <a:gd name="connsiteY0" fmla="*/ 268676 h 5365114"/>
              <a:gd name="connsiteX1" fmla="*/ 2934441 w 2934440"/>
              <a:gd name="connsiteY1" fmla="*/ 5096440 h 5365114"/>
              <a:gd name="connsiteX2" fmla="*/ 2665766 w 2934440"/>
              <a:gd name="connsiteY2" fmla="*/ 5365115 h 5365114"/>
              <a:gd name="connsiteX3" fmla="*/ 268676 w 2934440"/>
              <a:gd name="connsiteY3" fmla="*/ 5365115 h 5365114"/>
              <a:gd name="connsiteX4" fmla="*/ 0 w 2934440"/>
              <a:gd name="connsiteY4" fmla="*/ 5096440 h 5365114"/>
              <a:gd name="connsiteX5" fmla="*/ 0 w 2934440"/>
              <a:gd name="connsiteY5" fmla="*/ 268676 h 5365114"/>
              <a:gd name="connsiteX6" fmla="*/ 268676 w 2934440"/>
              <a:gd name="connsiteY6" fmla="*/ 0 h 5365114"/>
              <a:gd name="connsiteX7" fmla="*/ 2669964 w 2934440"/>
              <a:gd name="connsiteY7" fmla="*/ 0 h 5365114"/>
              <a:gd name="connsiteX8" fmla="*/ 2934441 w 2934440"/>
              <a:gd name="connsiteY8" fmla="*/ 268676 h 536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4440" h="5365114">
                <a:moveTo>
                  <a:pt x="2934441" y="268676"/>
                </a:moveTo>
                <a:lnTo>
                  <a:pt x="2934441" y="5096440"/>
                </a:lnTo>
                <a:cubicBezTo>
                  <a:pt x="2934441" y="5243372"/>
                  <a:pt x="2812698" y="5365115"/>
                  <a:pt x="2665766" y="5365115"/>
                </a:cubicBezTo>
                <a:lnTo>
                  <a:pt x="268676" y="5365115"/>
                </a:lnTo>
                <a:cubicBezTo>
                  <a:pt x="121744" y="5365115"/>
                  <a:pt x="0" y="5243372"/>
                  <a:pt x="0" y="5096440"/>
                </a:cubicBezTo>
                <a:lnTo>
                  <a:pt x="0" y="268676"/>
                </a:lnTo>
                <a:cubicBezTo>
                  <a:pt x="0" y="121744"/>
                  <a:pt x="121744" y="0"/>
                  <a:pt x="268676" y="0"/>
                </a:cubicBezTo>
                <a:lnTo>
                  <a:pt x="2669964" y="0"/>
                </a:lnTo>
                <a:cubicBezTo>
                  <a:pt x="2816895" y="0"/>
                  <a:pt x="2934441" y="121744"/>
                  <a:pt x="2934441" y="268676"/>
                </a:cubicBezTo>
                <a:close/>
              </a:path>
            </a:pathLst>
          </a:custGeom>
          <a:solidFill>
            <a:schemeClr val="accent4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24" name="Freeform: Shape 823">
            <a:extLst>
              <a:ext uri="{FF2B5EF4-FFF2-40B4-BE49-F238E27FC236}">
                <a16:creationId xmlns:a16="http://schemas.microsoft.com/office/drawing/2014/main" id="{51C52F8C-1BE2-4C25-9E4E-1B32892137AA}"/>
              </a:ext>
            </a:extLst>
          </p:cNvPr>
          <p:cNvSpPr/>
          <p:nvPr/>
        </p:nvSpPr>
        <p:spPr>
          <a:xfrm>
            <a:off x="11298894" y="4275031"/>
            <a:ext cx="4073367" cy="6524533"/>
          </a:xfrm>
          <a:custGeom>
            <a:avLst/>
            <a:gdLst>
              <a:gd name="connsiteX0" fmla="*/ 3572545 w 3572545"/>
              <a:gd name="connsiteY0" fmla="*/ 235091 h 6523778"/>
              <a:gd name="connsiteX1" fmla="*/ 3572545 w 3572545"/>
              <a:gd name="connsiteY1" fmla="*/ 6288688 h 6523778"/>
              <a:gd name="connsiteX2" fmla="*/ 3337454 w 3572545"/>
              <a:gd name="connsiteY2" fmla="*/ 6523778 h 6523778"/>
              <a:gd name="connsiteX3" fmla="*/ 235091 w 3572545"/>
              <a:gd name="connsiteY3" fmla="*/ 6523778 h 6523778"/>
              <a:gd name="connsiteX4" fmla="*/ 0 w 3572545"/>
              <a:gd name="connsiteY4" fmla="*/ 6288688 h 6523778"/>
              <a:gd name="connsiteX5" fmla="*/ 0 w 3572545"/>
              <a:gd name="connsiteY5" fmla="*/ 235091 h 6523778"/>
              <a:gd name="connsiteX6" fmla="*/ 235091 w 3572545"/>
              <a:gd name="connsiteY6" fmla="*/ 0 h 6523778"/>
              <a:gd name="connsiteX7" fmla="*/ 3337454 w 3572545"/>
              <a:gd name="connsiteY7" fmla="*/ 0 h 6523778"/>
              <a:gd name="connsiteX8" fmla="*/ 3572545 w 3572545"/>
              <a:gd name="connsiteY8" fmla="*/ 235091 h 652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2545" h="6523778">
                <a:moveTo>
                  <a:pt x="3572545" y="235091"/>
                </a:moveTo>
                <a:lnTo>
                  <a:pt x="3572545" y="6288688"/>
                </a:lnTo>
                <a:cubicBezTo>
                  <a:pt x="3572545" y="6418827"/>
                  <a:pt x="3467594" y="6523778"/>
                  <a:pt x="3337454" y="6523778"/>
                </a:cubicBezTo>
                <a:lnTo>
                  <a:pt x="235091" y="6523778"/>
                </a:lnTo>
                <a:cubicBezTo>
                  <a:pt x="104951" y="6523778"/>
                  <a:pt x="0" y="6418827"/>
                  <a:pt x="0" y="6288688"/>
                </a:cubicBezTo>
                <a:lnTo>
                  <a:pt x="0" y="235091"/>
                </a:lnTo>
                <a:cubicBezTo>
                  <a:pt x="0" y="104951"/>
                  <a:pt x="104951" y="0"/>
                  <a:pt x="235091" y="0"/>
                </a:cubicBezTo>
                <a:lnTo>
                  <a:pt x="3337454" y="0"/>
                </a:lnTo>
                <a:cubicBezTo>
                  <a:pt x="3467594" y="0"/>
                  <a:pt x="3572545" y="104951"/>
                  <a:pt x="3572545" y="235091"/>
                </a:cubicBezTo>
                <a:close/>
              </a:path>
            </a:pathLst>
          </a:custGeom>
          <a:solidFill>
            <a:srgbClr val="F2F2F2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25" name="Freeform: Shape 824">
            <a:extLst>
              <a:ext uri="{FF2B5EF4-FFF2-40B4-BE49-F238E27FC236}">
                <a16:creationId xmlns:a16="http://schemas.microsoft.com/office/drawing/2014/main" id="{B8B8861A-55B6-405A-951E-B156E131E9D3}"/>
              </a:ext>
            </a:extLst>
          </p:cNvPr>
          <p:cNvSpPr/>
          <p:nvPr/>
        </p:nvSpPr>
        <p:spPr>
          <a:xfrm>
            <a:off x="11924476" y="5866279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4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26" name="Freeform: Shape 825">
            <a:extLst>
              <a:ext uri="{FF2B5EF4-FFF2-40B4-BE49-F238E27FC236}">
                <a16:creationId xmlns:a16="http://schemas.microsoft.com/office/drawing/2014/main" id="{B737D352-B57C-4547-BD4B-8EC322EACB7B}"/>
              </a:ext>
            </a:extLst>
          </p:cNvPr>
          <p:cNvSpPr/>
          <p:nvPr/>
        </p:nvSpPr>
        <p:spPr>
          <a:xfrm>
            <a:off x="11941270" y="7919366"/>
            <a:ext cx="205728" cy="205728"/>
          </a:xfrm>
          <a:custGeom>
            <a:avLst/>
            <a:gdLst>
              <a:gd name="connsiteX0" fmla="*/ 205705 w 205704"/>
              <a:gd name="connsiteY0" fmla="*/ 46178 h 205704"/>
              <a:gd name="connsiteX1" fmla="*/ 159526 w 205704"/>
              <a:gd name="connsiteY1" fmla="*/ 0 h 205704"/>
              <a:gd name="connsiteX2" fmla="*/ 104951 w 205704"/>
              <a:gd name="connsiteY2" fmla="*/ 58773 h 205704"/>
              <a:gd name="connsiteX3" fmla="*/ 46179 w 205704"/>
              <a:gd name="connsiteY3" fmla="*/ 0 h 205704"/>
              <a:gd name="connsiteX4" fmla="*/ 0 w 205704"/>
              <a:gd name="connsiteY4" fmla="*/ 46178 h 205704"/>
              <a:gd name="connsiteX5" fmla="*/ 58773 w 205704"/>
              <a:gd name="connsiteY5" fmla="*/ 100753 h 205704"/>
              <a:gd name="connsiteX6" fmla="*/ 0 w 205704"/>
              <a:gd name="connsiteY6" fmla="*/ 159526 h 205704"/>
              <a:gd name="connsiteX7" fmla="*/ 46179 w 205704"/>
              <a:gd name="connsiteY7" fmla="*/ 205704 h 205704"/>
              <a:gd name="connsiteX8" fmla="*/ 104951 w 205704"/>
              <a:gd name="connsiteY8" fmla="*/ 146932 h 205704"/>
              <a:gd name="connsiteX9" fmla="*/ 159526 w 205704"/>
              <a:gd name="connsiteY9" fmla="*/ 205704 h 205704"/>
              <a:gd name="connsiteX10" fmla="*/ 205705 w 205704"/>
              <a:gd name="connsiteY10" fmla="*/ 159526 h 205704"/>
              <a:gd name="connsiteX11" fmla="*/ 146932 w 205704"/>
              <a:gd name="connsiteY11" fmla="*/ 100753 h 2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704" h="205704">
                <a:moveTo>
                  <a:pt x="205705" y="46178"/>
                </a:moveTo>
                <a:lnTo>
                  <a:pt x="159526" y="0"/>
                </a:lnTo>
                <a:lnTo>
                  <a:pt x="104951" y="58773"/>
                </a:lnTo>
                <a:lnTo>
                  <a:pt x="46179" y="0"/>
                </a:lnTo>
                <a:lnTo>
                  <a:pt x="0" y="46178"/>
                </a:lnTo>
                <a:lnTo>
                  <a:pt x="58773" y="100753"/>
                </a:lnTo>
                <a:lnTo>
                  <a:pt x="0" y="159526"/>
                </a:lnTo>
                <a:lnTo>
                  <a:pt x="46179" y="205704"/>
                </a:lnTo>
                <a:lnTo>
                  <a:pt x="104951" y="146932"/>
                </a:lnTo>
                <a:lnTo>
                  <a:pt x="159526" y="205704"/>
                </a:lnTo>
                <a:lnTo>
                  <a:pt x="205705" y="159526"/>
                </a:lnTo>
                <a:lnTo>
                  <a:pt x="146932" y="100753"/>
                </a:lnTo>
                <a:close/>
              </a:path>
            </a:pathLst>
          </a:custGeom>
          <a:solidFill>
            <a:schemeClr val="accent4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29" name="Freeform: Shape 828">
            <a:extLst>
              <a:ext uri="{FF2B5EF4-FFF2-40B4-BE49-F238E27FC236}">
                <a16:creationId xmlns:a16="http://schemas.microsoft.com/office/drawing/2014/main" id="{FA41A94C-E8D3-4AE2-87A3-74030C24FB52}"/>
              </a:ext>
            </a:extLst>
          </p:cNvPr>
          <p:cNvSpPr/>
          <p:nvPr/>
        </p:nvSpPr>
        <p:spPr>
          <a:xfrm>
            <a:off x="11941270" y="8427389"/>
            <a:ext cx="205728" cy="205729"/>
          </a:xfrm>
          <a:custGeom>
            <a:avLst/>
            <a:gdLst>
              <a:gd name="connsiteX0" fmla="*/ 205705 w 205704"/>
              <a:gd name="connsiteY0" fmla="*/ 46179 h 205705"/>
              <a:gd name="connsiteX1" fmla="*/ 159526 w 205704"/>
              <a:gd name="connsiteY1" fmla="*/ 0 h 205705"/>
              <a:gd name="connsiteX2" fmla="*/ 104951 w 205704"/>
              <a:gd name="connsiteY2" fmla="*/ 58773 h 205705"/>
              <a:gd name="connsiteX3" fmla="*/ 46179 w 205704"/>
              <a:gd name="connsiteY3" fmla="*/ 0 h 205705"/>
              <a:gd name="connsiteX4" fmla="*/ 0 w 205704"/>
              <a:gd name="connsiteY4" fmla="*/ 46179 h 205705"/>
              <a:gd name="connsiteX5" fmla="*/ 58773 w 205704"/>
              <a:gd name="connsiteY5" fmla="*/ 100754 h 205705"/>
              <a:gd name="connsiteX6" fmla="*/ 0 w 205704"/>
              <a:gd name="connsiteY6" fmla="*/ 159526 h 205705"/>
              <a:gd name="connsiteX7" fmla="*/ 46179 w 205704"/>
              <a:gd name="connsiteY7" fmla="*/ 205705 h 205705"/>
              <a:gd name="connsiteX8" fmla="*/ 104951 w 205704"/>
              <a:gd name="connsiteY8" fmla="*/ 146932 h 205705"/>
              <a:gd name="connsiteX9" fmla="*/ 159526 w 205704"/>
              <a:gd name="connsiteY9" fmla="*/ 205705 h 205705"/>
              <a:gd name="connsiteX10" fmla="*/ 205705 w 205704"/>
              <a:gd name="connsiteY10" fmla="*/ 159526 h 205705"/>
              <a:gd name="connsiteX11" fmla="*/ 146932 w 205704"/>
              <a:gd name="connsiteY11" fmla="*/ 100754 h 20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704" h="205705">
                <a:moveTo>
                  <a:pt x="205705" y="46179"/>
                </a:moveTo>
                <a:lnTo>
                  <a:pt x="159526" y="0"/>
                </a:lnTo>
                <a:lnTo>
                  <a:pt x="104951" y="58773"/>
                </a:lnTo>
                <a:lnTo>
                  <a:pt x="46179" y="0"/>
                </a:lnTo>
                <a:lnTo>
                  <a:pt x="0" y="46179"/>
                </a:lnTo>
                <a:lnTo>
                  <a:pt x="58773" y="100754"/>
                </a:lnTo>
                <a:lnTo>
                  <a:pt x="0" y="159526"/>
                </a:lnTo>
                <a:lnTo>
                  <a:pt x="46179" y="205705"/>
                </a:lnTo>
                <a:lnTo>
                  <a:pt x="104951" y="146932"/>
                </a:lnTo>
                <a:lnTo>
                  <a:pt x="159526" y="205705"/>
                </a:lnTo>
                <a:lnTo>
                  <a:pt x="205705" y="159526"/>
                </a:lnTo>
                <a:lnTo>
                  <a:pt x="146932" y="100754"/>
                </a:lnTo>
                <a:close/>
              </a:path>
            </a:pathLst>
          </a:custGeom>
          <a:solidFill>
            <a:schemeClr val="accent4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30" name="Freeform: Shape 829">
            <a:extLst>
              <a:ext uri="{FF2B5EF4-FFF2-40B4-BE49-F238E27FC236}">
                <a16:creationId xmlns:a16="http://schemas.microsoft.com/office/drawing/2014/main" id="{F1A730C0-C432-41D0-9717-4D10C085670D}"/>
              </a:ext>
            </a:extLst>
          </p:cNvPr>
          <p:cNvSpPr/>
          <p:nvPr/>
        </p:nvSpPr>
        <p:spPr>
          <a:xfrm>
            <a:off x="11941270" y="8935412"/>
            <a:ext cx="205728" cy="205728"/>
          </a:xfrm>
          <a:custGeom>
            <a:avLst/>
            <a:gdLst>
              <a:gd name="connsiteX0" fmla="*/ 205705 w 205704"/>
              <a:gd name="connsiteY0" fmla="*/ 46178 h 205704"/>
              <a:gd name="connsiteX1" fmla="*/ 159526 w 205704"/>
              <a:gd name="connsiteY1" fmla="*/ 0 h 205704"/>
              <a:gd name="connsiteX2" fmla="*/ 104951 w 205704"/>
              <a:gd name="connsiteY2" fmla="*/ 58773 h 205704"/>
              <a:gd name="connsiteX3" fmla="*/ 46179 w 205704"/>
              <a:gd name="connsiteY3" fmla="*/ 0 h 205704"/>
              <a:gd name="connsiteX4" fmla="*/ 0 w 205704"/>
              <a:gd name="connsiteY4" fmla="*/ 46178 h 205704"/>
              <a:gd name="connsiteX5" fmla="*/ 58773 w 205704"/>
              <a:gd name="connsiteY5" fmla="*/ 100753 h 205704"/>
              <a:gd name="connsiteX6" fmla="*/ 0 w 205704"/>
              <a:gd name="connsiteY6" fmla="*/ 159526 h 205704"/>
              <a:gd name="connsiteX7" fmla="*/ 46179 w 205704"/>
              <a:gd name="connsiteY7" fmla="*/ 205704 h 205704"/>
              <a:gd name="connsiteX8" fmla="*/ 104951 w 205704"/>
              <a:gd name="connsiteY8" fmla="*/ 146932 h 205704"/>
              <a:gd name="connsiteX9" fmla="*/ 159526 w 205704"/>
              <a:gd name="connsiteY9" fmla="*/ 205704 h 205704"/>
              <a:gd name="connsiteX10" fmla="*/ 205705 w 205704"/>
              <a:gd name="connsiteY10" fmla="*/ 159526 h 205704"/>
              <a:gd name="connsiteX11" fmla="*/ 146932 w 205704"/>
              <a:gd name="connsiteY11" fmla="*/ 100753 h 2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704" h="205704">
                <a:moveTo>
                  <a:pt x="205705" y="46178"/>
                </a:moveTo>
                <a:lnTo>
                  <a:pt x="159526" y="0"/>
                </a:lnTo>
                <a:lnTo>
                  <a:pt x="104951" y="58773"/>
                </a:lnTo>
                <a:lnTo>
                  <a:pt x="46179" y="0"/>
                </a:lnTo>
                <a:lnTo>
                  <a:pt x="0" y="46178"/>
                </a:lnTo>
                <a:lnTo>
                  <a:pt x="58773" y="100753"/>
                </a:lnTo>
                <a:lnTo>
                  <a:pt x="0" y="159526"/>
                </a:lnTo>
                <a:lnTo>
                  <a:pt x="46179" y="205704"/>
                </a:lnTo>
                <a:lnTo>
                  <a:pt x="104951" y="146932"/>
                </a:lnTo>
                <a:lnTo>
                  <a:pt x="159526" y="205704"/>
                </a:lnTo>
                <a:lnTo>
                  <a:pt x="205705" y="159526"/>
                </a:lnTo>
                <a:lnTo>
                  <a:pt x="146932" y="100753"/>
                </a:lnTo>
                <a:close/>
              </a:path>
            </a:pathLst>
          </a:custGeom>
          <a:solidFill>
            <a:schemeClr val="accent4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E83E2D90-3201-4302-95AE-72241DA646FE}"/>
              </a:ext>
            </a:extLst>
          </p:cNvPr>
          <p:cNvSpPr/>
          <p:nvPr/>
        </p:nvSpPr>
        <p:spPr>
          <a:xfrm>
            <a:off x="12442519" y="5765561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D881152A-E99D-45AA-A7CF-7F53B57ADCB1}"/>
              </a:ext>
            </a:extLst>
          </p:cNvPr>
          <p:cNvSpPr/>
          <p:nvPr/>
        </p:nvSpPr>
        <p:spPr>
          <a:xfrm>
            <a:off x="11299144" y="4548169"/>
            <a:ext cx="4073116" cy="769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STANDARD</a:t>
            </a:r>
          </a:p>
        </p:txBody>
      </p:sp>
      <p:sp>
        <p:nvSpPr>
          <p:cNvPr id="834" name="TextBox 833">
            <a:extLst>
              <a:ext uri="{FF2B5EF4-FFF2-40B4-BE49-F238E27FC236}">
                <a16:creationId xmlns:a16="http://schemas.microsoft.com/office/drawing/2014/main" id="{FAB5D740-D98F-4326-AD17-203FF4ECFB3E}"/>
              </a:ext>
            </a:extLst>
          </p:cNvPr>
          <p:cNvSpPr txBox="1"/>
          <p:nvPr/>
        </p:nvSpPr>
        <p:spPr>
          <a:xfrm rot="16200000">
            <a:off x="8958866" y="7244876"/>
            <a:ext cx="3886234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$5.99\Month </a:t>
            </a:r>
          </a:p>
        </p:txBody>
      </p: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1D1CEABF-C237-4DD0-869A-FC038B6AFD99}"/>
              </a:ext>
            </a:extLst>
          </p:cNvPr>
          <p:cNvGrpSpPr/>
          <p:nvPr/>
        </p:nvGrpSpPr>
        <p:grpSpPr>
          <a:xfrm>
            <a:off x="12138134" y="9766675"/>
            <a:ext cx="2809630" cy="743174"/>
            <a:chOff x="9027183" y="11813394"/>
            <a:chExt cx="2809305" cy="743088"/>
          </a:xfrm>
          <a:solidFill>
            <a:schemeClr val="accent4"/>
          </a:solidFill>
        </p:grpSpPr>
        <p:sp>
          <p:nvSpPr>
            <p:cNvPr id="836" name="Freeform 325">
              <a:extLst>
                <a:ext uri="{FF2B5EF4-FFF2-40B4-BE49-F238E27FC236}">
                  <a16:creationId xmlns:a16="http://schemas.microsoft.com/office/drawing/2014/main" id="{17E135F4-8B10-4C92-B210-2AA844AE1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7183" y="11813394"/>
              <a:ext cx="2809305" cy="743088"/>
            </a:xfrm>
            <a:custGeom>
              <a:avLst/>
              <a:gdLst>
                <a:gd name="T0" fmla="*/ 192 w 197"/>
                <a:gd name="T1" fmla="*/ 52 h 52"/>
                <a:gd name="T2" fmla="*/ 5 w 197"/>
                <a:gd name="T3" fmla="*/ 52 h 52"/>
                <a:gd name="T4" fmla="*/ 0 w 197"/>
                <a:gd name="T5" fmla="*/ 47 h 52"/>
                <a:gd name="T6" fmla="*/ 0 w 197"/>
                <a:gd name="T7" fmla="*/ 5 h 52"/>
                <a:gd name="T8" fmla="*/ 5 w 197"/>
                <a:gd name="T9" fmla="*/ 0 h 52"/>
                <a:gd name="T10" fmla="*/ 192 w 197"/>
                <a:gd name="T11" fmla="*/ 0 h 52"/>
                <a:gd name="T12" fmla="*/ 197 w 197"/>
                <a:gd name="T13" fmla="*/ 5 h 52"/>
                <a:gd name="T14" fmla="*/ 197 w 197"/>
                <a:gd name="T15" fmla="*/ 47 h 52"/>
                <a:gd name="T16" fmla="*/ 192 w 197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52">
                  <a:moveTo>
                    <a:pt x="192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0" y="49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4" y="0"/>
                    <a:pt x="197" y="2"/>
                    <a:pt x="197" y="5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7" y="49"/>
                    <a:pt x="194" y="52"/>
                    <a:pt x="19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837" name="TextBox 836">
              <a:extLst>
                <a:ext uri="{FF2B5EF4-FFF2-40B4-BE49-F238E27FC236}">
                  <a16:creationId xmlns:a16="http://schemas.microsoft.com/office/drawing/2014/main" id="{1B9B53B9-B5CC-4410-80AA-5937A6936E03}"/>
                </a:ext>
              </a:extLst>
            </p:cNvPr>
            <p:cNvSpPr txBox="1"/>
            <p:nvPr/>
          </p:nvSpPr>
          <p:spPr>
            <a:xfrm>
              <a:off x="9763355" y="11952956"/>
              <a:ext cx="142557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SELECT</a:t>
              </a:r>
            </a:p>
          </p:txBody>
        </p:sp>
      </p:grpSp>
      <p:sp>
        <p:nvSpPr>
          <p:cNvPr id="838" name="Rectangle 837">
            <a:extLst>
              <a:ext uri="{FF2B5EF4-FFF2-40B4-BE49-F238E27FC236}">
                <a16:creationId xmlns:a16="http://schemas.microsoft.com/office/drawing/2014/main" id="{2309846B-10B7-4386-A849-4499C7C68920}"/>
              </a:ext>
            </a:extLst>
          </p:cNvPr>
          <p:cNvSpPr/>
          <p:nvPr/>
        </p:nvSpPr>
        <p:spPr>
          <a:xfrm>
            <a:off x="12442519" y="6287342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BBF56866-3362-4121-B68D-DFE824A5E397}"/>
              </a:ext>
            </a:extLst>
          </p:cNvPr>
          <p:cNvSpPr/>
          <p:nvPr/>
        </p:nvSpPr>
        <p:spPr>
          <a:xfrm>
            <a:off x="12442519" y="6782998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B5484BA0-1B7D-48DA-9CF9-B63F65906EDC}"/>
              </a:ext>
            </a:extLst>
          </p:cNvPr>
          <p:cNvSpPr/>
          <p:nvPr/>
        </p:nvSpPr>
        <p:spPr>
          <a:xfrm>
            <a:off x="12442519" y="7292788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144469A6-41ED-44B9-A9DE-14C4A1C58D3A}"/>
              </a:ext>
            </a:extLst>
          </p:cNvPr>
          <p:cNvSpPr/>
          <p:nvPr/>
        </p:nvSpPr>
        <p:spPr>
          <a:xfrm>
            <a:off x="12442519" y="7883134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7DA55EFF-BC09-47E4-991D-6B156DA19258}"/>
              </a:ext>
            </a:extLst>
          </p:cNvPr>
          <p:cNvSpPr/>
          <p:nvPr/>
        </p:nvSpPr>
        <p:spPr>
          <a:xfrm>
            <a:off x="12442519" y="8391822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44DB6F4C-32FC-4F99-8CA0-4452AD0AED11}"/>
              </a:ext>
            </a:extLst>
          </p:cNvPr>
          <p:cNvSpPr/>
          <p:nvPr/>
        </p:nvSpPr>
        <p:spPr>
          <a:xfrm>
            <a:off x="12442519" y="8859989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44" name="Freeform: Shape 843">
            <a:extLst>
              <a:ext uri="{FF2B5EF4-FFF2-40B4-BE49-F238E27FC236}">
                <a16:creationId xmlns:a16="http://schemas.microsoft.com/office/drawing/2014/main" id="{AC64B96D-7282-483E-84AD-B9FD7B919C2D}"/>
              </a:ext>
            </a:extLst>
          </p:cNvPr>
          <p:cNvSpPr/>
          <p:nvPr/>
        </p:nvSpPr>
        <p:spPr>
          <a:xfrm>
            <a:off x="17646900" y="4854430"/>
            <a:ext cx="2934780" cy="5365735"/>
          </a:xfrm>
          <a:custGeom>
            <a:avLst/>
            <a:gdLst>
              <a:gd name="connsiteX0" fmla="*/ 2934441 w 2934440"/>
              <a:gd name="connsiteY0" fmla="*/ 268676 h 5365114"/>
              <a:gd name="connsiteX1" fmla="*/ 2934441 w 2934440"/>
              <a:gd name="connsiteY1" fmla="*/ 5096440 h 5365114"/>
              <a:gd name="connsiteX2" fmla="*/ 2665766 w 2934440"/>
              <a:gd name="connsiteY2" fmla="*/ 5365115 h 5365114"/>
              <a:gd name="connsiteX3" fmla="*/ 268676 w 2934440"/>
              <a:gd name="connsiteY3" fmla="*/ 5365115 h 5365114"/>
              <a:gd name="connsiteX4" fmla="*/ 0 w 2934440"/>
              <a:gd name="connsiteY4" fmla="*/ 5096440 h 5365114"/>
              <a:gd name="connsiteX5" fmla="*/ 0 w 2934440"/>
              <a:gd name="connsiteY5" fmla="*/ 268676 h 5365114"/>
              <a:gd name="connsiteX6" fmla="*/ 268676 w 2934440"/>
              <a:gd name="connsiteY6" fmla="*/ 0 h 5365114"/>
              <a:gd name="connsiteX7" fmla="*/ 2669964 w 2934440"/>
              <a:gd name="connsiteY7" fmla="*/ 0 h 5365114"/>
              <a:gd name="connsiteX8" fmla="*/ 2934441 w 2934440"/>
              <a:gd name="connsiteY8" fmla="*/ 268676 h 536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4440" h="5365114">
                <a:moveTo>
                  <a:pt x="2934441" y="268676"/>
                </a:moveTo>
                <a:lnTo>
                  <a:pt x="2934441" y="5096440"/>
                </a:lnTo>
                <a:cubicBezTo>
                  <a:pt x="2934441" y="5243372"/>
                  <a:pt x="2812698" y="5365115"/>
                  <a:pt x="2665766" y="5365115"/>
                </a:cubicBezTo>
                <a:lnTo>
                  <a:pt x="268676" y="5365115"/>
                </a:lnTo>
                <a:cubicBezTo>
                  <a:pt x="121744" y="5365115"/>
                  <a:pt x="0" y="5243372"/>
                  <a:pt x="0" y="5096440"/>
                </a:cubicBezTo>
                <a:lnTo>
                  <a:pt x="0" y="268676"/>
                </a:lnTo>
                <a:cubicBezTo>
                  <a:pt x="0" y="121744"/>
                  <a:pt x="121744" y="0"/>
                  <a:pt x="268676" y="0"/>
                </a:cubicBezTo>
                <a:lnTo>
                  <a:pt x="2669964" y="0"/>
                </a:lnTo>
                <a:cubicBezTo>
                  <a:pt x="2816895" y="0"/>
                  <a:pt x="2934441" y="121744"/>
                  <a:pt x="2934441" y="268676"/>
                </a:cubicBezTo>
                <a:close/>
              </a:path>
            </a:pathLst>
          </a:custGeom>
          <a:solidFill>
            <a:schemeClr val="accent5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45" name="Freeform: Shape 844">
            <a:extLst>
              <a:ext uri="{FF2B5EF4-FFF2-40B4-BE49-F238E27FC236}">
                <a16:creationId xmlns:a16="http://schemas.microsoft.com/office/drawing/2014/main" id="{22B7F2A8-08C0-434E-A801-6FD7D704A8F5}"/>
              </a:ext>
            </a:extLst>
          </p:cNvPr>
          <p:cNvSpPr/>
          <p:nvPr/>
        </p:nvSpPr>
        <p:spPr>
          <a:xfrm>
            <a:off x="18448822" y="4275031"/>
            <a:ext cx="4073367" cy="6524533"/>
          </a:xfrm>
          <a:custGeom>
            <a:avLst/>
            <a:gdLst>
              <a:gd name="connsiteX0" fmla="*/ 3572545 w 3572545"/>
              <a:gd name="connsiteY0" fmla="*/ 235091 h 6523778"/>
              <a:gd name="connsiteX1" fmla="*/ 3572545 w 3572545"/>
              <a:gd name="connsiteY1" fmla="*/ 6288688 h 6523778"/>
              <a:gd name="connsiteX2" fmla="*/ 3337454 w 3572545"/>
              <a:gd name="connsiteY2" fmla="*/ 6523778 h 6523778"/>
              <a:gd name="connsiteX3" fmla="*/ 235091 w 3572545"/>
              <a:gd name="connsiteY3" fmla="*/ 6523778 h 6523778"/>
              <a:gd name="connsiteX4" fmla="*/ 0 w 3572545"/>
              <a:gd name="connsiteY4" fmla="*/ 6288688 h 6523778"/>
              <a:gd name="connsiteX5" fmla="*/ 0 w 3572545"/>
              <a:gd name="connsiteY5" fmla="*/ 235091 h 6523778"/>
              <a:gd name="connsiteX6" fmla="*/ 235091 w 3572545"/>
              <a:gd name="connsiteY6" fmla="*/ 0 h 6523778"/>
              <a:gd name="connsiteX7" fmla="*/ 3337454 w 3572545"/>
              <a:gd name="connsiteY7" fmla="*/ 0 h 6523778"/>
              <a:gd name="connsiteX8" fmla="*/ 3572545 w 3572545"/>
              <a:gd name="connsiteY8" fmla="*/ 235091 h 652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2545" h="6523778">
                <a:moveTo>
                  <a:pt x="3572545" y="235091"/>
                </a:moveTo>
                <a:lnTo>
                  <a:pt x="3572545" y="6288688"/>
                </a:lnTo>
                <a:cubicBezTo>
                  <a:pt x="3572545" y="6418827"/>
                  <a:pt x="3467594" y="6523778"/>
                  <a:pt x="3337454" y="6523778"/>
                </a:cubicBezTo>
                <a:lnTo>
                  <a:pt x="235091" y="6523778"/>
                </a:lnTo>
                <a:cubicBezTo>
                  <a:pt x="104951" y="6523778"/>
                  <a:pt x="0" y="6418827"/>
                  <a:pt x="0" y="6288688"/>
                </a:cubicBezTo>
                <a:lnTo>
                  <a:pt x="0" y="235091"/>
                </a:lnTo>
                <a:cubicBezTo>
                  <a:pt x="0" y="104951"/>
                  <a:pt x="104951" y="0"/>
                  <a:pt x="235091" y="0"/>
                </a:cubicBezTo>
                <a:lnTo>
                  <a:pt x="3337454" y="0"/>
                </a:lnTo>
                <a:cubicBezTo>
                  <a:pt x="3467594" y="0"/>
                  <a:pt x="3572545" y="104951"/>
                  <a:pt x="3572545" y="235091"/>
                </a:cubicBezTo>
                <a:close/>
              </a:path>
            </a:pathLst>
          </a:custGeom>
          <a:solidFill>
            <a:srgbClr val="F2F2F2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46" name="Freeform: Shape 845">
            <a:extLst>
              <a:ext uri="{FF2B5EF4-FFF2-40B4-BE49-F238E27FC236}">
                <a16:creationId xmlns:a16="http://schemas.microsoft.com/office/drawing/2014/main" id="{DCEB29EF-5FC6-4CB2-957F-D0561BFB4C08}"/>
              </a:ext>
            </a:extLst>
          </p:cNvPr>
          <p:cNvSpPr/>
          <p:nvPr/>
        </p:nvSpPr>
        <p:spPr>
          <a:xfrm>
            <a:off x="19074405" y="5866279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5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AF01FD29-4829-4626-8B88-1998DEED7808}"/>
              </a:ext>
            </a:extLst>
          </p:cNvPr>
          <p:cNvSpPr/>
          <p:nvPr/>
        </p:nvSpPr>
        <p:spPr>
          <a:xfrm>
            <a:off x="19592448" y="5765561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3711D1D6-3D65-4E0A-B3A8-4664C214A5C4}"/>
              </a:ext>
            </a:extLst>
          </p:cNvPr>
          <p:cNvSpPr/>
          <p:nvPr/>
        </p:nvSpPr>
        <p:spPr>
          <a:xfrm>
            <a:off x="18449073" y="4548169"/>
            <a:ext cx="4073116" cy="769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PREMIUM 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D0BC930A-9422-4259-A798-FABBC1211C71}"/>
              </a:ext>
            </a:extLst>
          </p:cNvPr>
          <p:cNvSpPr txBox="1"/>
          <p:nvPr/>
        </p:nvSpPr>
        <p:spPr>
          <a:xfrm rot="16200000">
            <a:off x="16108794" y="7244876"/>
            <a:ext cx="3886234" cy="58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$9.99\Month </a:t>
            </a:r>
          </a:p>
        </p:txBody>
      </p: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691B4ECF-E7C1-4999-92E1-E807A055664F}"/>
              </a:ext>
            </a:extLst>
          </p:cNvPr>
          <p:cNvGrpSpPr/>
          <p:nvPr/>
        </p:nvGrpSpPr>
        <p:grpSpPr>
          <a:xfrm>
            <a:off x="19288063" y="9766675"/>
            <a:ext cx="2809630" cy="743174"/>
            <a:chOff x="9027183" y="11813394"/>
            <a:chExt cx="2809305" cy="743088"/>
          </a:xfrm>
          <a:solidFill>
            <a:schemeClr val="accent5"/>
          </a:solidFill>
        </p:grpSpPr>
        <p:sp>
          <p:nvSpPr>
            <p:cNvPr id="857" name="Freeform 325">
              <a:extLst>
                <a:ext uri="{FF2B5EF4-FFF2-40B4-BE49-F238E27FC236}">
                  <a16:creationId xmlns:a16="http://schemas.microsoft.com/office/drawing/2014/main" id="{14EFC27E-447A-48D1-8585-80E5B1ED5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7183" y="11813394"/>
              <a:ext cx="2809305" cy="743088"/>
            </a:xfrm>
            <a:custGeom>
              <a:avLst/>
              <a:gdLst>
                <a:gd name="T0" fmla="*/ 192 w 197"/>
                <a:gd name="T1" fmla="*/ 52 h 52"/>
                <a:gd name="T2" fmla="*/ 5 w 197"/>
                <a:gd name="T3" fmla="*/ 52 h 52"/>
                <a:gd name="T4" fmla="*/ 0 w 197"/>
                <a:gd name="T5" fmla="*/ 47 h 52"/>
                <a:gd name="T6" fmla="*/ 0 w 197"/>
                <a:gd name="T7" fmla="*/ 5 h 52"/>
                <a:gd name="T8" fmla="*/ 5 w 197"/>
                <a:gd name="T9" fmla="*/ 0 h 52"/>
                <a:gd name="T10" fmla="*/ 192 w 197"/>
                <a:gd name="T11" fmla="*/ 0 h 52"/>
                <a:gd name="T12" fmla="*/ 197 w 197"/>
                <a:gd name="T13" fmla="*/ 5 h 52"/>
                <a:gd name="T14" fmla="*/ 197 w 197"/>
                <a:gd name="T15" fmla="*/ 47 h 52"/>
                <a:gd name="T16" fmla="*/ 192 w 197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52">
                  <a:moveTo>
                    <a:pt x="192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0" y="49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4" y="0"/>
                    <a:pt x="197" y="2"/>
                    <a:pt x="197" y="5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7" y="49"/>
                    <a:pt x="194" y="52"/>
                    <a:pt x="19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4F274CB3-EB29-4820-B635-40C5E9367CC5}"/>
                </a:ext>
              </a:extLst>
            </p:cNvPr>
            <p:cNvSpPr txBox="1"/>
            <p:nvPr/>
          </p:nvSpPr>
          <p:spPr>
            <a:xfrm>
              <a:off x="9763355" y="11952956"/>
              <a:ext cx="142557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SELECT</a:t>
              </a:r>
            </a:p>
          </p:txBody>
        </p:sp>
      </p:grpSp>
      <p:sp>
        <p:nvSpPr>
          <p:cNvPr id="859" name="Rectangle 858">
            <a:extLst>
              <a:ext uri="{FF2B5EF4-FFF2-40B4-BE49-F238E27FC236}">
                <a16:creationId xmlns:a16="http://schemas.microsoft.com/office/drawing/2014/main" id="{5EEC76E9-72D6-4D48-87C6-E62C8AC6077F}"/>
              </a:ext>
            </a:extLst>
          </p:cNvPr>
          <p:cNvSpPr/>
          <p:nvPr/>
        </p:nvSpPr>
        <p:spPr>
          <a:xfrm>
            <a:off x="19592448" y="6287342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ED1BB1F9-F4D3-4CF6-9231-DBAE87B0786B}"/>
              </a:ext>
            </a:extLst>
          </p:cNvPr>
          <p:cNvSpPr/>
          <p:nvPr/>
        </p:nvSpPr>
        <p:spPr>
          <a:xfrm>
            <a:off x="19592448" y="6782998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43CA6316-AB4D-4AA4-A91E-C08493515924}"/>
              </a:ext>
            </a:extLst>
          </p:cNvPr>
          <p:cNvSpPr/>
          <p:nvPr/>
        </p:nvSpPr>
        <p:spPr>
          <a:xfrm>
            <a:off x="19592448" y="7292788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6D934895-6523-42F1-B884-355D675A7B42}"/>
              </a:ext>
            </a:extLst>
          </p:cNvPr>
          <p:cNvSpPr/>
          <p:nvPr/>
        </p:nvSpPr>
        <p:spPr>
          <a:xfrm>
            <a:off x="19592448" y="7883134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7A7B029-78A4-40F7-BD44-86454D645F52}"/>
              </a:ext>
            </a:extLst>
          </p:cNvPr>
          <p:cNvSpPr/>
          <p:nvPr/>
        </p:nvSpPr>
        <p:spPr>
          <a:xfrm>
            <a:off x="19592448" y="8391822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344CFE1A-498D-42BB-B95C-4118E1B7B61A}"/>
              </a:ext>
            </a:extLst>
          </p:cNvPr>
          <p:cNvSpPr/>
          <p:nvPr/>
        </p:nvSpPr>
        <p:spPr>
          <a:xfrm>
            <a:off x="19592448" y="8859989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D172B2B9-F43A-4532-9B8C-1340A324FCDD}"/>
              </a:ext>
            </a:extLst>
          </p:cNvPr>
          <p:cNvSpPr/>
          <p:nvPr/>
        </p:nvSpPr>
        <p:spPr>
          <a:xfrm>
            <a:off x="11924476" y="6339994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4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6" name="Freeform: Shape 865">
            <a:extLst>
              <a:ext uri="{FF2B5EF4-FFF2-40B4-BE49-F238E27FC236}">
                <a16:creationId xmlns:a16="http://schemas.microsoft.com/office/drawing/2014/main" id="{A1AA730C-6FB7-473D-ACF0-7357803B331D}"/>
              </a:ext>
            </a:extLst>
          </p:cNvPr>
          <p:cNvSpPr/>
          <p:nvPr/>
        </p:nvSpPr>
        <p:spPr>
          <a:xfrm>
            <a:off x="11924476" y="6866321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4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7" name="Freeform: Shape 866">
            <a:extLst>
              <a:ext uri="{FF2B5EF4-FFF2-40B4-BE49-F238E27FC236}">
                <a16:creationId xmlns:a16="http://schemas.microsoft.com/office/drawing/2014/main" id="{A365AED7-C946-43FC-8449-9B9F126439D5}"/>
              </a:ext>
            </a:extLst>
          </p:cNvPr>
          <p:cNvSpPr/>
          <p:nvPr/>
        </p:nvSpPr>
        <p:spPr>
          <a:xfrm>
            <a:off x="11924476" y="7375459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4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8" name="Freeform: Shape 867">
            <a:extLst>
              <a:ext uri="{FF2B5EF4-FFF2-40B4-BE49-F238E27FC236}">
                <a16:creationId xmlns:a16="http://schemas.microsoft.com/office/drawing/2014/main" id="{152CABD3-EDD9-4EAD-9A2B-552312280B16}"/>
              </a:ext>
            </a:extLst>
          </p:cNvPr>
          <p:cNvSpPr/>
          <p:nvPr/>
        </p:nvSpPr>
        <p:spPr>
          <a:xfrm>
            <a:off x="19074405" y="6339993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5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71" name="Freeform: Shape 870">
            <a:extLst>
              <a:ext uri="{FF2B5EF4-FFF2-40B4-BE49-F238E27FC236}">
                <a16:creationId xmlns:a16="http://schemas.microsoft.com/office/drawing/2014/main" id="{80D5DABC-1B75-401C-87F4-A8366F368281}"/>
              </a:ext>
            </a:extLst>
          </p:cNvPr>
          <p:cNvSpPr/>
          <p:nvPr/>
        </p:nvSpPr>
        <p:spPr>
          <a:xfrm>
            <a:off x="19074405" y="6812739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5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72" name="Freeform: Shape 871">
            <a:extLst>
              <a:ext uri="{FF2B5EF4-FFF2-40B4-BE49-F238E27FC236}">
                <a16:creationId xmlns:a16="http://schemas.microsoft.com/office/drawing/2014/main" id="{3CFF48E0-EE3B-4C30-8100-58B49653B15C}"/>
              </a:ext>
            </a:extLst>
          </p:cNvPr>
          <p:cNvSpPr/>
          <p:nvPr/>
        </p:nvSpPr>
        <p:spPr>
          <a:xfrm>
            <a:off x="19074405" y="7336649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5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73" name="Freeform: Shape 872">
            <a:extLst>
              <a:ext uri="{FF2B5EF4-FFF2-40B4-BE49-F238E27FC236}">
                <a16:creationId xmlns:a16="http://schemas.microsoft.com/office/drawing/2014/main" id="{C51D1B98-A377-4397-8B48-330F755592B1}"/>
              </a:ext>
            </a:extLst>
          </p:cNvPr>
          <p:cNvSpPr/>
          <p:nvPr/>
        </p:nvSpPr>
        <p:spPr>
          <a:xfrm>
            <a:off x="19074405" y="7963734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5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74" name="Freeform: Shape 873">
            <a:extLst>
              <a:ext uri="{FF2B5EF4-FFF2-40B4-BE49-F238E27FC236}">
                <a16:creationId xmlns:a16="http://schemas.microsoft.com/office/drawing/2014/main" id="{C43A9B4A-BFCD-421A-BE30-5899FD1511A7}"/>
              </a:ext>
            </a:extLst>
          </p:cNvPr>
          <p:cNvSpPr/>
          <p:nvPr/>
        </p:nvSpPr>
        <p:spPr>
          <a:xfrm>
            <a:off x="19074405" y="8453387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5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75" name="Freeform: Shape 874">
            <a:extLst>
              <a:ext uri="{FF2B5EF4-FFF2-40B4-BE49-F238E27FC236}">
                <a16:creationId xmlns:a16="http://schemas.microsoft.com/office/drawing/2014/main" id="{8CFCCA3D-4F8C-4E6C-B5B9-B57F8A24A414}"/>
              </a:ext>
            </a:extLst>
          </p:cNvPr>
          <p:cNvSpPr/>
          <p:nvPr/>
        </p:nvSpPr>
        <p:spPr>
          <a:xfrm>
            <a:off x="19074405" y="8912301"/>
            <a:ext cx="272905" cy="222523"/>
          </a:xfrm>
          <a:custGeom>
            <a:avLst/>
            <a:gdLst>
              <a:gd name="connsiteX0" fmla="*/ 96555 w 272873"/>
              <a:gd name="connsiteY0" fmla="*/ 222497 h 222497"/>
              <a:gd name="connsiteX1" fmla="*/ 0 w 272873"/>
              <a:gd name="connsiteY1" fmla="*/ 121744 h 222497"/>
              <a:gd name="connsiteX2" fmla="*/ 41981 w 272873"/>
              <a:gd name="connsiteY2" fmla="*/ 79763 h 222497"/>
              <a:gd name="connsiteX3" fmla="*/ 96555 w 272873"/>
              <a:gd name="connsiteY3" fmla="*/ 134338 h 222497"/>
              <a:gd name="connsiteX4" fmla="*/ 230893 w 272873"/>
              <a:gd name="connsiteY4" fmla="*/ 0 h 222497"/>
              <a:gd name="connsiteX5" fmla="*/ 272874 w 272873"/>
              <a:gd name="connsiteY5" fmla="*/ 46179 h 2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873" h="222497">
                <a:moveTo>
                  <a:pt x="96555" y="222497"/>
                </a:moveTo>
                <a:lnTo>
                  <a:pt x="0" y="121744"/>
                </a:lnTo>
                <a:lnTo>
                  <a:pt x="41981" y="79763"/>
                </a:lnTo>
                <a:lnTo>
                  <a:pt x="96555" y="134338"/>
                </a:lnTo>
                <a:lnTo>
                  <a:pt x="230893" y="0"/>
                </a:lnTo>
                <a:lnTo>
                  <a:pt x="272874" y="46179"/>
                </a:lnTo>
                <a:close/>
              </a:path>
            </a:pathLst>
          </a:custGeom>
          <a:solidFill>
            <a:schemeClr val="accent5"/>
          </a:solidFill>
          <a:ln w="419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00F653-007E-4BA9-A0F0-08058FFF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740" y="870296"/>
            <a:ext cx="21034375" cy="1664048"/>
          </a:xfrm>
        </p:spPr>
        <p:txBody>
          <a:bodyPr/>
          <a:lstStyle/>
          <a:p>
            <a:r>
              <a:rPr lang="en-US" dirty="0"/>
              <a:t>Pricing Table </a:t>
            </a:r>
          </a:p>
        </p:txBody>
      </p:sp>
    </p:spTree>
    <p:extLst>
      <p:ext uri="{BB962C8B-B14F-4D97-AF65-F5344CB8AC3E}">
        <p14:creationId xmlns:p14="http://schemas.microsoft.com/office/powerpoint/2010/main" val="14207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236EBE-668B-445F-A1AE-73CF178035EF}"/>
              </a:ext>
            </a:extLst>
          </p:cNvPr>
          <p:cNvSpPr/>
          <p:nvPr/>
        </p:nvSpPr>
        <p:spPr>
          <a:xfrm>
            <a:off x="6194603" y="6634234"/>
            <a:ext cx="3978728" cy="616174"/>
          </a:xfrm>
          <a:custGeom>
            <a:avLst/>
            <a:gdLst>
              <a:gd name="connsiteX0" fmla="*/ 4489544 w 4489544"/>
              <a:gd name="connsiteY0" fmla="*/ 0 h 695283"/>
              <a:gd name="connsiteX1" fmla="*/ 0 w 4489544"/>
              <a:gd name="connsiteY1" fmla="*/ 0 h 695283"/>
              <a:gd name="connsiteX2" fmla="*/ 314533 w 4489544"/>
              <a:gd name="connsiteY2" fmla="*/ 695283 h 695283"/>
              <a:gd name="connsiteX3" fmla="*/ 4175011 w 4489544"/>
              <a:gd name="connsiteY3" fmla="*/ 695283 h 69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544" h="695283">
                <a:moveTo>
                  <a:pt x="4489544" y="0"/>
                </a:moveTo>
                <a:lnTo>
                  <a:pt x="0" y="0"/>
                </a:lnTo>
                <a:lnTo>
                  <a:pt x="314533" y="695283"/>
                </a:lnTo>
                <a:lnTo>
                  <a:pt x="4175011" y="69528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31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grpSp>
        <p:nvGrpSpPr>
          <p:cNvPr id="9" name="Graphic 3">
            <a:extLst>
              <a:ext uri="{FF2B5EF4-FFF2-40B4-BE49-F238E27FC236}">
                <a16:creationId xmlns:a16="http://schemas.microsoft.com/office/drawing/2014/main" id="{46E72BFA-B6F7-46B3-B51C-74BA32F2F3C0}"/>
              </a:ext>
            </a:extLst>
          </p:cNvPr>
          <p:cNvGrpSpPr/>
          <p:nvPr/>
        </p:nvGrpSpPr>
        <p:grpSpPr>
          <a:xfrm>
            <a:off x="5986277" y="4043367"/>
            <a:ext cx="4392466" cy="9448009"/>
            <a:chOff x="2133600" y="2159704"/>
            <a:chExt cx="4956401" cy="10661011"/>
          </a:xfrm>
          <a:solidFill>
            <a:srgbClr val="000000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2DE9-2132-4990-9AD4-1271F4796C23}"/>
                </a:ext>
              </a:extLst>
            </p:cNvPr>
            <p:cNvSpPr/>
            <p:nvPr/>
          </p:nvSpPr>
          <p:spPr>
            <a:xfrm>
              <a:off x="2676583" y="2225921"/>
              <a:ext cx="3877032" cy="10594794"/>
            </a:xfrm>
            <a:custGeom>
              <a:avLst/>
              <a:gdLst>
                <a:gd name="connsiteX0" fmla="*/ 1936861 w 3877032"/>
                <a:gd name="connsiteY0" fmla="*/ 10594795 h 10594794"/>
                <a:gd name="connsiteX1" fmla="*/ 1936861 w 3877032"/>
                <a:gd name="connsiteY1" fmla="*/ 10594795 h 10594794"/>
                <a:gd name="connsiteX2" fmla="*/ 0 w 3877032"/>
                <a:gd name="connsiteY2" fmla="*/ 8657934 h 10594794"/>
                <a:gd name="connsiteX3" fmla="*/ 0 w 3877032"/>
                <a:gd name="connsiteY3" fmla="*/ 0 h 10594794"/>
                <a:gd name="connsiteX4" fmla="*/ 3877033 w 3877032"/>
                <a:gd name="connsiteY4" fmla="*/ 0 h 10594794"/>
                <a:gd name="connsiteX5" fmla="*/ 3877033 w 3877032"/>
                <a:gd name="connsiteY5" fmla="*/ 8657934 h 10594794"/>
                <a:gd name="connsiteX6" fmla="*/ 1936861 w 3877032"/>
                <a:gd name="connsiteY6" fmla="*/ 10594795 h 1059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7032" h="10594794">
                  <a:moveTo>
                    <a:pt x="1936861" y="10594795"/>
                  </a:moveTo>
                  <a:lnTo>
                    <a:pt x="1936861" y="10594795"/>
                  </a:lnTo>
                  <a:cubicBezTo>
                    <a:pt x="867449" y="10594795"/>
                    <a:pt x="0" y="9727346"/>
                    <a:pt x="0" y="8657934"/>
                  </a:cubicBezTo>
                  <a:lnTo>
                    <a:pt x="0" y="0"/>
                  </a:lnTo>
                  <a:lnTo>
                    <a:pt x="3877033" y="0"/>
                  </a:lnTo>
                  <a:lnTo>
                    <a:pt x="3877033" y="8657934"/>
                  </a:lnTo>
                  <a:cubicBezTo>
                    <a:pt x="3873722" y="9727346"/>
                    <a:pt x="3006273" y="10594795"/>
                    <a:pt x="1936861" y="105947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31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E3913E-2EAB-45A7-BD00-6C9FB9CC3D1C}"/>
                </a:ext>
              </a:extLst>
            </p:cNvPr>
            <p:cNvSpPr/>
            <p:nvPr/>
          </p:nvSpPr>
          <p:spPr>
            <a:xfrm>
              <a:off x="2133600" y="2159704"/>
              <a:ext cx="4956401" cy="1529623"/>
            </a:xfrm>
            <a:custGeom>
              <a:avLst/>
              <a:gdLst>
                <a:gd name="connsiteX0" fmla="*/ 4191566 w 4956401"/>
                <a:gd name="connsiteY0" fmla="*/ 1529624 h 1529623"/>
                <a:gd name="connsiteX1" fmla="*/ 764812 w 4956401"/>
                <a:gd name="connsiteY1" fmla="*/ 1529624 h 1529623"/>
                <a:gd name="connsiteX2" fmla="*/ 0 w 4956401"/>
                <a:gd name="connsiteY2" fmla="*/ 764812 h 1529623"/>
                <a:gd name="connsiteX3" fmla="*/ 0 w 4956401"/>
                <a:gd name="connsiteY3" fmla="*/ 764812 h 1529623"/>
                <a:gd name="connsiteX4" fmla="*/ 764812 w 4956401"/>
                <a:gd name="connsiteY4" fmla="*/ 0 h 1529623"/>
                <a:gd name="connsiteX5" fmla="*/ 4191566 w 4956401"/>
                <a:gd name="connsiteY5" fmla="*/ 0 h 1529623"/>
                <a:gd name="connsiteX6" fmla="*/ 4956378 w 4956401"/>
                <a:gd name="connsiteY6" fmla="*/ 764812 h 1529623"/>
                <a:gd name="connsiteX7" fmla="*/ 4956378 w 4956401"/>
                <a:gd name="connsiteY7" fmla="*/ 764812 h 1529623"/>
                <a:gd name="connsiteX8" fmla="*/ 4191566 w 4956401"/>
                <a:gd name="connsiteY8" fmla="*/ 1529624 h 1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6401" h="1529623">
                  <a:moveTo>
                    <a:pt x="4191566" y="1529624"/>
                  </a:moveTo>
                  <a:lnTo>
                    <a:pt x="764812" y="1529624"/>
                  </a:lnTo>
                  <a:cubicBezTo>
                    <a:pt x="344331" y="1529624"/>
                    <a:pt x="0" y="1185293"/>
                    <a:pt x="0" y="764812"/>
                  </a:cubicBezTo>
                  <a:lnTo>
                    <a:pt x="0" y="764812"/>
                  </a:lnTo>
                  <a:cubicBezTo>
                    <a:pt x="0" y="341020"/>
                    <a:pt x="344331" y="0"/>
                    <a:pt x="764812" y="0"/>
                  </a:cubicBezTo>
                  <a:lnTo>
                    <a:pt x="4191566" y="0"/>
                  </a:lnTo>
                  <a:cubicBezTo>
                    <a:pt x="4615358" y="0"/>
                    <a:pt x="4956378" y="344331"/>
                    <a:pt x="4956378" y="764812"/>
                  </a:cubicBezTo>
                  <a:lnTo>
                    <a:pt x="4956378" y="764812"/>
                  </a:lnTo>
                  <a:cubicBezTo>
                    <a:pt x="4959689" y="1185293"/>
                    <a:pt x="4615358" y="1529624"/>
                    <a:pt x="4191566" y="1529624"/>
                  </a:cubicBezTo>
                  <a:close/>
                </a:path>
              </a:pathLst>
            </a:custGeom>
            <a:solidFill>
              <a:srgbClr val="3B354F">
                <a:alpha val="30000"/>
              </a:srgbClr>
            </a:solidFill>
            <a:ln w="331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E72D21-DFD7-4E25-87FE-747DA3F4258E}"/>
              </a:ext>
            </a:extLst>
          </p:cNvPr>
          <p:cNvSpPr/>
          <p:nvPr/>
        </p:nvSpPr>
        <p:spPr>
          <a:xfrm>
            <a:off x="5986277" y="3761687"/>
            <a:ext cx="4392466" cy="1358518"/>
          </a:xfrm>
          <a:custGeom>
            <a:avLst/>
            <a:gdLst>
              <a:gd name="connsiteX0" fmla="*/ 4191566 w 4956401"/>
              <a:gd name="connsiteY0" fmla="*/ 1532934 h 1532934"/>
              <a:gd name="connsiteX1" fmla="*/ 764812 w 4956401"/>
              <a:gd name="connsiteY1" fmla="*/ 1532934 h 1532934"/>
              <a:gd name="connsiteX2" fmla="*/ 0 w 4956401"/>
              <a:gd name="connsiteY2" fmla="*/ 764812 h 1532934"/>
              <a:gd name="connsiteX3" fmla="*/ 0 w 4956401"/>
              <a:gd name="connsiteY3" fmla="*/ 764812 h 1532934"/>
              <a:gd name="connsiteX4" fmla="*/ 764812 w 4956401"/>
              <a:gd name="connsiteY4" fmla="*/ 0 h 1532934"/>
              <a:gd name="connsiteX5" fmla="*/ 4191566 w 4956401"/>
              <a:gd name="connsiteY5" fmla="*/ 0 h 1532934"/>
              <a:gd name="connsiteX6" fmla="*/ 4956378 w 4956401"/>
              <a:gd name="connsiteY6" fmla="*/ 764812 h 1532934"/>
              <a:gd name="connsiteX7" fmla="*/ 4956378 w 4956401"/>
              <a:gd name="connsiteY7" fmla="*/ 764812 h 1532934"/>
              <a:gd name="connsiteX8" fmla="*/ 4191566 w 4956401"/>
              <a:gd name="connsiteY8" fmla="*/ 1532934 h 15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6401" h="1532934">
                <a:moveTo>
                  <a:pt x="4191566" y="1532934"/>
                </a:moveTo>
                <a:lnTo>
                  <a:pt x="764812" y="1532934"/>
                </a:lnTo>
                <a:cubicBezTo>
                  <a:pt x="344331" y="1532934"/>
                  <a:pt x="0" y="1188604"/>
                  <a:pt x="0" y="764812"/>
                </a:cubicBezTo>
                <a:lnTo>
                  <a:pt x="0" y="764812"/>
                </a:lnTo>
                <a:cubicBezTo>
                  <a:pt x="0" y="344331"/>
                  <a:pt x="344331" y="0"/>
                  <a:pt x="764812" y="0"/>
                </a:cubicBezTo>
                <a:lnTo>
                  <a:pt x="4191566" y="0"/>
                </a:lnTo>
                <a:cubicBezTo>
                  <a:pt x="4615358" y="0"/>
                  <a:pt x="4956378" y="344331"/>
                  <a:pt x="4956378" y="764812"/>
                </a:cubicBezTo>
                <a:lnTo>
                  <a:pt x="4956378" y="764812"/>
                </a:lnTo>
                <a:cubicBezTo>
                  <a:pt x="4959689" y="1188604"/>
                  <a:pt x="4615358" y="1532934"/>
                  <a:pt x="4191566" y="1532934"/>
                </a:cubicBezTo>
                <a:close/>
              </a:path>
            </a:pathLst>
          </a:custGeom>
          <a:solidFill>
            <a:schemeClr val="accent2"/>
          </a:solidFill>
          <a:ln w="331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grpSp>
        <p:nvGrpSpPr>
          <p:cNvPr id="14" name="Graphic 3">
            <a:extLst>
              <a:ext uri="{FF2B5EF4-FFF2-40B4-BE49-F238E27FC236}">
                <a16:creationId xmlns:a16="http://schemas.microsoft.com/office/drawing/2014/main" id="{46E72BFA-B6F7-46B3-B51C-74BA32F2F3C0}"/>
              </a:ext>
            </a:extLst>
          </p:cNvPr>
          <p:cNvGrpSpPr/>
          <p:nvPr/>
        </p:nvGrpSpPr>
        <p:grpSpPr>
          <a:xfrm>
            <a:off x="7324256" y="11481474"/>
            <a:ext cx="1719420" cy="1719420"/>
            <a:chOff x="3643358" y="10552768"/>
            <a:chExt cx="1940171" cy="1940171"/>
          </a:xfrm>
          <a:solidFill>
            <a:srgbClr val="000000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55CA2A-3336-4EBD-915D-063E3AE721CD}"/>
                </a:ext>
              </a:extLst>
            </p:cNvPr>
            <p:cNvSpPr/>
            <p:nvPr/>
          </p:nvSpPr>
          <p:spPr>
            <a:xfrm>
              <a:off x="3643358" y="10552768"/>
              <a:ext cx="1940171" cy="1940171"/>
            </a:xfrm>
            <a:custGeom>
              <a:avLst/>
              <a:gdLst>
                <a:gd name="connsiteX0" fmla="*/ 1940172 w 1940171"/>
                <a:gd name="connsiteY0" fmla="*/ 970086 h 1940171"/>
                <a:gd name="connsiteX1" fmla="*/ 970086 w 1940171"/>
                <a:gd name="connsiteY1" fmla="*/ 1940171 h 1940171"/>
                <a:gd name="connsiteX2" fmla="*/ 0 w 1940171"/>
                <a:gd name="connsiteY2" fmla="*/ 970086 h 1940171"/>
                <a:gd name="connsiteX3" fmla="*/ 970086 w 1940171"/>
                <a:gd name="connsiteY3" fmla="*/ 0 h 1940171"/>
                <a:gd name="connsiteX4" fmla="*/ 1940172 w 1940171"/>
                <a:gd name="connsiteY4" fmla="*/ 970086 h 194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171" h="1940171">
                  <a:moveTo>
                    <a:pt x="1940172" y="970086"/>
                  </a:moveTo>
                  <a:cubicBezTo>
                    <a:pt x="1940172" y="1505849"/>
                    <a:pt x="1505849" y="1940171"/>
                    <a:pt x="970086" y="1940171"/>
                  </a:cubicBezTo>
                  <a:cubicBezTo>
                    <a:pt x="434322" y="1940171"/>
                    <a:pt x="0" y="1505849"/>
                    <a:pt x="0" y="970086"/>
                  </a:cubicBezTo>
                  <a:cubicBezTo>
                    <a:pt x="0" y="434322"/>
                    <a:pt x="434322" y="0"/>
                    <a:pt x="970086" y="0"/>
                  </a:cubicBezTo>
                  <a:cubicBezTo>
                    <a:pt x="1505849" y="0"/>
                    <a:pt x="1940172" y="434322"/>
                    <a:pt x="1940172" y="970086"/>
                  </a:cubicBezTo>
                  <a:close/>
                </a:path>
              </a:pathLst>
            </a:custGeom>
            <a:solidFill>
              <a:srgbClr val="FFFFFF"/>
            </a:solidFill>
            <a:ln w="331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FB23ED-F2E3-4148-A40F-46D3CCD0DE9B}"/>
                </a:ext>
              </a:extLst>
            </p:cNvPr>
            <p:cNvSpPr/>
            <p:nvPr/>
          </p:nvSpPr>
          <p:spPr>
            <a:xfrm>
              <a:off x="3842010" y="10751420"/>
              <a:ext cx="1542866" cy="1542866"/>
            </a:xfrm>
            <a:custGeom>
              <a:avLst/>
              <a:gdLst>
                <a:gd name="connsiteX0" fmla="*/ 1542867 w 1542866"/>
                <a:gd name="connsiteY0" fmla="*/ 771433 h 1542866"/>
                <a:gd name="connsiteX1" fmla="*/ 771433 w 1542866"/>
                <a:gd name="connsiteY1" fmla="*/ 1542866 h 1542866"/>
                <a:gd name="connsiteX2" fmla="*/ 0 w 1542866"/>
                <a:gd name="connsiteY2" fmla="*/ 771433 h 1542866"/>
                <a:gd name="connsiteX3" fmla="*/ 771433 w 1542866"/>
                <a:gd name="connsiteY3" fmla="*/ 0 h 1542866"/>
                <a:gd name="connsiteX4" fmla="*/ 1542867 w 1542866"/>
                <a:gd name="connsiteY4" fmla="*/ 771433 h 1542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2866" h="1542866">
                  <a:moveTo>
                    <a:pt x="1542867" y="771433"/>
                  </a:moveTo>
                  <a:cubicBezTo>
                    <a:pt x="1542867" y="1197484"/>
                    <a:pt x="1197484" y="1542866"/>
                    <a:pt x="771433" y="1542866"/>
                  </a:cubicBezTo>
                  <a:cubicBezTo>
                    <a:pt x="345382" y="1542866"/>
                    <a:pt x="0" y="1197484"/>
                    <a:pt x="0" y="771433"/>
                  </a:cubicBezTo>
                  <a:cubicBezTo>
                    <a:pt x="0" y="345383"/>
                    <a:pt x="345382" y="0"/>
                    <a:pt x="771433" y="0"/>
                  </a:cubicBezTo>
                  <a:cubicBezTo>
                    <a:pt x="1197484" y="0"/>
                    <a:pt x="1542867" y="345383"/>
                    <a:pt x="1542867" y="771433"/>
                  </a:cubicBezTo>
                  <a:close/>
                </a:path>
              </a:pathLst>
            </a:custGeom>
            <a:solidFill>
              <a:schemeClr val="accent2"/>
            </a:solidFill>
            <a:ln w="331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1AA2EC3-B752-45A0-8F55-87065419FD73}"/>
              </a:ext>
            </a:extLst>
          </p:cNvPr>
          <p:cNvSpPr/>
          <p:nvPr/>
        </p:nvSpPr>
        <p:spPr>
          <a:xfrm>
            <a:off x="6194603" y="5853747"/>
            <a:ext cx="3978728" cy="780488"/>
          </a:xfrm>
          <a:custGeom>
            <a:avLst/>
            <a:gdLst>
              <a:gd name="connsiteX0" fmla="*/ 0 w 4489544"/>
              <a:gd name="connsiteY0" fmla="*/ 0 h 880692"/>
              <a:gd name="connsiteX1" fmla="*/ 4489544 w 4489544"/>
              <a:gd name="connsiteY1" fmla="*/ 0 h 880692"/>
              <a:gd name="connsiteX2" fmla="*/ 4489544 w 4489544"/>
              <a:gd name="connsiteY2" fmla="*/ 880693 h 880692"/>
              <a:gd name="connsiteX3" fmla="*/ 0 w 4489544"/>
              <a:gd name="connsiteY3" fmla="*/ 880693 h 88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544" h="880692">
                <a:moveTo>
                  <a:pt x="0" y="0"/>
                </a:moveTo>
                <a:lnTo>
                  <a:pt x="4489544" y="0"/>
                </a:lnTo>
                <a:lnTo>
                  <a:pt x="4489544" y="880693"/>
                </a:lnTo>
                <a:lnTo>
                  <a:pt x="0" y="880693"/>
                </a:lnTo>
                <a:close/>
              </a:path>
            </a:pathLst>
          </a:custGeom>
          <a:solidFill>
            <a:schemeClr val="accent2"/>
          </a:solidFill>
          <a:ln w="331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44A5B-FD40-4CB0-9EF9-D9C61677AF6A}"/>
              </a:ext>
            </a:extLst>
          </p:cNvPr>
          <p:cNvSpPr/>
          <p:nvPr/>
        </p:nvSpPr>
        <p:spPr>
          <a:xfrm>
            <a:off x="9002598" y="7722809"/>
            <a:ext cx="575096" cy="575096"/>
          </a:xfrm>
          <a:custGeom>
            <a:avLst/>
            <a:gdLst>
              <a:gd name="connsiteX0" fmla="*/ 648931 w 648931"/>
              <a:gd name="connsiteY0" fmla="*/ 324466 h 648931"/>
              <a:gd name="connsiteX1" fmla="*/ 324466 w 648931"/>
              <a:gd name="connsiteY1" fmla="*/ 648931 h 648931"/>
              <a:gd name="connsiteX2" fmla="*/ 0 w 648931"/>
              <a:gd name="connsiteY2" fmla="*/ 324466 h 648931"/>
              <a:gd name="connsiteX3" fmla="*/ 324466 w 648931"/>
              <a:gd name="connsiteY3" fmla="*/ 0 h 648931"/>
              <a:gd name="connsiteX4" fmla="*/ 648931 w 648931"/>
              <a:gd name="connsiteY4" fmla="*/ 324466 h 64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931" h="648931">
                <a:moveTo>
                  <a:pt x="648931" y="324466"/>
                </a:moveTo>
                <a:cubicBezTo>
                  <a:pt x="648931" y="503663"/>
                  <a:pt x="503663" y="648931"/>
                  <a:pt x="324466" y="648931"/>
                </a:cubicBezTo>
                <a:cubicBezTo>
                  <a:pt x="145268" y="648931"/>
                  <a:pt x="0" y="503663"/>
                  <a:pt x="0" y="324466"/>
                </a:cubicBezTo>
                <a:cubicBezTo>
                  <a:pt x="0" y="145269"/>
                  <a:pt x="145268" y="0"/>
                  <a:pt x="324466" y="0"/>
                </a:cubicBezTo>
                <a:cubicBezTo>
                  <a:pt x="503663" y="0"/>
                  <a:pt x="648931" y="145268"/>
                  <a:pt x="648931" y="324466"/>
                </a:cubicBezTo>
                <a:close/>
              </a:path>
            </a:pathLst>
          </a:custGeom>
          <a:solidFill>
            <a:srgbClr val="FFFFFF"/>
          </a:solidFill>
          <a:ln w="331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A9C127-7C9A-4D66-B09D-674997337D16}"/>
              </a:ext>
            </a:extLst>
          </p:cNvPr>
          <p:cNvSpPr/>
          <p:nvPr/>
        </p:nvSpPr>
        <p:spPr>
          <a:xfrm>
            <a:off x="9161043" y="7904727"/>
            <a:ext cx="278745" cy="176049"/>
          </a:xfrm>
          <a:custGeom>
            <a:avLst/>
            <a:gdLst>
              <a:gd name="connsiteX0" fmla="*/ 0 w 314532"/>
              <a:gd name="connsiteY0" fmla="*/ 79461 h 198652"/>
              <a:gd name="connsiteX1" fmla="*/ 119192 w 314532"/>
              <a:gd name="connsiteY1" fmla="*/ 198652 h 198652"/>
              <a:gd name="connsiteX2" fmla="*/ 314533 w 314532"/>
              <a:gd name="connsiteY2" fmla="*/ 0 h 19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32" h="198652">
                <a:moveTo>
                  <a:pt x="0" y="79461"/>
                </a:moveTo>
                <a:lnTo>
                  <a:pt x="119192" y="198652"/>
                </a:lnTo>
                <a:lnTo>
                  <a:pt x="314533" y="0"/>
                </a:lnTo>
              </a:path>
            </a:pathLst>
          </a:custGeom>
          <a:noFill/>
          <a:ln w="99326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757DBE-5974-463C-BE1D-DF4794F7323B}"/>
              </a:ext>
            </a:extLst>
          </p:cNvPr>
          <p:cNvSpPr/>
          <p:nvPr/>
        </p:nvSpPr>
        <p:spPr>
          <a:xfrm>
            <a:off x="9002598" y="8517968"/>
            <a:ext cx="575096" cy="575096"/>
          </a:xfrm>
          <a:custGeom>
            <a:avLst/>
            <a:gdLst>
              <a:gd name="connsiteX0" fmla="*/ 648931 w 648931"/>
              <a:gd name="connsiteY0" fmla="*/ 324465 h 648931"/>
              <a:gd name="connsiteX1" fmla="*/ 324466 w 648931"/>
              <a:gd name="connsiteY1" fmla="*/ 648931 h 648931"/>
              <a:gd name="connsiteX2" fmla="*/ 0 w 648931"/>
              <a:gd name="connsiteY2" fmla="*/ 324465 h 648931"/>
              <a:gd name="connsiteX3" fmla="*/ 324466 w 648931"/>
              <a:gd name="connsiteY3" fmla="*/ 0 h 648931"/>
              <a:gd name="connsiteX4" fmla="*/ 648931 w 648931"/>
              <a:gd name="connsiteY4" fmla="*/ 324465 h 64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931" h="648931">
                <a:moveTo>
                  <a:pt x="648931" y="324465"/>
                </a:moveTo>
                <a:cubicBezTo>
                  <a:pt x="648931" y="503663"/>
                  <a:pt x="503663" y="648931"/>
                  <a:pt x="324466" y="648931"/>
                </a:cubicBezTo>
                <a:cubicBezTo>
                  <a:pt x="145268" y="648931"/>
                  <a:pt x="0" y="503663"/>
                  <a:pt x="0" y="324465"/>
                </a:cubicBezTo>
                <a:cubicBezTo>
                  <a:pt x="0" y="145268"/>
                  <a:pt x="145268" y="0"/>
                  <a:pt x="324466" y="0"/>
                </a:cubicBezTo>
                <a:cubicBezTo>
                  <a:pt x="503663" y="0"/>
                  <a:pt x="648931" y="145268"/>
                  <a:pt x="648931" y="324465"/>
                </a:cubicBezTo>
                <a:close/>
              </a:path>
            </a:pathLst>
          </a:custGeom>
          <a:solidFill>
            <a:srgbClr val="FFFFFF"/>
          </a:solidFill>
          <a:ln w="331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92850B-174E-4065-9E48-4C0DB109604B}"/>
              </a:ext>
            </a:extLst>
          </p:cNvPr>
          <p:cNvSpPr/>
          <p:nvPr/>
        </p:nvSpPr>
        <p:spPr>
          <a:xfrm>
            <a:off x="9002598" y="9313126"/>
            <a:ext cx="575096" cy="575096"/>
          </a:xfrm>
          <a:custGeom>
            <a:avLst/>
            <a:gdLst>
              <a:gd name="connsiteX0" fmla="*/ 648931 w 648931"/>
              <a:gd name="connsiteY0" fmla="*/ 324466 h 648931"/>
              <a:gd name="connsiteX1" fmla="*/ 324466 w 648931"/>
              <a:gd name="connsiteY1" fmla="*/ 648931 h 648931"/>
              <a:gd name="connsiteX2" fmla="*/ 0 w 648931"/>
              <a:gd name="connsiteY2" fmla="*/ 324466 h 648931"/>
              <a:gd name="connsiteX3" fmla="*/ 324466 w 648931"/>
              <a:gd name="connsiteY3" fmla="*/ 0 h 648931"/>
              <a:gd name="connsiteX4" fmla="*/ 648931 w 648931"/>
              <a:gd name="connsiteY4" fmla="*/ 324466 h 64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931" h="648931">
                <a:moveTo>
                  <a:pt x="648931" y="324466"/>
                </a:moveTo>
                <a:cubicBezTo>
                  <a:pt x="648931" y="503663"/>
                  <a:pt x="503663" y="648931"/>
                  <a:pt x="324466" y="648931"/>
                </a:cubicBezTo>
                <a:cubicBezTo>
                  <a:pt x="145268" y="648931"/>
                  <a:pt x="0" y="503663"/>
                  <a:pt x="0" y="324466"/>
                </a:cubicBezTo>
                <a:cubicBezTo>
                  <a:pt x="0" y="145268"/>
                  <a:pt x="145268" y="0"/>
                  <a:pt x="324466" y="0"/>
                </a:cubicBezTo>
                <a:cubicBezTo>
                  <a:pt x="503663" y="0"/>
                  <a:pt x="648931" y="145268"/>
                  <a:pt x="648931" y="324466"/>
                </a:cubicBezTo>
                <a:close/>
              </a:path>
            </a:pathLst>
          </a:custGeom>
          <a:solidFill>
            <a:srgbClr val="FFFFFF"/>
          </a:solidFill>
          <a:ln w="331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6890276-DEC3-4482-82C1-D1B349D3EA7F}"/>
              </a:ext>
            </a:extLst>
          </p:cNvPr>
          <p:cNvSpPr/>
          <p:nvPr/>
        </p:nvSpPr>
        <p:spPr>
          <a:xfrm>
            <a:off x="9002598" y="10108285"/>
            <a:ext cx="575096" cy="575096"/>
          </a:xfrm>
          <a:custGeom>
            <a:avLst/>
            <a:gdLst>
              <a:gd name="connsiteX0" fmla="*/ 648931 w 648931"/>
              <a:gd name="connsiteY0" fmla="*/ 324466 h 648931"/>
              <a:gd name="connsiteX1" fmla="*/ 324466 w 648931"/>
              <a:gd name="connsiteY1" fmla="*/ 648931 h 648931"/>
              <a:gd name="connsiteX2" fmla="*/ 0 w 648931"/>
              <a:gd name="connsiteY2" fmla="*/ 324466 h 648931"/>
              <a:gd name="connsiteX3" fmla="*/ 324466 w 648931"/>
              <a:gd name="connsiteY3" fmla="*/ 1 h 648931"/>
              <a:gd name="connsiteX4" fmla="*/ 648931 w 648931"/>
              <a:gd name="connsiteY4" fmla="*/ 324466 h 64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931" h="648931">
                <a:moveTo>
                  <a:pt x="648931" y="324466"/>
                </a:moveTo>
                <a:cubicBezTo>
                  <a:pt x="648931" y="503663"/>
                  <a:pt x="503663" y="648931"/>
                  <a:pt x="324466" y="648931"/>
                </a:cubicBezTo>
                <a:cubicBezTo>
                  <a:pt x="145268" y="648931"/>
                  <a:pt x="0" y="503663"/>
                  <a:pt x="0" y="324466"/>
                </a:cubicBezTo>
                <a:cubicBezTo>
                  <a:pt x="0" y="145269"/>
                  <a:pt x="145268" y="1"/>
                  <a:pt x="324466" y="1"/>
                </a:cubicBezTo>
                <a:cubicBezTo>
                  <a:pt x="503663" y="1"/>
                  <a:pt x="648931" y="145269"/>
                  <a:pt x="648931" y="324466"/>
                </a:cubicBezTo>
                <a:close/>
              </a:path>
            </a:pathLst>
          </a:custGeom>
          <a:solidFill>
            <a:srgbClr val="FFFFFF"/>
          </a:solidFill>
          <a:ln w="331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grpSp>
        <p:nvGrpSpPr>
          <p:cNvPr id="24" name="Graphic 3">
            <a:extLst>
              <a:ext uri="{FF2B5EF4-FFF2-40B4-BE49-F238E27FC236}">
                <a16:creationId xmlns:a16="http://schemas.microsoft.com/office/drawing/2014/main" id="{46E72BFA-B6F7-46B3-B51C-74BA32F2F3C0}"/>
              </a:ext>
            </a:extLst>
          </p:cNvPr>
          <p:cNvGrpSpPr/>
          <p:nvPr/>
        </p:nvGrpSpPr>
        <p:grpSpPr>
          <a:xfrm>
            <a:off x="9181583" y="10287269"/>
            <a:ext cx="222996" cy="222996"/>
            <a:chOff x="5739141" y="9205242"/>
            <a:chExt cx="251626" cy="251626"/>
          </a:xfrm>
          <a:solidFill>
            <a:schemeClr val="accent2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5C33633-8E07-498A-B3EC-F8155ECB91DC}"/>
                </a:ext>
              </a:extLst>
            </p:cNvPr>
            <p:cNvSpPr/>
            <p:nvPr/>
          </p:nvSpPr>
          <p:spPr>
            <a:xfrm>
              <a:off x="5739141" y="9205242"/>
              <a:ext cx="251626" cy="251626"/>
            </a:xfrm>
            <a:custGeom>
              <a:avLst/>
              <a:gdLst>
                <a:gd name="connsiteX0" fmla="*/ 0 w 251626"/>
                <a:gd name="connsiteY0" fmla="*/ 0 h 251626"/>
                <a:gd name="connsiteX1" fmla="*/ 0 w 251626"/>
                <a:gd name="connsiteY1" fmla="*/ 0 h 251626"/>
                <a:gd name="connsiteX2" fmla="*/ 251626 w 251626"/>
                <a:gd name="connsiteY2" fmla="*/ 251627 h 25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626" h="251626">
                  <a:moveTo>
                    <a:pt x="0" y="0"/>
                  </a:moveTo>
                  <a:lnTo>
                    <a:pt x="0" y="0"/>
                  </a:lnTo>
                  <a:lnTo>
                    <a:pt x="251626" y="251627"/>
                  </a:lnTo>
                </a:path>
              </a:pathLst>
            </a:custGeom>
            <a:grpFill/>
            <a:ln w="99326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CE732F-1534-4002-809F-5B6F03AC5619}"/>
                </a:ext>
              </a:extLst>
            </p:cNvPr>
            <p:cNvSpPr/>
            <p:nvPr/>
          </p:nvSpPr>
          <p:spPr>
            <a:xfrm>
              <a:off x="5739141" y="9205242"/>
              <a:ext cx="251626" cy="251626"/>
            </a:xfrm>
            <a:custGeom>
              <a:avLst/>
              <a:gdLst>
                <a:gd name="connsiteX0" fmla="*/ 251626 w 251626"/>
                <a:gd name="connsiteY0" fmla="*/ 0 h 251626"/>
                <a:gd name="connsiteX1" fmla="*/ 251626 w 251626"/>
                <a:gd name="connsiteY1" fmla="*/ 0 h 251626"/>
                <a:gd name="connsiteX2" fmla="*/ 0 w 251626"/>
                <a:gd name="connsiteY2" fmla="*/ 251627 h 25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626" h="251626">
                  <a:moveTo>
                    <a:pt x="251626" y="0"/>
                  </a:moveTo>
                  <a:lnTo>
                    <a:pt x="251626" y="0"/>
                  </a:lnTo>
                  <a:lnTo>
                    <a:pt x="0" y="251627"/>
                  </a:lnTo>
                </a:path>
              </a:pathLst>
            </a:custGeom>
            <a:grpFill/>
            <a:ln w="99326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grpSp>
        <p:nvGrpSpPr>
          <p:cNvPr id="27" name="Graphic 3">
            <a:extLst>
              <a:ext uri="{FF2B5EF4-FFF2-40B4-BE49-F238E27FC236}">
                <a16:creationId xmlns:a16="http://schemas.microsoft.com/office/drawing/2014/main" id="{46E72BFA-B6F7-46B3-B51C-74BA32F2F3C0}"/>
              </a:ext>
            </a:extLst>
          </p:cNvPr>
          <p:cNvGrpSpPr/>
          <p:nvPr/>
        </p:nvGrpSpPr>
        <p:grpSpPr>
          <a:xfrm>
            <a:off x="9181583" y="9483308"/>
            <a:ext cx="222996" cy="222996"/>
            <a:chOff x="5739141" y="8298063"/>
            <a:chExt cx="251626" cy="251626"/>
          </a:xfrm>
          <a:solidFill>
            <a:schemeClr val="accent2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C56C03A-EEB8-4460-9F34-88112CC0A8AC}"/>
                </a:ext>
              </a:extLst>
            </p:cNvPr>
            <p:cNvSpPr/>
            <p:nvPr/>
          </p:nvSpPr>
          <p:spPr>
            <a:xfrm>
              <a:off x="5739141" y="8298063"/>
              <a:ext cx="251626" cy="251626"/>
            </a:xfrm>
            <a:custGeom>
              <a:avLst/>
              <a:gdLst>
                <a:gd name="connsiteX0" fmla="*/ 0 w 251626"/>
                <a:gd name="connsiteY0" fmla="*/ 0 h 251626"/>
                <a:gd name="connsiteX1" fmla="*/ 0 w 251626"/>
                <a:gd name="connsiteY1" fmla="*/ 0 h 251626"/>
                <a:gd name="connsiteX2" fmla="*/ 251626 w 251626"/>
                <a:gd name="connsiteY2" fmla="*/ 251627 h 25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626" h="251626">
                  <a:moveTo>
                    <a:pt x="0" y="0"/>
                  </a:moveTo>
                  <a:lnTo>
                    <a:pt x="0" y="0"/>
                  </a:lnTo>
                  <a:lnTo>
                    <a:pt x="251626" y="251627"/>
                  </a:lnTo>
                </a:path>
              </a:pathLst>
            </a:custGeom>
            <a:grpFill/>
            <a:ln w="99326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B4AB2A-5696-406E-AA82-5CD66D7D1EF1}"/>
                </a:ext>
              </a:extLst>
            </p:cNvPr>
            <p:cNvSpPr/>
            <p:nvPr/>
          </p:nvSpPr>
          <p:spPr>
            <a:xfrm>
              <a:off x="5739141" y="8298063"/>
              <a:ext cx="251626" cy="251626"/>
            </a:xfrm>
            <a:custGeom>
              <a:avLst/>
              <a:gdLst>
                <a:gd name="connsiteX0" fmla="*/ 251626 w 251626"/>
                <a:gd name="connsiteY0" fmla="*/ 0 h 251626"/>
                <a:gd name="connsiteX1" fmla="*/ 251626 w 251626"/>
                <a:gd name="connsiteY1" fmla="*/ 0 h 251626"/>
                <a:gd name="connsiteX2" fmla="*/ 0 w 251626"/>
                <a:gd name="connsiteY2" fmla="*/ 251627 h 25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626" h="251626">
                  <a:moveTo>
                    <a:pt x="251626" y="0"/>
                  </a:moveTo>
                  <a:lnTo>
                    <a:pt x="251626" y="0"/>
                  </a:lnTo>
                  <a:lnTo>
                    <a:pt x="0" y="251627"/>
                  </a:lnTo>
                </a:path>
              </a:pathLst>
            </a:custGeom>
            <a:grpFill/>
            <a:ln w="99326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grpSp>
        <p:nvGrpSpPr>
          <p:cNvPr id="30" name="Graphic 3">
            <a:extLst>
              <a:ext uri="{FF2B5EF4-FFF2-40B4-BE49-F238E27FC236}">
                <a16:creationId xmlns:a16="http://schemas.microsoft.com/office/drawing/2014/main" id="{46E72BFA-B6F7-46B3-B51C-74BA32F2F3C0}"/>
              </a:ext>
            </a:extLst>
          </p:cNvPr>
          <p:cNvGrpSpPr/>
          <p:nvPr/>
        </p:nvGrpSpPr>
        <p:grpSpPr>
          <a:xfrm>
            <a:off x="9181583" y="8699886"/>
            <a:ext cx="222996" cy="222996"/>
            <a:chOff x="5739141" y="7414060"/>
            <a:chExt cx="251626" cy="251626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D99C502-1CEC-4741-AA9B-2E308149A5C6}"/>
                </a:ext>
              </a:extLst>
            </p:cNvPr>
            <p:cNvSpPr/>
            <p:nvPr/>
          </p:nvSpPr>
          <p:spPr>
            <a:xfrm>
              <a:off x="5739141" y="7414060"/>
              <a:ext cx="251626" cy="251626"/>
            </a:xfrm>
            <a:custGeom>
              <a:avLst/>
              <a:gdLst>
                <a:gd name="connsiteX0" fmla="*/ 0 w 251626"/>
                <a:gd name="connsiteY0" fmla="*/ 0 h 251626"/>
                <a:gd name="connsiteX1" fmla="*/ 0 w 251626"/>
                <a:gd name="connsiteY1" fmla="*/ 0 h 251626"/>
                <a:gd name="connsiteX2" fmla="*/ 251626 w 251626"/>
                <a:gd name="connsiteY2" fmla="*/ 251626 h 25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626" h="251626">
                  <a:moveTo>
                    <a:pt x="0" y="0"/>
                  </a:moveTo>
                  <a:lnTo>
                    <a:pt x="0" y="0"/>
                  </a:lnTo>
                  <a:lnTo>
                    <a:pt x="251626" y="251626"/>
                  </a:lnTo>
                </a:path>
              </a:pathLst>
            </a:custGeom>
            <a:grpFill/>
            <a:ln w="99326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5D1199-DB1F-4527-8452-2131BD89EB4C}"/>
                </a:ext>
              </a:extLst>
            </p:cNvPr>
            <p:cNvSpPr/>
            <p:nvPr/>
          </p:nvSpPr>
          <p:spPr>
            <a:xfrm>
              <a:off x="5739141" y="7414060"/>
              <a:ext cx="251626" cy="251626"/>
            </a:xfrm>
            <a:custGeom>
              <a:avLst/>
              <a:gdLst>
                <a:gd name="connsiteX0" fmla="*/ 251626 w 251626"/>
                <a:gd name="connsiteY0" fmla="*/ 0 h 251626"/>
                <a:gd name="connsiteX1" fmla="*/ 251626 w 251626"/>
                <a:gd name="connsiteY1" fmla="*/ 0 h 251626"/>
                <a:gd name="connsiteX2" fmla="*/ 0 w 251626"/>
                <a:gd name="connsiteY2" fmla="*/ 251626 h 25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626" h="251626">
                  <a:moveTo>
                    <a:pt x="251626" y="0"/>
                  </a:moveTo>
                  <a:lnTo>
                    <a:pt x="251626" y="0"/>
                  </a:lnTo>
                  <a:lnTo>
                    <a:pt x="0" y="251626"/>
                  </a:lnTo>
                </a:path>
              </a:pathLst>
            </a:custGeom>
            <a:grpFill/>
            <a:ln w="99326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7AD37AF-AFD4-4B78-AB32-0692D00A22A1}"/>
              </a:ext>
            </a:extLst>
          </p:cNvPr>
          <p:cNvSpPr/>
          <p:nvPr/>
        </p:nvSpPr>
        <p:spPr>
          <a:xfrm>
            <a:off x="6493887" y="6789745"/>
            <a:ext cx="3336146" cy="519347"/>
          </a:xfrm>
          <a:custGeom>
            <a:avLst/>
            <a:gdLst>
              <a:gd name="connsiteX0" fmla="*/ 0 w 3764463"/>
              <a:gd name="connsiteY0" fmla="*/ 0 h 586024"/>
              <a:gd name="connsiteX1" fmla="*/ 3764463 w 3764463"/>
              <a:gd name="connsiteY1" fmla="*/ 0 h 586024"/>
              <a:gd name="connsiteX2" fmla="*/ 3764463 w 3764463"/>
              <a:gd name="connsiteY2" fmla="*/ 586024 h 586024"/>
              <a:gd name="connsiteX3" fmla="*/ 0 w 3764463"/>
              <a:gd name="connsiteY3" fmla="*/ 586024 h 58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463" h="586024">
                <a:moveTo>
                  <a:pt x="0" y="0"/>
                </a:moveTo>
                <a:lnTo>
                  <a:pt x="3764463" y="0"/>
                </a:lnTo>
                <a:lnTo>
                  <a:pt x="3764463" y="586024"/>
                </a:lnTo>
                <a:lnTo>
                  <a:pt x="0" y="586024"/>
                </a:lnTo>
                <a:close/>
              </a:path>
            </a:pathLst>
          </a:custGeom>
          <a:noFill/>
          <a:ln w="331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grpSp>
        <p:nvGrpSpPr>
          <p:cNvPr id="34" name="Graphic 3">
            <a:extLst>
              <a:ext uri="{FF2B5EF4-FFF2-40B4-BE49-F238E27FC236}">
                <a16:creationId xmlns:a16="http://schemas.microsoft.com/office/drawing/2014/main" id="{46E72BFA-B6F7-46B3-B51C-74BA32F2F3C0}"/>
              </a:ext>
            </a:extLst>
          </p:cNvPr>
          <p:cNvGrpSpPr/>
          <p:nvPr/>
        </p:nvGrpSpPr>
        <p:grpSpPr>
          <a:xfrm>
            <a:off x="15035241" y="3764621"/>
            <a:ext cx="4392444" cy="9726754"/>
            <a:chOff x="12344333" y="1845171"/>
            <a:chExt cx="4956377" cy="10975544"/>
          </a:xfrm>
          <a:solidFill>
            <a:srgbClr val="000000"/>
          </a:solidFill>
        </p:grpSpPr>
        <p:grpSp>
          <p:nvGrpSpPr>
            <p:cNvPr id="35" name="Graphic 3">
              <a:extLst>
                <a:ext uri="{FF2B5EF4-FFF2-40B4-BE49-F238E27FC236}">
                  <a16:creationId xmlns:a16="http://schemas.microsoft.com/office/drawing/2014/main" id="{46E72BFA-B6F7-46B3-B51C-74BA32F2F3C0}"/>
                </a:ext>
              </a:extLst>
            </p:cNvPr>
            <p:cNvGrpSpPr/>
            <p:nvPr/>
          </p:nvGrpSpPr>
          <p:grpSpPr>
            <a:xfrm>
              <a:off x="12344333" y="1845171"/>
              <a:ext cx="4956377" cy="10975544"/>
              <a:chOff x="12344333" y="1845171"/>
              <a:chExt cx="4956377" cy="10975544"/>
            </a:xfrm>
            <a:solidFill>
              <a:srgbClr val="000000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3FC0DBF-E04A-44AA-B132-817B82616E0A}"/>
                  </a:ext>
                </a:extLst>
              </p:cNvPr>
              <p:cNvSpPr/>
              <p:nvPr/>
            </p:nvSpPr>
            <p:spPr>
              <a:xfrm>
                <a:off x="12576094" y="5083205"/>
                <a:ext cx="4489544" cy="695283"/>
              </a:xfrm>
              <a:custGeom>
                <a:avLst/>
                <a:gdLst>
                  <a:gd name="connsiteX0" fmla="*/ 4489545 w 4489544"/>
                  <a:gd name="connsiteY0" fmla="*/ 0 h 695283"/>
                  <a:gd name="connsiteX1" fmla="*/ 0 w 4489544"/>
                  <a:gd name="connsiteY1" fmla="*/ 0 h 695283"/>
                  <a:gd name="connsiteX2" fmla="*/ 317844 w 4489544"/>
                  <a:gd name="connsiteY2" fmla="*/ 695283 h 695283"/>
                  <a:gd name="connsiteX3" fmla="*/ 4175012 w 4489544"/>
                  <a:gd name="connsiteY3" fmla="*/ 695283 h 69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544" h="695283">
                    <a:moveTo>
                      <a:pt x="4489545" y="0"/>
                    </a:moveTo>
                    <a:lnTo>
                      <a:pt x="0" y="0"/>
                    </a:lnTo>
                    <a:lnTo>
                      <a:pt x="317844" y="695283"/>
                    </a:lnTo>
                    <a:lnTo>
                      <a:pt x="4175012" y="695283"/>
                    </a:lnTo>
                    <a:close/>
                  </a:path>
                </a:pathLst>
              </a:custGeom>
              <a:solidFill>
                <a:schemeClr val="accent5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grpSp>
            <p:nvGrpSpPr>
              <p:cNvPr id="37" name="Graphic 3">
                <a:extLst>
                  <a:ext uri="{FF2B5EF4-FFF2-40B4-BE49-F238E27FC236}">
                    <a16:creationId xmlns:a16="http://schemas.microsoft.com/office/drawing/2014/main" id="{46E72BFA-B6F7-46B3-B51C-74BA32F2F3C0}"/>
                  </a:ext>
                </a:extLst>
              </p:cNvPr>
              <p:cNvGrpSpPr/>
              <p:nvPr/>
            </p:nvGrpSpPr>
            <p:grpSpPr>
              <a:xfrm>
                <a:off x="12344333" y="2159704"/>
                <a:ext cx="4956377" cy="10661011"/>
                <a:chOff x="12344333" y="2159704"/>
                <a:chExt cx="4956377" cy="10661011"/>
              </a:xfrm>
              <a:solidFill>
                <a:srgbClr val="000000"/>
              </a:solidFill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46197C88-1E9A-4526-924E-9BAFF62F384B}"/>
                    </a:ext>
                  </a:extLst>
                </p:cNvPr>
                <p:cNvSpPr/>
                <p:nvPr/>
              </p:nvSpPr>
              <p:spPr>
                <a:xfrm>
                  <a:off x="12884006" y="2225921"/>
                  <a:ext cx="3877031" cy="10594794"/>
                </a:xfrm>
                <a:custGeom>
                  <a:avLst/>
                  <a:gdLst>
                    <a:gd name="connsiteX0" fmla="*/ 1936861 w 3877031"/>
                    <a:gd name="connsiteY0" fmla="*/ 10594795 h 10594794"/>
                    <a:gd name="connsiteX1" fmla="*/ 1936861 w 3877031"/>
                    <a:gd name="connsiteY1" fmla="*/ 10594795 h 10594794"/>
                    <a:gd name="connsiteX2" fmla="*/ 0 w 3877031"/>
                    <a:gd name="connsiteY2" fmla="*/ 8657934 h 10594794"/>
                    <a:gd name="connsiteX3" fmla="*/ 0 w 3877031"/>
                    <a:gd name="connsiteY3" fmla="*/ 0 h 10594794"/>
                    <a:gd name="connsiteX4" fmla="*/ 3877032 w 3877031"/>
                    <a:gd name="connsiteY4" fmla="*/ 0 h 10594794"/>
                    <a:gd name="connsiteX5" fmla="*/ 3877032 w 3877031"/>
                    <a:gd name="connsiteY5" fmla="*/ 8657934 h 10594794"/>
                    <a:gd name="connsiteX6" fmla="*/ 1936861 w 3877031"/>
                    <a:gd name="connsiteY6" fmla="*/ 10594795 h 10594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77031" h="10594794">
                      <a:moveTo>
                        <a:pt x="1936861" y="10594795"/>
                      </a:moveTo>
                      <a:lnTo>
                        <a:pt x="1936861" y="10594795"/>
                      </a:lnTo>
                      <a:cubicBezTo>
                        <a:pt x="867448" y="10594795"/>
                        <a:pt x="0" y="9727346"/>
                        <a:pt x="0" y="8657934"/>
                      </a:cubicBezTo>
                      <a:lnTo>
                        <a:pt x="0" y="0"/>
                      </a:lnTo>
                      <a:lnTo>
                        <a:pt x="3877032" y="0"/>
                      </a:lnTo>
                      <a:lnTo>
                        <a:pt x="3877032" y="8657934"/>
                      </a:lnTo>
                      <a:cubicBezTo>
                        <a:pt x="3877032" y="9727346"/>
                        <a:pt x="3009584" y="10594795"/>
                        <a:pt x="1936861" y="10594795"/>
                      </a:cubicBezTo>
                      <a:close/>
                    </a:path>
                  </a:pathLst>
                </a:custGeom>
                <a:solidFill>
                  <a:srgbClr val="3B354F"/>
                </a:solidFill>
                <a:ln w="331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586DE856-B07A-49AC-8BDC-5363918161FA}"/>
                    </a:ext>
                  </a:extLst>
                </p:cNvPr>
                <p:cNvSpPr/>
                <p:nvPr/>
              </p:nvSpPr>
              <p:spPr>
                <a:xfrm>
                  <a:off x="12344333" y="2159704"/>
                  <a:ext cx="4956377" cy="1529623"/>
                </a:xfrm>
                <a:custGeom>
                  <a:avLst/>
                  <a:gdLst>
                    <a:gd name="connsiteX0" fmla="*/ 4191566 w 4956377"/>
                    <a:gd name="connsiteY0" fmla="*/ 1529624 h 1529623"/>
                    <a:gd name="connsiteX1" fmla="*/ 764812 w 4956377"/>
                    <a:gd name="connsiteY1" fmla="*/ 1529624 h 1529623"/>
                    <a:gd name="connsiteX2" fmla="*/ 0 w 4956377"/>
                    <a:gd name="connsiteY2" fmla="*/ 764812 h 1529623"/>
                    <a:gd name="connsiteX3" fmla="*/ 0 w 4956377"/>
                    <a:gd name="connsiteY3" fmla="*/ 764812 h 1529623"/>
                    <a:gd name="connsiteX4" fmla="*/ 764812 w 4956377"/>
                    <a:gd name="connsiteY4" fmla="*/ 0 h 1529623"/>
                    <a:gd name="connsiteX5" fmla="*/ 4191566 w 4956377"/>
                    <a:gd name="connsiteY5" fmla="*/ 0 h 1529623"/>
                    <a:gd name="connsiteX6" fmla="*/ 4956378 w 4956377"/>
                    <a:gd name="connsiteY6" fmla="*/ 764812 h 1529623"/>
                    <a:gd name="connsiteX7" fmla="*/ 4956378 w 4956377"/>
                    <a:gd name="connsiteY7" fmla="*/ 764812 h 1529623"/>
                    <a:gd name="connsiteX8" fmla="*/ 4191566 w 4956377"/>
                    <a:gd name="connsiteY8" fmla="*/ 1529624 h 1529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56377" h="1529623">
                      <a:moveTo>
                        <a:pt x="4191566" y="1529624"/>
                      </a:moveTo>
                      <a:lnTo>
                        <a:pt x="764812" y="1529624"/>
                      </a:lnTo>
                      <a:cubicBezTo>
                        <a:pt x="341021" y="1529624"/>
                        <a:pt x="0" y="1185293"/>
                        <a:pt x="0" y="764812"/>
                      </a:cubicBezTo>
                      <a:lnTo>
                        <a:pt x="0" y="764812"/>
                      </a:lnTo>
                      <a:cubicBezTo>
                        <a:pt x="0" y="341020"/>
                        <a:pt x="344331" y="0"/>
                        <a:pt x="764812" y="0"/>
                      </a:cubicBezTo>
                      <a:lnTo>
                        <a:pt x="4191566" y="0"/>
                      </a:lnTo>
                      <a:cubicBezTo>
                        <a:pt x="4615358" y="0"/>
                        <a:pt x="4956378" y="344331"/>
                        <a:pt x="4956378" y="764812"/>
                      </a:cubicBezTo>
                      <a:lnTo>
                        <a:pt x="4956378" y="764812"/>
                      </a:lnTo>
                      <a:cubicBezTo>
                        <a:pt x="4956378" y="1185293"/>
                        <a:pt x="4615358" y="1529624"/>
                        <a:pt x="4191566" y="1529624"/>
                      </a:cubicBezTo>
                      <a:close/>
                    </a:path>
                  </a:pathLst>
                </a:custGeom>
                <a:solidFill>
                  <a:srgbClr val="3B354F">
                    <a:alpha val="30000"/>
                  </a:srgbClr>
                </a:solidFill>
                <a:ln w="331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11C23DE-9FCD-49C8-BBD1-CC441527CC27}"/>
                  </a:ext>
                </a:extLst>
              </p:cNvPr>
              <p:cNvSpPr/>
              <p:nvPr/>
            </p:nvSpPr>
            <p:spPr>
              <a:xfrm>
                <a:off x="12344333" y="1845171"/>
                <a:ext cx="4956377" cy="1529623"/>
              </a:xfrm>
              <a:custGeom>
                <a:avLst/>
                <a:gdLst>
                  <a:gd name="connsiteX0" fmla="*/ 4191566 w 4956377"/>
                  <a:gd name="connsiteY0" fmla="*/ 1529624 h 1529623"/>
                  <a:gd name="connsiteX1" fmla="*/ 764812 w 4956377"/>
                  <a:gd name="connsiteY1" fmla="*/ 1529624 h 1529623"/>
                  <a:gd name="connsiteX2" fmla="*/ 0 w 4956377"/>
                  <a:gd name="connsiteY2" fmla="*/ 764812 h 1529623"/>
                  <a:gd name="connsiteX3" fmla="*/ 0 w 4956377"/>
                  <a:gd name="connsiteY3" fmla="*/ 764812 h 1529623"/>
                  <a:gd name="connsiteX4" fmla="*/ 764812 w 4956377"/>
                  <a:gd name="connsiteY4" fmla="*/ 0 h 1529623"/>
                  <a:gd name="connsiteX5" fmla="*/ 4191566 w 4956377"/>
                  <a:gd name="connsiteY5" fmla="*/ 0 h 1529623"/>
                  <a:gd name="connsiteX6" fmla="*/ 4956378 w 4956377"/>
                  <a:gd name="connsiteY6" fmla="*/ 764812 h 1529623"/>
                  <a:gd name="connsiteX7" fmla="*/ 4956378 w 4956377"/>
                  <a:gd name="connsiteY7" fmla="*/ 764812 h 1529623"/>
                  <a:gd name="connsiteX8" fmla="*/ 4191566 w 4956377"/>
                  <a:gd name="connsiteY8" fmla="*/ 1529624 h 1529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56377" h="1529623">
                    <a:moveTo>
                      <a:pt x="4191566" y="1529624"/>
                    </a:moveTo>
                    <a:lnTo>
                      <a:pt x="764812" y="1529624"/>
                    </a:lnTo>
                    <a:cubicBezTo>
                      <a:pt x="341021" y="1529624"/>
                      <a:pt x="0" y="1185293"/>
                      <a:pt x="0" y="764812"/>
                    </a:cubicBezTo>
                    <a:lnTo>
                      <a:pt x="0" y="764812"/>
                    </a:lnTo>
                    <a:cubicBezTo>
                      <a:pt x="0" y="341020"/>
                      <a:pt x="344331" y="0"/>
                      <a:pt x="764812" y="0"/>
                    </a:cubicBezTo>
                    <a:lnTo>
                      <a:pt x="4191566" y="0"/>
                    </a:lnTo>
                    <a:cubicBezTo>
                      <a:pt x="4615358" y="0"/>
                      <a:pt x="4956378" y="344331"/>
                      <a:pt x="4956378" y="764812"/>
                    </a:cubicBezTo>
                    <a:lnTo>
                      <a:pt x="4956378" y="764812"/>
                    </a:lnTo>
                    <a:cubicBezTo>
                      <a:pt x="4956378" y="1185293"/>
                      <a:pt x="4615358" y="1529624"/>
                      <a:pt x="4191566" y="152962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grpSp>
            <p:nvGrpSpPr>
              <p:cNvPr id="42" name="Graphic 3">
                <a:extLst>
                  <a:ext uri="{FF2B5EF4-FFF2-40B4-BE49-F238E27FC236}">
                    <a16:creationId xmlns:a16="http://schemas.microsoft.com/office/drawing/2014/main" id="{46E72BFA-B6F7-46B3-B51C-74BA32F2F3C0}"/>
                  </a:ext>
                </a:extLst>
              </p:cNvPr>
              <p:cNvGrpSpPr/>
              <p:nvPr/>
            </p:nvGrpSpPr>
            <p:grpSpPr>
              <a:xfrm>
                <a:off x="13850780" y="10552768"/>
                <a:ext cx="1940171" cy="1940171"/>
                <a:chOff x="13850780" y="10552768"/>
                <a:chExt cx="1940171" cy="1940171"/>
              </a:xfrm>
              <a:solidFill>
                <a:srgbClr val="000000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DDEC5D6-7E18-4AA5-BC01-55E009E60F97}"/>
                    </a:ext>
                  </a:extLst>
                </p:cNvPr>
                <p:cNvSpPr/>
                <p:nvPr/>
              </p:nvSpPr>
              <p:spPr>
                <a:xfrm>
                  <a:off x="13850780" y="10552768"/>
                  <a:ext cx="1940171" cy="1940171"/>
                </a:xfrm>
                <a:custGeom>
                  <a:avLst/>
                  <a:gdLst>
                    <a:gd name="connsiteX0" fmla="*/ 1940172 w 1940171"/>
                    <a:gd name="connsiteY0" fmla="*/ 970086 h 1940171"/>
                    <a:gd name="connsiteX1" fmla="*/ 970086 w 1940171"/>
                    <a:gd name="connsiteY1" fmla="*/ 1940171 h 1940171"/>
                    <a:gd name="connsiteX2" fmla="*/ 1 w 1940171"/>
                    <a:gd name="connsiteY2" fmla="*/ 970086 h 1940171"/>
                    <a:gd name="connsiteX3" fmla="*/ 970086 w 1940171"/>
                    <a:gd name="connsiteY3" fmla="*/ 0 h 1940171"/>
                    <a:gd name="connsiteX4" fmla="*/ 1940172 w 1940171"/>
                    <a:gd name="connsiteY4" fmla="*/ 970086 h 1940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40171" h="1940171">
                      <a:moveTo>
                        <a:pt x="1940172" y="970086"/>
                      </a:moveTo>
                      <a:cubicBezTo>
                        <a:pt x="1940172" y="1505849"/>
                        <a:pt x="1505850" y="1940171"/>
                        <a:pt x="970086" y="1940171"/>
                      </a:cubicBezTo>
                      <a:cubicBezTo>
                        <a:pt x="434323" y="1940171"/>
                        <a:pt x="1" y="1505849"/>
                        <a:pt x="1" y="970086"/>
                      </a:cubicBezTo>
                      <a:cubicBezTo>
                        <a:pt x="1" y="434322"/>
                        <a:pt x="434323" y="0"/>
                        <a:pt x="970086" y="0"/>
                      </a:cubicBezTo>
                      <a:cubicBezTo>
                        <a:pt x="1505850" y="0"/>
                        <a:pt x="1940172" y="434322"/>
                        <a:pt x="1940172" y="9700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1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11B7D61D-D858-488C-A50C-4DD65CC1035A}"/>
                    </a:ext>
                  </a:extLst>
                </p:cNvPr>
                <p:cNvSpPr/>
                <p:nvPr/>
              </p:nvSpPr>
              <p:spPr>
                <a:xfrm>
                  <a:off x="14049433" y="10751420"/>
                  <a:ext cx="1542866" cy="1542866"/>
                </a:xfrm>
                <a:custGeom>
                  <a:avLst/>
                  <a:gdLst>
                    <a:gd name="connsiteX0" fmla="*/ 1542867 w 1542866"/>
                    <a:gd name="connsiteY0" fmla="*/ 771433 h 1542866"/>
                    <a:gd name="connsiteX1" fmla="*/ 771434 w 1542866"/>
                    <a:gd name="connsiteY1" fmla="*/ 1542866 h 1542866"/>
                    <a:gd name="connsiteX2" fmla="*/ 1 w 1542866"/>
                    <a:gd name="connsiteY2" fmla="*/ 771433 h 1542866"/>
                    <a:gd name="connsiteX3" fmla="*/ 771434 w 1542866"/>
                    <a:gd name="connsiteY3" fmla="*/ 0 h 1542866"/>
                    <a:gd name="connsiteX4" fmla="*/ 1542867 w 1542866"/>
                    <a:gd name="connsiteY4" fmla="*/ 771433 h 154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2866" h="1542866">
                      <a:moveTo>
                        <a:pt x="1542867" y="771433"/>
                      </a:moveTo>
                      <a:cubicBezTo>
                        <a:pt x="1542867" y="1197484"/>
                        <a:pt x="1197485" y="1542866"/>
                        <a:pt x="771434" y="1542866"/>
                      </a:cubicBezTo>
                      <a:cubicBezTo>
                        <a:pt x="345383" y="1542866"/>
                        <a:pt x="1" y="1197484"/>
                        <a:pt x="1" y="771433"/>
                      </a:cubicBezTo>
                      <a:cubicBezTo>
                        <a:pt x="1" y="345383"/>
                        <a:pt x="345383" y="0"/>
                        <a:pt x="771434" y="0"/>
                      </a:cubicBezTo>
                      <a:cubicBezTo>
                        <a:pt x="1197485" y="0"/>
                        <a:pt x="1542867" y="345383"/>
                        <a:pt x="1542867" y="771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31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970A0C0-774C-4A74-8A64-0C00040BE56F}"/>
                  </a:ext>
                </a:extLst>
              </p:cNvPr>
              <p:cNvSpPr/>
              <p:nvPr/>
            </p:nvSpPr>
            <p:spPr>
              <a:xfrm>
                <a:off x="12576094" y="4202513"/>
                <a:ext cx="4489544" cy="880692"/>
              </a:xfrm>
              <a:custGeom>
                <a:avLst/>
                <a:gdLst>
                  <a:gd name="connsiteX0" fmla="*/ 0 w 4489544"/>
                  <a:gd name="connsiteY0" fmla="*/ 0 h 880692"/>
                  <a:gd name="connsiteX1" fmla="*/ 4489545 w 4489544"/>
                  <a:gd name="connsiteY1" fmla="*/ 0 h 880692"/>
                  <a:gd name="connsiteX2" fmla="*/ 4489545 w 4489544"/>
                  <a:gd name="connsiteY2" fmla="*/ 880693 h 880692"/>
                  <a:gd name="connsiteX3" fmla="*/ 0 w 4489544"/>
                  <a:gd name="connsiteY3" fmla="*/ 880693 h 88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544" h="880692">
                    <a:moveTo>
                      <a:pt x="0" y="0"/>
                    </a:moveTo>
                    <a:lnTo>
                      <a:pt x="4489545" y="0"/>
                    </a:lnTo>
                    <a:lnTo>
                      <a:pt x="4489545" y="880693"/>
                    </a:lnTo>
                    <a:lnTo>
                      <a:pt x="0" y="880693"/>
                    </a:lnTo>
                    <a:close/>
                  </a:path>
                </a:pathLst>
              </a:custGeom>
              <a:solidFill>
                <a:schemeClr val="accent5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2653DCD-8A09-4091-8E1F-0E156EFC7910}"/>
                  </a:ext>
                </a:extLst>
              </p:cNvPr>
              <p:cNvSpPr/>
              <p:nvPr/>
            </p:nvSpPr>
            <p:spPr>
              <a:xfrm>
                <a:off x="15744600" y="7208786"/>
                <a:ext cx="648931" cy="648931"/>
              </a:xfrm>
              <a:custGeom>
                <a:avLst/>
                <a:gdLst>
                  <a:gd name="connsiteX0" fmla="*/ 648932 w 648931"/>
                  <a:gd name="connsiteY0" fmla="*/ 324465 h 648931"/>
                  <a:gd name="connsiteX1" fmla="*/ 324466 w 648931"/>
                  <a:gd name="connsiteY1" fmla="*/ 648931 h 648931"/>
                  <a:gd name="connsiteX2" fmla="*/ 1 w 648931"/>
                  <a:gd name="connsiteY2" fmla="*/ 324465 h 648931"/>
                  <a:gd name="connsiteX3" fmla="*/ 324466 w 648931"/>
                  <a:gd name="connsiteY3" fmla="*/ 0 h 648931"/>
                  <a:gd name="connsiteX4" fmla="*/ 648932 w 648931"/>
                  <a:gd name="connsiteY4" fmla="*/ 324465 h 6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931" h="648931">
                    <a:moveTo>
                      <a:pt x="648932" y="324465"/>
                    </a:moveTo>
                    <a:cubicBezTo>
                      <a:pt x="648932" y="503663"/>
                      <a:pt x="503664" y="648931"/>
                      <a:pt x="324466" y="648931"/>
                    </a:cubicBezTo>
                    <a:cubicBezTo>
                      <a:pt x="145269" y="648931"/>
                      <a:pt x="1" y="503663"/>
                      <a:pt x="1" y="324465"/>
                    </a:cubicBezTo>
                    <a:cubicBezTo>
                      <a:pt x="1" y="145268"/>
                      <a:pt x="145269" y="0"/>
                      <a:pt x="324466" y="0"/>
                    </a:cubicBezTo>
                    <a:cubicBezTo>
                      <a:pt x="503664" y="0"/>
                      <a:pt x="648932" y="145268"/>
                      <a:pt x="648932" y="3244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D46AF44-CD1B-4339-8202-600A6886C70B}"/>
                  </a:ext>
                </a:extLst>
              </p:cNvPr>
              <p:cNvSpPr/>
              <p:nvPr/>
            </p:nvSpPr>
            <p:spPr>
              <a:xfrm>
                <a:off x="15744600" y="8106032"/>
                <a:ext cx="648931" cy="648931"/>
              </a:xfrm>
              <a:custGeom>
                <a:avLst/>
                <a:gdLst>
                  <a:gd name="connsiteX0" fmla="*/ 648932 w 648931"/>
                  <a:gd name="connsiteY0" fmla="*/ 324466 h 648931"/>
                  <a:gd name="connsiteX1" fmla="*/ 324466 w 648931"/>
                  <a:gd name="connsiteY1" fmla="*/ 648931 h 648931"/>
                  <a:gd name="connsiteX2" fmla="*/ 1 w 648931"/>
                  <a:gd name="connsiteY2" fmla="*/ 324466 h 648931"/>
                  <a:gd name="connsiteX3" fmla="*/ 324466 w 648931"/>
                  <a:gd name="connsiteY3" fmla="*/ 0 h 648931"/>
                  <a:gd name="connsiteX4" fmla="*/ 648932 w 648931"/>
                  <a:gd name="connsiteY4" fmla="*/ 324466 h 6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931" h="648931">
                    <a:moveTo>
                      <a:pt x="648932" y="324466"/>
                    </a:moveTo>
                    <a:cubicBezTo>
                      <a:pt x="648932" y="503663"/>
                      <a:pt x="503664" y="648931"/>
                      <a:pt x="324466" y="648931"/>
                    </a:cubicBezTo>
                    <a:cubicBezTo>
                      <a:pt x="145269" y="648931"/>
                      <a:pt x="1" y="503663"/>
                      <a:pt x="1" y="324466"/>
                    </a:cubicBezTo>
                    <a:cubicBezTo>
                      <a:pt x="1" y="145268"/>
                      <a:pt x="145269" y="0"/>
                      <a:pt x="324466" y="0"/>
                    </a:cubicBezTo>
                    <a:cubicBezTo>
                      <a:pt x="503664" y="0"/>
                      <a:pt x="648932" y="145268"/>
                      <a:pt x="648932" y="32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C8FE5C4-E96D-4F66-9858-D5EA7BE33976}"/>
                  </a:ext>
                </a:extLst>
              </p:cNvPr>
              <p:cNvSpPr/>
              <p:nvPr/>
            </p:nvSpPr>
            <p:spPr>
              <a:xfrm>
                <a:off x="15744600" y="9003279"/>
                <a:ext cx="648931" cy="648931"/>
              </a:xfrm>
              <a:custGeom>
                <a:avLst/>
                <a:gdLst>
                  <a:gd name="connsiteX0" fmla="*/ 648932 w 648931"/>
                  <a:gd name="connsiteY0" fmla="*/ 324466 h 648931"/>
                  <a:gd name="connsiteX1" fmla="*/ 324466 w 648931"/>
                  <a:gd name="connsiteY1" fmla="*/ 648931 h 648931"/>
                  <a:gd name="connsiteX2" fmla="*/ 1 w 648931"/>
                  <a:gd name="connsiteY2" fmla="*/ 324466 h 648931"/>
                  <a:gd name="connsiteX3" fmla="*/ 324466 w 648931"/>
                  <a:gd name="connsiteY3" fmla="*/ 1 h 648931"/>
                  <a:gd name="connsiteX4" fmla="*/ 648932 w 648931"/>
                  <a:gd name="connsiteY4" fmla="*/ 324466 h 6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931" h="648931">
                    <a:moveTo>
                      <a:pt x="648932" y="324466"/>
                    </a:moveTo>
                    <a:cubicBezTo>
                      <a:pt x="648932" y="503663"/>
                      <a:pt x="503664" y="648931"/>
                      <a:pt x="324466" y="648931"/>
                    </a:cubicBezTo>
                    <a:cubicBezTo>
                      <a:pt x="145269" y="648931"/>
                      <a:pt x="1" y="503663"/>
                      <a:pt x="1" y="324466"/>
                    </a:cubicBezTo>
                    <a:cubicBezTo>
                      <a:pt x="1" y="145269"/>
                      <a:pt x="145269" y="1"/>
                      <a:pt x="324466" y="1"/>
                    </a:cubicBezTo>
                    <a:cubicBezTo>
                      <a:pt x="503664" y="1"/>
                      <a:pt x="648932" y="145269"/>
                      <a:pt x="648932" y="32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grpSp>
            <p:nvGrpSpPr>
              <p:cNvPr id="49" name="Graphic 3">
                <a:extLst>
                  <a:ext uri="{FF2B5EF4-FFF2-40B4-BE49-F238E27FC236}">
                    <a16:creationId xmlns:a16="http://schemas.microsoft.com/office/drawing/2014/main" id="{46E72BFA-B6F7-46B3-B51C-74BA32F2F3C0}"/>
                  </a:ext>
                </a:extLst>
              </p:cNvPr>
              <p:cNvGrpSpPr/>
              <p:nvPr/>
            </p:nvGrpSpPr>
            <p:grpSpPr>
              <a:xfrm>
                <a:off x="15744600" y="6311539"/>
                <a:ext cx="648931" cy="3085734"/>
                <a:chOff x="15744600" y="6311539"/>
                <a:chExt cx="648931" cy="3085734"/>
              </a:xfrm>
              <a:solidFill>
                <a:srgbClr val="000000"/>
              </a:solidFill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C663F55E-9247-4C72-A81D-400304FEE594}"/>
                    </a:ext>
                  </a:extLst>
                </p:cNvPr>
                <p:cNvSpPr/>
                <p:nvPr/>
              </p:nvSpPr>
              <p:spPr>
                <a:xfrm>
                  <a:off x="15744600" y="6311539"/>
                  <a:ext cx="648931" cy="648931"/>
                </a:xfrm>
                <a:custGeom>
                  <a:avLst/>
                  <a:gdLst>
                    <a:gd name="connsiteX0" fmla="*/ 648932 w 648931"/>
                    <a:gd name="connsiteY0" fmla="*/ 324466 h 648931"/>
                    <a:gd name="connsiteX1" fmla="*/ 324466 w 648931"/>
                    <a:gd name="connsiteY1" fmla="*/ 648931 h 648931"/>
                    <a:gd name="connsiteX2" fmla="*/ 1 w 648931"/>
                    <a:gd name="connsiteY2" fmla="*/ 324466 h 648931"/>
                    <a:gd name="connsiteX3" fmla="*/ 324466 w 648931"/>
                    <a:gd name="connsiteY3" fmla="*/ 0 h 648931"/>
                    <a:gd name="connsiteX4" fmla="*/ 648932 w 648931"/>
                    <a:gd name="connsiteY4" fmla="*/ 324466 h 648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8931" h="648931">
                      <a:moveTo>
                        <a:pt x="648932" y="324466"/>
                      </a:moveTo>
                      <a:cubicBezTo>
                        <a:pt x="648932" y="503663"/>
                        <a:pt x="503664" y="648931"/>
                        <a:pt x="324466" y="648931"/>
                      </a:cubicBezTo>
                      <a:cubicBezTo>
                        <a:pt x="145269" y="648931"/>
                        <a:pt x="1" y="503663"/>
                        <a:pt x="1" y="324466"/>
                      </a:cubicBezTo>
                      <a:cubicBezTo>
                        <a:pt x="1" y="145269"/>
                        <a:pt x="145269" y="0"/>
                        <a:pt x="324466" y="0"/>
                      </a:cubicBezTo>
                      <a:cubicBezTo>
                        <a:pt x="503664" y="0"/>
                        <a:pt x="648932" y="145268"/>
                        <a:pt x="648932" y="3244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1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CB2FEA7A-60D1-4141-A7E3-C395D3B47A13}"/>
                    </a:ext>
                  </a:extLst>
                </p:cNvPr>
                <p:cNvSpPr/>
                <p:nvPr/>
              </p:nvSpPr>
              <p:spPr>
                <a:xfrm>
                  <a:off x="15923387" y="6516813"/>
                  <a:ext cx="314532" cy="198652"/>
                </a:xfrm>
                <a:custGeom>
                  <a:avLst/>
                  <a:gdLst>
                    <a:gd name="connsiteX0" fmla="*/ 0 w 314532"/>
                    <a:gd name="connsiteY0" fmla="*/ 79461 h 198652"/>
                    <a:gd name="connsiteX1" fmla="*/ 119192 w 314532"/>
                    <a:gd name="connsiteY1" fmla="*/ 198652 h 198652"/>
                    <a:gd name="connsiteX2" fmla="*/ 314533 w 314532"/>
                    <a:gd name="connsiteY2" fmla="*/ 0 h 198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4532" h="198652">
                      <a:moveTo>
                        <a:pt x="0" y="79461"/>
                      </a:moveTo>
                      <a:lnTo>
                        <a:pt x="119192" y="198652"/>
                      </a:lnTo>
                      <a:lnTo>
                        <a:pt x="314533" y="0"/>
                      </a:lnTo>
                    </a:path>
                  </a:pathLst>
                </a:custGeom>
                <a:noFill/>
                <a:ln w="99326" cap="flat">
                  <a:solidFill>
                    <a:srgbClr val="E76F5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7FB55593-60B8-4B37-A4F4-9051AD1D5695}"/>
                    </a:ext>
                  </a:extLst>
                </p:cNvPr>
                <p:cNvSpPr/>
                <p:nvPr/>
              </p:nvSpPr>
              <p:spPr>
                <a:xfrm>
                  <a:off x="15923387" y="7410749"/>
                  <a:ext cx="314532" cy="198652"/>
                </a:xfrm>
                <a:custGeom>
                  <a:avLst/>
                  <a:gdLst>
                    <a:gd name="connsiteX0" fmla="*/ 0 w 314532"/>
                    <a:gd name="connsiteY0" fmla="*/ 79461 h 198652"/>
                    <a:gd name="connsiteX1" fmla="*/ 119192 w 314532"/>
                    <a:gd name="connsiteY1" fmla="*/ 198652 h 198652"/>
                    <a:gd name="connsiteX2" fmla="*/ 314533 w 314532"/>
                    <a:gd name="connsiteY2" fmla="*/ 0 h 198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4532" h="198652">
                      <a:moveTo>
                        <a:pt x="0" y="79461"/>
                      </a:moveTo>
                      <a:lnTo>
                        <a:pt x="119192" y="198652"/>
                      </a:lnTo>
                      <a:lnTo>
                        <a:pt x="314533" y="0"/>
                      </a:lnTo>
                    </a:path>
                  </a:pathLst>
                </a:custGeom>
                <a:noFill/>
                <a:ln w="99326" cap="flat">
                  <a:solidFill>
                    <a:srgbClr val="E76F5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FC711DF-64F9-4FF5-AD1E-C46A266CDDBF}"/>
                    </a:ext>
                  </a:extLst>
                </p:cNvPr>
                <p:cNvSpPr/>
                <p:nvPr/>
              </p:nvSpPr>
              <p:spPr>
                <a:xfrm>
                  <a:off x="15923387" y="8307996"/>
                  <a:ext cx="314532" cy="195341"/>
                </a:xfrm>
                <a:custGeom>
                  <a:avLst/>
                  <a:gdLst>
                    <a:gd name="connsiteX0" fmla="*/ 0 w 314532"/>
                    <a:gd name="connsiteY0" fmla="*/ 79461 h 195341"/>
                    <a:gd name="connsiteX1" fmla="*/ 119192 w 314532"/>
                    <a:gd name="connsiteY1" fmla="*/ 195341 h 195341"/>
                    <a:gd name="connsiteX2" fmla="*/ 314533 w 314532"/>
                    <a:gd name="connsiteY2" fmla="*/ 0 h 195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4532" h="195341">
                      <a:moveTo>
                        <a:pt x="0" y="79461"/>
                      </a:moveTo>
                      <a:lnTo>
                        <a:pt x="119192" y="195341"/>
                      </a:lnTo>
                      <a:lnTo>
                        <a:pt x="314533" y="0"/>
                      </a:lnTo>
                    </a:path>
                  </a:pathLst>
                </a:custGeom>
                <a:noFill/>
                <a:ln w="99326" cap="flat">
                  <a:solidFill>
                    <a:srgbClr val="E76F5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ED0CD307-B6F6-4EAD-B6C1-4D13142A4481}"/>
                    </a:ext>
                  </a:extLst>
                </p:cNvPr>
                <p:cNvSpPr/>
                <p:nvPr/>
              </p:nvSpPr>
              <p:spPr>
                <a:xfrm>
                  <a:off x="15923387" y="9201931"/>
                  <a:ext cx="314532" cy="195342"/>
                </a:xfrm>
                <a:custGeom>
                  <a:avLst/>
                  <a:gdLst>
                    <a:gd name="connsiteX0" fmla="*/ 0 w 314532"/>
                    <a:gd name="connsiteY0" fmla="*/ 79462 h 195342"/>
                    <a:gd name="connsiteX1" fmla="*/ 119192 w 314532"/>
                    <a:gd name="connsiteY1" fmla="*/ 195342 h 195342"/>
                    <a:gd name="connsiteX2" fmla="*/ 314533 w 314532"/>
                    <a:gd name="connsiteY2" fmla="*/ 0 h 195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4532" h="195342">
                      <a:moveTo>
                        <a:pt x="0" y="79462"/>
                      </a:moveTo>
                      <a:lnTo>
                        <a:pt x="119192" y="195342"/>
                      </a:lnTo>
                      <a:lnTo>
                        <a:pt x="314533" y="0"/>
                      </a:lnTo>
                    </a:path>
                  </a:pathLst>
                </a:custGeom>
                <a:noFill/>
                <a:ln w="99326" cap="flat">
                  <a:solidFill>
                    <a:srgbClr val="E76F5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DC6968-094C-46C1-8A8D-0F2D140286D5}"/>
                </a:ext>
              </a:extLst>
            </p:cNvPr>
            <p:cNvSpPr/>
            <p:nvPr/>
          </p:nvSpPr>
          <p:spPr>
            <a:xfrm>
              <a:off x="12953534" y="5258681"/>
              <a:ext cx="3764463" cy="586024"/>
            </a:xfrm>
            <a:custGeom>
              <a:avLst/>
              <a:gdLst>
                <a:gd name="connsiteX0" fmla="*/ 0 w 3764463"/>
                <a:gd name="connsiteY0" fmla="*/ 0 h 586024"/>
                <a:gd name="connsiteX1" fmla="*/ 3764463 w 3764463"/>
                <a:gd name="connsiteY1" fmla="*/ 0 h 586024"/>
                <a:gd name="connsiteX2" fmla="*/ 3764463 w 3764463"/>
                <a:gd name="connsiteY2" fmla="*/ 586024 h 586024"/>
                <a:gd name="connsiteX3" fmla="*/ 0 w 3764463"/>
                <a:gd name="connsiteY3" fmla="*/ 586024 h 58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4463" h="586024">
                  <a:moveTo>
                    <a:pt x="0" y="0"/>
                  </a:moveTo>
                  <a:lnTo>
                    <a:pt x="3764463" y="0"/>
                  </a:lnTo>
                  <a:lnTo>
                    <a:pt x="3764463" y="586024"/>
                  </a:lnTo>
                  <a:lnTo>
                    <a:pt x="0" y="586024"/>
                  </a:lnTo>
                  <a:close/>
                </a:path>
              </a:pathLst>
            </a:custGeom>
            <a:noFill/>
            <a:ln w="331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grpSp>
        <p:nvGrpSpPr>
          <p:cNvPr id="56" name="Graphic 3">
            <a:extLst>
              <a:ext uri="{FF2B5EF4-FFF2-40B4-BE49-F238E27FC236}">
                <a16:creationId xmlns:a16="http://schemas.microsoft.com/office/drawing/2014/main" id="{46E72BFA-B6F7-46B3-B51C-74BA32F2F3C0}"/>
              </a:ext>
            </a:extLst>
          </p:cNvPr>
          <p:cNvGrpSpPr/>
          <p:nvPr/>
        </p:nvGrpSpPr>
        <p:grpSpPr>
          <a:xfrm>
            <a:off x="10331775" y="2385565"/>
            <a:ext cx="4750433" cy="10518985"/>
            <a:chOff x="7037003" y="289060"/>
            <a:chExt cx="5360327" cy="11869481"/>
          </a:xfrm>
          <a:solidFill>
            <a:srgbClr val="000000"/>
          </a:solidFill>
        </p:grpSpPr>
        <p:grpSp>
          <p:nvGrpSpPr>
            <p:cNvPr id="57" name="Graphic 3">
              <a:extLst>
                <a:ext uri="{FF2B5EF4-FFF2-40B4-BE49-F238E27FC236}">
                  <a16:creationId xmlns:a16="http://schemas.microsoft.com/office/drawing/2014/main" id="{46E72BFA-B6F7-46B3-B51C-74BA32F2F3C0}"/>
                </a:ext>
              </a:extLst>
            </p:cNvPr>
            <p:cNvGrpSpPr/>
            <p:nvPr/>
          </p:nvGrpSpPr>
          <p:grpSpPr>
            <a:xfrm>
              <a:off x="7037003" y="289060"/>
              <a:ext cx="5360327" cy="11869481"/>
              <a:chOff x="7037003" y="289060"/>
              <a:chExt cx="5360327" cy="11869481"/>
            </a:xfrm>
            <a:solidFill>
              <a:srgbClr val="000000"/>
            </a:solidFill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13AA6BB-A846-4BDC-AFAF-B6312E57325C}"/>
                  </a:ext>
                </a:extLst>
              </p:cNvPr>
              <p:cNvSpPr/>
              <p:nvPr/>
            </p:nvSpPr>
            <p:spPr>
              <a:xfrm>
                <a:off x="7291940" y="3791964"/>
                <a:ext cx="4853740" cy="751568"/>
              </a:xfrm>
              <a:custGeom>
                <a:avLst/>
                <a:gdLst>
                  <a:gd name="connsiteX0" fmla="*/ 4853740 w 4853740"/>
                  <a:gd name="connsiteY0" fmla="*/ 0 h 751568"/>
                  <a:gd name="connsiteX1" fmla="*/ 0 w 4853740"/>
                  <a:gd name="connsiteY1" fmla="*/ 0 h 751568"/>
                  <a:gd name="connsiteX2" fmla="*/ 337709 w 4853740"/>
                  <a:gd name="connsiteY2" fmla="*/ 751568 h 751568"/>
                  <a:gd name="connsiteX3" fmla="*/ 4512721 w 4853740"/>
                  <a:gd name="connsiteY3" fmla="*/ 751568 h 751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53740" h="751568">
                    <a:moveTo>
                      <a:pt x="4853740" y="0"/>
                    </a:moveTo>
                    <a:lnTo>
                      <a:pt x="0" y="0"/>
                    </a:lnTo>
                    <a:lnTo>
                      <a:pt x="337709" y="751568"/>
                    </a:lnTo>
                    <a:lnTo>
                      <a:pt x="4512721" y="751568"/>
                    </a:lnTo>
                    <a:close/>
                  </a:path>
                </a:pathLst>
              </a:custGeom>
              <a:solidFill>
                <a:schemeClr val="accent4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grpSp>
            <p:nvGrpSpPr>
              <p:cNvPr id="59" name="Graphic 3">
                <a:extLst>
                  <a:ext uri="{FF2B5EF4-FFF2-40B4-BE49-F238E27FC236}">
                    <a16:creationId xmlns:a16="http://schemas.microsoft.com/office/drawing/2014/main" id="{46E72BFA-B6F7-46B3-B51C-74BA32F2F3C0}"/>
                  </a:ext>
                </a:extLst>
              </p:cNvPr>
              <p:cNvGrpSpPr/>
              <p:nvPr/>
            </p:nvGrpSpPr>
            <p:grpSpPr>
              <a:xfrm>
                <a:off x="7037003" y="630080"/>
                <a:ext cx="5360327" cy="11528461"/>
                <a:chOff x="7037003" y="630080"/>
                <a:chExt cx="5360327" cy="11528461"/>
              </a:xfrm>
              <a:solidFill>
                <a:srgbClr val="000000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430F3784-B89B-49F5-87EB-B6CCF0CB1FDC}"/>
                    </a:ext>
                  </a:extLst>
                </p:cNvPr>
                <p:cNvSpPr/>
                <p:nvPr/>
              </p:nvSpPr>
              <p:spPr>
                <a:xfrm>
                  <a:off x="7623028" y="699609"/>
                  <a:ext cx="4191565" cy="11458932"/>
                </a:xfrm>
                <a:custGeom>
                  <a:avLst/>
                  <a:gdLst>
                    <a:gd name="connsiteX0" fmla="*/ 2251394 w 4191565"/>
                    <a:gd name="connsiteY0" fmla="*/ 11458933 h 11458932"/>
                    <a:gd name="connsiteX1" fmla="*/ 1936861 w 4191565"/>
                    <a:gd name="connsiteY1" fmla="*/ 11458933 h 11458932"/>
                    <a:gd name="connsiteX2" fmla="*/ 0 w 4191565"/>
                    <a:gd name="connsiteY2" fmla="*/ 9522072 h 11458932"/>
                    <a:gd name="connsiteX3" fmla="*/ 0 w 4191565"/>
                    <a:gd name="connsiteY3" fmla="*/ 0 h 11458932"/>
                    <a:gd name="connsiteX4" fmla="*/ 4191565 w 4191565"/>
                    <a:gd name="connsiteY4" fmla="*/ 0 h 11458932"/>
                    <a:gd name="connsiteX5" fmla="*/ 4191565 w 4191565"/>
                    <a:gd name="connsiteY5" fmla="*/ 9522072 h 11458932"/>
                    <a:gd name="connsiteX6" fmla="*/ 2251394 w 4191565"/>
                    <a:gd name="connsiteY6" fmla="*/ 11458933 h 1145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91565" h="11458932">
                      <a:moveTo>
                        <a:pt x="2251394" y="11458933"/>
                      </a:moveTo>
                      <a:lnTo>
                        <a:pt x="1936861" y="11458933"/>
                      </a:lnTo>
                      <a:cubicBezTo>
                        <a:pt x="867449" y="11458933"/>
                        <a:pt x="0" y="10591483"/>
                        <a:pt x="0" y="9522072"/>
                      </a:cubicBezTo>
                      <a:lnTo>
                        <a:pt x="0" y="0"/>
                      </a:lnTo>
                      <a:lnTo>
                        <a:pt x="4191565" y="0"/>
                      </a:lnTo>
                      <a:lnTo>
                        <a:pt x="4191565" y="9522072"/>
                      </a:lnTo>
                      <a:cubicBezTo>
                        <a:pt x="4191565" y="10591483"/>
                        <a:pt x="3324117" y="11458933"/>
                        <a:pt x="2251394" y="11458933"/>
                      </a:cubicBezTo>
                      <a:close/>
                    </a:path>
                  </a:pathLst>
                </a:custGeom>
                <a:solidFill>
                  <a:srgbClr val="3B354F"/>
                </a:solidFill>
                <a:ln w="331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40F20F1C-962C-434E-B53C-1CE4B5D30950}"/>
                    </a:ext>
                  </a:extLst>
                </p:cNvPr>
                <p:cNvSpPr/>
                <p:nvPr/>
              </p:nvSpPr>
              <p:spPr>
                <a:xfrm>
                  <a:off x="7037003" y="630080"/>
                  <a:ext cx="5360327" cy="1655436"/>
                </a:xfrm>
                <a:custGeom>
                  <a:avLst/>
                  <a:gdLst>
                    <a:gd name="connsiteX0" fmla="*/ 4595492 w 5360327"/>
                    <a:gd name="connsiteY0" fmla="*/ 1655437 h 1655436"/>
                    <a:gd name="connsiteX1" fmla="*/ 764811 w 5360327"/>
                    <a:gd name="connsiteY1" fmla="*/ 1655437 h 1655436"/>
                    <a:gd name="connsiteX2" fmla="*/ 0 w 5360327"/>
                    <a:gd name="connsiteY2" fmla="*/ 890625 h 1655436"/>
                    <a:gd name="connsiteX3" fmla="*/ 0 w 5360327"/>
                    <a:gd name="connsiteY3" fmla="*/ 764812 h 1655436"/>
                    <a:gd name="connsiteX4" fmla="*/ 764811 w 5360327"/>
                    <a:gd name="connsiteY4" fmla="*/ 0 h 1655436"/>
                    <a:gd name="connsiteX5" fmla="*/ 4595492 w 5360327"/>
                    <a:gd name="connsiteY5" fmla="*/ 0 h 1655436"/>
                    <a:gd name="connsiteX6" fmla="*/ 5360304 w 5360327"/>
                    <a:gd name="connsiteY6" fmla="*/ 764812 h 1655436"/>
                    <a:gd name="connsiteX7" fmla="*/ 5360304 w 5360327"/>
                    <a:gd name="connsiteY7" fmla="*/ 890625 h 1655436"/>
                    <a:gd name="connsiteX8" fmla="*/ 4595492 w 5360327"/>
                    <a:gd name="connsiteY8" fmla="*/ 1655437 h 1655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60327" h="1655436">
                      <a:moveTo>
                        <a:pt x="4595492" y="1655437"/>
                      </a:moveTo>
                      <a:lnTo>
                        <a:pt x="764811" y="1655437"/>
                      </a:lnTo>
                      <a:cubicBezTo>
                        <a:pt x="341020" y="1655437"/>
                        <a:pt x="0" y="1311106"/>
                        <a:pt x="0" y="890625"/>
                      </a:cubicBezTo>
                      <a:lnTo>
                        <a:pt x="0" y="764812"/>
                      </a:lnTo>
                      <a:cubicBezTo>
                        <a:pt x="0" y="341020"/>
                        <a:pt x="344331" y="0"/>
                        <a:pt x="764811" y="0"/>
                      </a:cubicBezTo>
                      <a:lnTo>
                        <a:pt x="4595492" y="0"/>
                      </a:lnTo>
                      <a:cubicBezTo>
                        <a:pt x="5019284" y="0"/>
                        <a:pt x="5360304" y="344331"/>
                        <a:pt x="5360304" y="764812"/>
                      </a:cubicBezTo>
                      <a:lnTo>
                        <a:pt x="5360304" y="890625"/>
                      </a:lnTo>
                      <a:cubicBezTo>
                        <a:pt x="5363615" y="1311106"/>
                        <a:pt x="5019284" y="1655437"/>
                        <a:pt x="4595492" y="1655437"/>
                      </a:cubicBezTo>
                      <a:close/>
                    </a:path>
                  </a:pathLst>
                </a:custGeom>
                <a:solidFill>
                  <a:srgbClr val="3B354F">
                    <a:alpha val="30000"/>
                  </a:srgbClr>
                </a:solidFill>
                <a:ln w="331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586A498-2228-4ABA-A3AE-795EC97EF935}"/>
                  </a:ext>
                </a:extLst>
              </p:cNvPr>
              <p:cNvSpPr/>
              <p:nvPr/>
            </p:nvSpPr>
            <p:spPr>
              <a:xfrm>
                <a:off x="7037003" y="289060"/>
                <a:ext cx="5360325" cy="1655436"/>
              </a:xfrm>
              <a:custGeom>
                <a:avLst/>
                <a:gdLst>
                  <a:gd name="connsiteX0" fmla="*/ 4532586 w 5360325"/>
                  <a:gd name="connsiteY0" fmla="*/ 1655437 h 1655436"/>
                  <a:gd name="connsiteX1" fmla="*/ 827718 w 5360325"/>
                  <a:gd name="connsiteY1" fmla="*/ 1655437 h 1655436"/>
                  <a:gd name="connsiteX2" fmla="*/ 0 w 5360325"/>
                  <a:gd name="connsiteY2" fmla="*/ 827718 h 1655436"/>
                  <a:gd name="connsiteX3" fmla="*/ 0 w 5360325"/>
                  <a:gd name="connsiteY3" fmla="*/ 827718 h 1655436"/>
                  <a:gd name="connsiteX4" fmla="*/ 827718 w 5360325"/>
                  <a:gd name="connsiteY4" fmla="*/ 0 h 1655436"/>
                  <a:gd name="connsiteX5" fmla="*/ 4532586 w 5360325"/>
                  <a:gd name="connsiteY5" fmla="*/ 0 h 1655436"/>
                  <a:gd name="connsiteX6" fmla="*/ 5360304 w 5360325"/>
                  <a:gd name="connsiteY6" fmla="*/ 827718 h 1655436"/>
                  <a:gd name="connsiteX7" fmla="*/ 5360304 w 5360325"/>
                  <a:gd name="connsiteY7" fmla="*/ 827718 h 1655436"/>
                  <a:gd name="connsiteX8" fmla="*/ 4532586 w 5360325"/>
                  <a:gd name="connsiteY8" fmla="*/ 1655437 h 1655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60325" h="1655436">
                    <a:moveTo>
                      <a:pt x="4532586" y="1655437"/>
                    </a:moveTo>
                    <a:lnTo>
                      <a:pt x="827718" y="1655437"/>
                    </a:lnTo>
                    <a:cubicBezTo>
                      <a:pt x="370818" y="1655437"/>
                      <a:pt x="0" y="1284619"/>
                      <a:pt x="0" y="827718"/>
                    </a:cubicBezTo>
                    <a:lnTo>
                      <a:pt x="0" y="827718"/>
                    </a:lnTo>
                    <a:cubicBezTo>
                      <a:pt x="0" y="370818"/>
                      <a:pt x="370818" y="0"/>
                      <a:pt x="827718" y="0"/>
                    </a:cubicBezTo>
                    <a:lnTo>
                      <a:pt x="4532586" y="0"/>
                    </a:lnTo>
                    <a:cubicBezTo>
                      <a:pt x="4989486" y="0"/>
                      <a:pt x="5360304" y="370818"/>
                      <a:pt x="5360304" y="827718"/>
                    </a:cubicBezTo>
                    <a:lnTo>
                      <a:pt x="5360304" y="827718"/>
                    </a:lnTo>
                    <a:cubicBezTo>
                      <a:pt x="5363615" y="1284619"/>
                      <a:pt x="4989486" y="1655437"/>
                      <a:pt x="4532586" y="16554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grpSp>
            <p:nvGrpSpPr>
              <p:cNvPr id="64" name="Graphic 3">
                <a:extLst>
                  <a:ext uri="{FF2B5EF4-FFF2-40B4-BE49-F238E27FC236}">
                    <a16:creationId xmlns:a16="http://schemas.microsoft.com/office/drawing/2014/main" id="{46E72BFA-B6F7-46B3-B51C-74BA32F2F3C0}"/>
                  </a:ext>
                </a:extLst>
              </p:cNvPr>
              <p:cNvGrpSpPr/>
              <p:nvPr/>
            </p:nvGrpSpPr>
            <p:grpSpPr>
              <a:xfrm>
                <a:off x="8669264" y="9705184"/>
                <a:ext cx="2099093" cy="2099093"/>
                <a:chOff x="8669264" y="9705184"/>
                <a:chExt cx="2099093" cy="2099093"/>
              </a:xfrm>
              <a:solidFill>
                <a:srgbClr val="000000"/>
              </a:solidFill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1487EEB0-412E-4984-B009-1B813BAAB997}"/>
                    </a:ext>
                  </a:extLst>
                </p:cNvPr>
                <p:cNvSpPr/>
                <p:nvPr/>
              </p:nvSpPr>
              <p:spPr>
                <a:xfrm>
                  <a:off x="8669264" y="9705184"/>
                  <a:ext cx="2099093" cy="2099093"/>
                </a:xfrm>
                <a:custGeom>
                  <a:avLst/>
                  <a:gdLst>
                    <a:gd name="connsiteX0" fmla="*/ 2099093 w 2099093"/>
                    <a:gd name="connsiteY0" fmla="*/ 1049547 h 2099093"/>
                    <a:gd name="connsiteX1" fmla="*/ 1049547 w 2099093"/>
                    <a:gd name="connsiteY1" fmla="*/ 2099095 h 2099093"/>
                    <a:gd name="connsiteX2" fmla="*/ 0 w 2099093"/>
                    <a:gd name="connsiteY2" fmla="*/ 1049547 h 2099093"/>
                    <a:gd name="connsiteX3" fmla="*/ 1049547 w 2099093"/>
                    <a:gd name="connsiteY3" fmla="*/ 0 h 2099093"/>
                    <a:gd name="connsiteX4" fmla="*/ 2099093 w 2099093"/>
                    <a:gd name="connsiteY4" fmla="*/ 1049547 h 2099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9093" h="2099093">
                      <a:moveTo>
                        <a:pt x="2099093" y="1049547"/>
                      </a:moveTo>
                      <a:cubicBezTo>
                        <a:pt x="2099093" y="1629196"/>
                        <a:pt x="1629195" y="2099095"/>
                        <a:pt x="1049547" y="2099095"/>
                      </a:cubicBezTo>
                      <a:cubicBezTo>
                        <a:pt x="469898" y="2099095"/>
                        <a:pt x="0" y="1629197"/>
                        <a:pt x="0" y="1049547"/>
                      </a:cubicBezTo>
                      <a:cubicBezTo>
                        <a:pt x="0" y="469899"/>
                        <a:pt x="469898" y="0"/>
                        <a:pt x="1049547" y="0"/>
                      </a:cubicBezTo>
                      <a:cubicBezTo>
                        <a:pt x="1629195" y="0"/>
                        <a:pt x="2099093" y="469898"/>
                        <a:pt x="2099093" y="10495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1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64105FF7-9AAD-4C01-B08F-591BDDA165B0}"/>
                    </a:ext>
                  </a:extLst>
                </p:cNvPr>
                <p:cNvSpPr/>
                <p:nvPr/>
              </p:nvSpPr>
              <p:spPr>
                <a:xfrm>
                  <a:off x="8887781" y="9923702"/>
                  <a:ext cx="1662058" cy="1662058"/>
                </a:xfrm>
                <a:custGeom>
                  <a:avLst/>
                  <a:gdLst>
                    <a:gd name="connsiteX0" fmla="*/ 1662058 w 1662058"/>
                    <a:gd name="connsiteY0" fmla="*/ 831030 h 1662058"/>
                    <a:gd name="connsiteX1" fmla="*/ 831029 w 1662058"/>
                    <a:gd name="connsiteY1" fmla="*/ 1662059 h 1662058"/>
                    <a:gd name="connsiteX2" fmla="*/ -1 w 1662058"/>
                    <a:gd name="connsiteY2" fmla="*/ 831030 h 1662058"/>
                    <a:gd name="connsiteX3" fmla="*/ 831029 w 1662058"/>
                    <a:gd name="connsiteY3" fmla="*/ 0 h 1662058"/>
                    <a:gd name="connsiteX4" fmla="*/ 1662058 w 1662058"/>
                    <a:gd name="connsiteY4" fmla="*/ 831030 h 1662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2058" h="1662058">
                      <a:moveTo>
                        <a:pt x="1662058" y="831030"/>
                      </a:moveTo>
                      <a:cubicBezTo>
                        <a:pt x="1662058" y="1289994"/>
                        <a:pt x="1289994" y="1662059"/>
                        <a:pt x="831029" y="1662059"/>
                      </a:cubicBezTo>
                      <a:cubicBezTo>
                        <a:pt x="372064" y="1662059"/>
                        <a:pt x="-1" y="1289995"/>
                        <a:pt x="-1" y="831030"/>
                      </a:cubicBezTo>
                      <a:cubicBezTo>
                        <a:pt x="-1" y="372065"/>
                        <a:pt x="372064" y="0"/>
                        <a:pt x="831029" y="0"/>
                      </a:cubicBezTo>
                      <a:cubicBezTo>
                        <a:pt x="1289994" y="0"/>
                        <a:pt x="1662058" y="372064"/>
                        <a:pt x="1662058" y="8310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331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C343A9C-EAF7-4048-A2E0-A3A559E8CBE3}"/>
                  </a:ext>
                </a:extLst>
              </p:cNvPr>
              <p:cNvSpPr/>
              <p:nvPr/>
            </p:nvSpPr>
            <p:spPr>
              <a:xfrm>
                <a:off x="7291940" y="2838433"/>
                <a:ext cx="4853740" cy="953531"/>
              </a:xfrm>
              <a:custGeom>
                <a:avLst/>
                <a:gdLst>
                  <a:gd name="connsiteX0" fmla="*/ 0 w 4853740"/>
                  <a:gd name="connsiteY0" fmla="*/ 0 h 953531"/>
                  <a:gd name="connsiteX1" fmla="*/ 4853740 w 4853740"/>
                  <a:gd name="connsiteY1" fmla="*/ 0 h 953531"/>
                  <a:gd name="connsiteX2" fmla="*/ 4853740 w 4853740"/>
                  <a:gd name="connsiteY2" fmla="*/ 953532 h 953531"/>
                  <a:gd name="connsiteX3" fmla="*/ 0 w 4853740"/>
                  <a:gd name="connsiteY3" fmla="*/ 953532 h 95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53740" h="953531">
                    <a:moveTo>
                      <a:pt x="0" y="0"/>
                    </a:moveTo>
                    <a:lnTo>
                      <a:pt x="4853740" y="0"/>
                    </a:lnTo>
                    <a:lnTo>
                      <a:pt x="4853740" y="953532"/>
                    </a:lnTo>
                    <a:lnTo>
                      <a:pt x="0" y="953532"/>
                    </a:lnTo>
                    <a:close/>
                  </a:path>
                </a:pathLst>
              </a:custGeom>
              <a:solidFill>
                <a:schemeClr val="accent4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grpSp>
            <p:nvGrpSpPr>
              <p:cNvPr id="68" name="Graphic 3">
                <a:extLst>
                  <a:ext uri="{FF2B5EF4-FFF2-40B4-BE49-F238E27FC236}">
                    <a16:creationId xmlns:a16="http://schemas.microsoft.com/office/drawing/2014/main" id="{46E72BFA-B6F7-46B3-B51C-74BA32F2F3C0}"/>
                  </a:ext>
                </a:extLst>
              </p:cNvPr>
              <p:cNvGrpSpPr/>
              <p:nvPr/>
            </p:nvGrpSpPr>
            <p:grpSpPr>
              <a:xfrm>
                <a:off x="10715383" y="5089827"/>
                <a:ext cx="701905" cy="701905"/>
                <a:chOff x="10715383" y="5089827"/>
                <a:chExt cx="701905" cy="701905"/>
              </a:xfrm>
              <a:solidFill>
                <a:srgbClr val="000000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D450FA85-9E39-4153-BEB9-CED69F1FE990}"/>
                    </a:ext>
                  </a:extLst>
                </p:cNvPr>
                <p:cNvSpPr/>
                <p:nvPr/>
              </p:nvSpPr>
              <p:spPr>
                <a:xfrm>
                  <a:off x="10715383" y="5089827"/>
                  <a:ext cx="701905" cy="701905"/>
                </a:xfrm>
                <a:custGeom>
                  <a:avLst/>
                  <a:gdLst>
                    <a:gd name="connsiteX0" fmla="*/ 701905 w 701905"/>
                    <a:gd name="connsiteY0" fmla="*/ 350952 h 701905"/>
                    <a:gd name="connsiteX1" fmla="*/ 350952 w 701905"/>
                    <a:gd name="connsiteY1" fmla="*/ 701905 h 701905"/>
                    <a:gd name="connsiteX2" fmla="*/ -1 w 701905"/>
                    <a:gd name="connsiteY2" fmla="*/ 350952 h 701905"/>
                    <a:gd name="connsiteX3" fmla="*/ 350952 w 701905"/>
                    <a:gd name="connsiteY3" fmla="*/ 0 h 701905"/>
                    <a:gd name="connsiteX4" fmla="*/ 701905 w 701905"/>
                    <a:gd name="connsiteY4" fmla="*/ 350952 h 70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1905" h="701905">
                      <a:moveTo>
                        <a:pt x="701905" y="350952"/>
                      </a:moveTo>
                      <a:cubicBezTo>
                        <a:pt x="701905" y="544778"/>
                        <a:pt x="544778" y="701905"/>
                        <a:pt x="350952" y="701905"/>
                      </a:cubicBezTo>
                      <a:cubicBezTo>
                        <a:pt x="157126" y="701905"/>
                        <a:pt x="-1" y="544778"/>
                        <a:pt x="-1" y="350952"/>
                      </a:cubicBezTo>
                      <a:cubicBezTo>
                        <a:pt x="-1" y="157127"/>
                        <a:pt x="157126" y="0"/>
                        <a:pt x="350952" y="0"/>
                      </a:cubicBezTo>
                      <a:cubicBezTo>
                        <a:pt x="544778" y="0"/>
                        <a:pt x="701905" y="157127"/>
                        <a:pt x="701905" y="3509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1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7042EF95-D2F6-41E9-B656-DD0544A78019}"/>
                    </a:ext>
                  </a:extLst>
                </p:cNvPr>
                <p:cNvSpPr/>
                <p:nvPr/>
              </p:nvSpPr>
              <p:spPr>
                <a:xfrm>
                  <a:off x="10910725" y="5314966"/>
                  <a:ext cx="341019" cy="211896"/>
                </a:xfrm>
                <a:custGeom>
                  <a:avLst/>
                  <a:gdLst>
                    <a:gd name="connsiteX0" fmla="*/ 0 w 341019"/>
                    <a:gd name="connsiteY0" fmla="*/ 86083 h 211896"/>
                    <a:gd name="connsiteX1" fmla="*/ 125813 w 341019"/>
                    <a:gd name="connsiteY1" fmla="*/ 211896 h 211896"/>
                    <a:gd name="connsiteX2" fmla="*/ 341020 w 341019"/>
                    <a:gd name="connsiteY2" fmla="*/ 0 h 211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1019" h="211896">
                      <a:moveTo>
                        <a:pt x="0" y="86083"/>
                      </a:moveTo>
                      <a:lnTo>
                        <a:pt x="125813" y="211896"/>
                      </a:lnTo>
                      <a:lnTo>
                        <a:pt x="341020" y="0"/>
                      </a:lnTo>
                    </a:path>
                  </a:pathLst>
                </a:custGeom>
                <a:noFill/>
                <a:ln w="99326" cap="flat">
                  <a:solidFill>
                    <a:srgbClr val="F4A26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B83ED9F-9111-4310-A03E-C08808563857}"/>
                  </a:ext>
                </a:extLst>
              </p:cNvPr>
              <p:cNvSpPr/>
              <p:nvPr/>
            </p:nvSpPr>
            <p:spPr>
              <a:xfrm>
                <a:off x="10715383" y="6063223"/>
                <a:ext cx="701905" cy="701905"/>
              </a:xfrm>
              <a:custGeom>
                <a:avLst/>
                <a:gdLst>
                  <a:gd name="connsiteX0" fmla="*/ 701905 w 701905"/>
                  <a:gd name="connsiteY0" fmla="*/ 350953 h 701905"/>
                  <a:gd name="connsiteX1" fmla="*/ 350952 w 701905"/>
                  <a:gd name="connsiteY1" fmla="*/ 701906 h 701905"/>
                  <a:gd name="connsiteX2" fmla="*/ -1 w 701905"/>
                  <a:gd name="connsiteY2" fmla="*/ 350953 h 701905"/>
                  <a:gd name="connsiteX3" fmla="*/ 350952 w 701905"/>
                  <a:gd name="connsiteY3" fmla="*/ 0 h 701905"/>
                  <a:gd name="connsiteX4" fmla="*/ 701905 w 701905"/>
                  <a:gd name="connsiteY4" fmla="*/ 350953 h 70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05" h="701905">
                    <a:moveTo>
                      <a:pt x="701905" y="350953"/>
                    </a:moveTo>
                    <a:cubicBezTo>
                      <a:pt x="701905" y="544779"/>
                      <a:pt x="544778" y="701906"/>
                      <a:pt x="350952" y="701906"/>
                    </a:cubicBezTo>
                    <a:cubicBezTo>
                      <a:pt x="157126" y="701906"/>
                      <a:pt x="-1" y="544779"/>
                      <a:pt x="-1" y="350953"/>
                    </a:cubicBezTo>
                    <a:cubicBezTo>
                      <a:pt x="-1" y="157127"/>
                      <a:pt x="157126" y="0"/>
                      <a:pt x="350952" y="0"/>
                    </a:cubicBezTo>
                    <a:cubicBezTo>
                      <a:pt x="544778" y="0"/>
                      <a:pt x="701905" y="157127"/>
                      <a:pt x="701905" y="3509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75B6391-A84E-4073-ACD6-9CE64EDEF88C}"/>
                  </a:ext>
                </a:extLst>
              </p:cNvPr>
              <p:cNvSpPr/>
              <p:nvPr/>
            </p:nvSpPr>
            <p:spPr>
              <a:xfrm>
                <a:off x="10715383" y="7033309"/>
                <a:ext cx="701905" cy="701905"/>
              </a:xfrm>
              <a:custGeom>
                <a:avLst/>
                <a:gdLst>
                  <a:gd name="connsiteX0" fmla="*/ 701905 w 701905"/>
                  <a:gd name="connsiteY0" fmla="*/ 350952 h 701905"/>
                  <a:gd name="connsiteX1" fmla="*/ 350952 w 701905"/>
                  <a:gd name="connsiteY1" fmla="*/ 701905 h 701905"/>
                  <a:gd name="connsiteX2" fmla="*/ -1 w 701905"/>
                  <a:gd name="connsiteY2" fmla="*/ 350952 h 701905"/>
                  <a:gd name="connsiteX3" fmla="*/ 350952 w 701905"/>
                  <a:gd name="connsiteY3" fmla="*/ 0 h 701905"/>
                  <a:gd name="connsiteX4" fmla="*/ 701905 w 701905"/>
                  <a:gd name="connsiteY4" fmla="*/ 350952 h 70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05" h="701905">
                    <a:moveTo>
                      <a:pt x="701905" y="350952"/>
                    </a:moveTo>
                    <a:cubicBezTo>
                      <a:pt x="701905" y="544778"/>
                      <a:pt x="544778" y="701905"/>
                      <a:pt x="350952" y="701905"/>
                    </a:cubicBezTo>
                    <a:cubicBezTo>
                      <a:pt x="157126" y="701905"/>
                      <a:pt x="-1" y="544778"/>
                      <a:pt x="-1" y="350952"/>
                    </a:cubicBezTo>
                    <a:cubicBezTo>
                      <a:pt x="-1" y="157127"/>
                      <a:pt x="157126" y="0"/>
                      <a:pt x="350952" y="0"/>
                    </a:cubicBezTo>
                    <a:cubicBezTo>
                      <a:pt x="544778" y="0"/>
                      <a:pt x="701905" y="157127"/>
                      <a:pt x="701905" y="3509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895FB0-B046-4395-AA2A-651DD0A28521}"/>
                  </a:ext>
                </a:extLst>
              </p:cNvPr>
              <p:cNvSpPr/>
              <p:nvPr/>
            </p:nvSpPr>
            <p:spPr>
              <a:xfrm>
                <a:off x="10910725" y="6281741"/>
                <a:ext cx="341019" cy="211895"/>
              </a:xfrm>
              <a:custGeom>
                <a:avLst/>
                <a:gdLst>
                  <a:gd name="connsiteX0" fmla="*/ 0 w 341019"/>
                  <a:gd name="connsiteY0" fmla="*/ 86082 h 211895"/>
                  <a:gd name="connsiteX1" fmla="*/ 125813 w 341019"/>
                  <a:gd name="connsiteY1" fmla="*/ 211896 h 211895"/>
                  <a:gd name="connsiteX2" fmla="*/ 341020 w 341019"/>
                  <a:gd name="connsiteY2" fmla="*/ 0 h 21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019" h="211895">
                    <a:moveTo>
                      <a:pt x="0" y="86082"/>
                    </a:moveTo>
                    <a:lnTo>
                      <a:pt x="125813" y="211896"/>
                    </a:lnTo>
                    <a:lnTo>
                      <a:pt x="341020" y="0"/>
                    </a:lnTo>
                  </a:path>
                </a:pathLst>
              </a:custGeom>
              <a:noFill/>
              <a:ln w="99326" cap="flat">
                <a:solidFill>
                  <a:srgbClr val="F4A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63D07D3-4A2E-4598-A2BA-F68804C1C50A}"/>
                  </a:ext>
                </a:extLst>
              </p:cNvPr>
              <p:cNvSpPr/>
              <p:nvPr/>
            </p:nvSpPr>
            <p:spPr>
              <a:xfrm>
                <a:off x="10910725" y="7245205"/>
                <a:ext cx="341019" cy="215206"/>
              </a:xfrm>
              <a:custGeom>
                <a:avLst/>
                <a:gdLst>
                  <a:gd name="connsiteX0" fmla="*/ 0 w 341019"/>
                  <a:gd name="connsiteY0" fmla="*/ 86083 h 215206"/>
                  <a:gd name="connsiteX1" fmla="*/ 125813 w 341019"/>
                  <a:gd name="connsiteY1" fmla="*/ 215207 h 215206"/>
                  <a:gd name="connsiteX2" fmla="*/ 341020 w 341019"/>
                  <a:gd name="connsiteY2" fmla="*/ 0 h 21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019" h="215206">
                    <a:moveTo>
                      <a:pt x="0" y="86083"/>
                    </a:moveTo>
                    <a:lnTo>
                      <a:pt x="125813" y="215207"/>
                    </a:lnTo>
                    <a:lnTo>
                      <a:pt x="341020" y="0"/>
                    </a:lnTo>
                  </a:path>
                </a:pathLst>
              </a:custGeom>
              <a:noFill/>
              <a:ln w="99326" cap="flat">
                <a:solidFill>
                  <a:srgbClr val="F4A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61B23F0-F102-453C-A4BC-0111E391116A}"/>
                  </a:ext>
                </a:extLst>
              </p:cNvPr>
              <p:cNvSpPr/>
              <p:nvPr/>
            </p:nvSpPr>
            <p:spPr>
              <a:xfrm>
                <a:off x="10715383" y="8003395"/>
                <a:ext cx="701905" cy="701905"/>
              </a:xfrm>
              <a:custGeom>
                <a:avLst/>
                <a:gdLst>
                  <a:gd name="connsiteX0" fmla="*/ 701905 w 701905"/>
                  <a:gd name="connsiteY0" fmla="*/ 350952 h 701905"/>
                  <a:gd name="connsiteX1" fmla="*/ 350952 w 701905"/>
                  <a:gd name="connsiteY1" fmla="*/ 701905 h 701905"/>
                  <a:gd name="connsiteX2" fmla="*/ -1 w 701905"/>
                  <a:gd name="connsiteY2" fmla="*/ 350952 h 701905"/>
                  <a:gd name="connsiteX3" fmla="*/ 350952 w 701905"/>
                  <a:gd name="connsiteY3" fmla="*/ 0 h 701905"/>
                  <a:gd name="connsiteX4" fmla="*/ 701905 w 701905"/>
                  <a:gd name="connsiteY4" fmla="*/ 350952 h 70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05" h="701905">
                    <a:moveTo>
                      <a:pt x="701905" y="350952"/>
                    </a:moveTo>
                    <a:cubicBezTo>
                      <a:pt x="701905" y="544778"/>
                      <a:pt x="544778" y="701905"/>
                      <a:pt x="350952" y="701905"/>
                    </a:cubicBezTo>
                    <a:cubicBezTo>
                      <a:pt x="157126" y="701905"/>
                      <a:pt x="-1" y="544778"/>
                      <a:pt x="-1" y="350952"/>
                    </a:cubicBezTo>
                    <a:cubicBezTo>
                      <a:pt x="-1" y="157127"/>
                      <a:pt x="157126" y="0"/>
                      <a:pt x="350952" y="0"/>
                    </a:cubicBezTo>
                    <a:cubicBezTo>
                      <a:pt x="544778" y="0"/>
                      <a:pt x="701905" y="157127"/>
                      <a:pt x="701905" y="3509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endParaRPr>
              </a:p>
            </p:txBody>
          </p:sp>
          <p:grpSp>
            <p:nvGrpSpPr>
              <p:cNvPr id="76" name="Graphic 3">
                <a:extLst>
                  <a:ext uri="{FF2B5EF4-FFF2-40B4-BE49-F238E27FC236}">
                    <a16:creationId xmlns:a16="http://schemas.microsoft.com/office/drawing/2014/main" id="{46E72BFA-B6F7-46B3-B51C-74BA32F2F3C0}"/>
                  </a:ext>
                </a:extLst>
              </p:cNvPr>
              <p:cNvGrpSpPr/>
              <p:nvPr/>
            </p:nvGrpSpPr>
            <p:grpSpPr>
              <a:xfrm>
                <a:off x="10937212" y="8218602"/>
                <a:ext cx="271492" cy="274802"/>
                <a:chOff x="10937212" y="8218602"/>
                <a:chExt cx="271492" cy="274802"/>
              </a:xfrm>
              <a:noFill/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16EB280-F93E-4F9E-87A7-168459668D45}"/>
                    </a:ext>
                  </a:extLst>
                </p:cNvPr>
                <p:cNvSpPr/>
                <p:nvPr/>
              </p:nvSpPr>
              <p:spPr>
                <a:xfrm>
                  <a:off x="10937212" y="8218602"/>
                  <a:ext cx="271492" cy="274802"/>
                </a:xfrm>
                <a:custGeom>
                  <a:avLst/>
                  <a:gdLst>
                    <a:gd name="connsiteX0" fmla="*/ 0 w 271492"/>
                    <a:gd name="connsiteY0" fmla="*/ 0 h 274802"/>
                    <a:gd name="connsiteX1" fmla="*/ 0 w 271492"/>
                    <a:gd name="connsiteY1" fmla="*/ 0 h 274802"/>
                    <a:gd name="connsiteX2" fmla="*/ 271492 w 271492"/>
                    <a:gd name="connsiteY2" fmla="*/ 274802 h 274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1492" h="27480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71492" y="274802"/>
                      </a:lnTo>
                    </a:path>
                  </a:pathLst>
                </a:custGeom>
                <a:noFill/>
                <a:ln w="99326" cap="flat">
                  <a:solidFill>
                    <a:srgbClr val="F4A26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3DB9EF1D-123E-4BAF-BA9F-CCE1BE4B9561}"/>
                    </a:ext>
                  </a:extLst>
                </p:cNvPr>
                <p:cNvSpPr/>
                <p:nvPr/>
              </p:nvSpPr>
              <p:spPr>
                <a:xfrm>
                  <a:off x="10937212" y="8218602"/>
                  <a:ext cx="271492" cy="274802"/>
                </a:xfrm>
                <a:custGeom>
                  <a:avLst/>
                  <a:gdLst>
                    <a:gd name="connsiteX0" fmla="*/ 271492 w 271492"/>
                    <a:gd name="connsiteY0" fmla="*/ 0 h 274802"/>
                    <a:gd name="connsiteX1" fmla="*/ 271492 w 271492"/>
                    <a:gd name="connsiteY1" fmla="*/ 0 h 274802"/>
                    <a:gd name="connsiteX2" fmla="*/ 0 w 271492"/>
                    <a:gd name="connsiteY2" fmla="*/ 274802 h 274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1492" h="274802">
                      <a:moveTo>
                        <a:pt x="271492" y="0"/>
                      </a:moveTo>
                      <a:lnTo>
                        <a:pt x="271492" y="0"/>
                      </a:lnTo>
                      <a:lnTo>
                        <a:pt x="0" y="274802"/>
                      </a:lnTo>
                    </a:path>
                  </a:pathLst>
                </a:custGeom>
                <a:noFill/>
                <a:ln w="99326" cap="flat">
                  <a:solidFill>
                    <a:srgbClr val="F4A26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4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FAFE318-F235-4709-8A49-F485036B6691}"/>
                </a:ext>
              </a:extLst>
            </p:cNvPr>
            <p:cNvSpPr/>
            <p:nvPr/>
          </p:nvSpPr>
          <p:spPr>
            <a:xfrm>
              <a:off x="7838234" y="3997238"/>
              <a:ext cx="3764463" cy="586024"/>
            </a:xfrm>
            <a:custGeom>
              <a:avLst/>
              <a:gdLst>
                <a:gd name="connsiteX0" fmla="*/ 0 w 3764463"/>
                <a:gd name="connsiteY0" fmla="*/ 0 h 586024"/>
                <a:gd name="connsiteX1" fmla="*/ 3764463 w 3764463"/>
                <a:gd name="connsiteY1" fmla="*/ 0 h 586024"/>
                <a:gd name="connsiteX2" fmla="*/ 3764463 w 3764463"/>
                <a:gd name="connsiteY2" fmla="*/ 586025 h 586024"/>
                <a:gd name="connsiteX3" fmla="*/ 0 w 3764463"/>
                <a:gd name="connsiteY3" fmla="*/ 586025 h 58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4463" h="586024">
                  <a:moveTo>
                    <a:pt x="0" y="0"/>
                  </a:moveTo>
                  <a:lnTo>
                    <a:pt x="3764463" y="0"/>
                  </a:lnTo>
                  <a:lnTo>
                    <a:pt x="3764463" y="586025"/>
                  </a:lnTo>
                  <a:lnTo>
                    <a:pt x="0" y="586025"/>
                  </a:lnTo>
                  <a:close/>
                </a:path>
              </a:pathLst>
            </a:custGeom>
            <a:noFill/>
            <a:ln w="331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A664700-818C-4F5A-ACA8-588379905CB4}"/>
              </a:ext>
            </a:extLst>
          </p:cNvPr>
          <p:cNvSpPr/>
          <p:nvPr/>
        </p:nvSpPr>
        <p:spPr>
          <a:xfrm>
            <a:off x="6118081" y="7849143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E7C30-C7EF-4282-A77E-8586D092AC7D}"/>
              </a:ext>
            </a:extLst>
          </p:cNvPr>
          <p:cNvSpPr/>
          <p:nvPr/>
        </p:nvSpPr>
        <p:spPr>
          <a:xfrm>
            <a:off x="6118081" y="8620828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98ED0FC-AB49-40D7-99B0-63D1796B5931}"/>
              </a:ext>
            </a:extLst>
          </p:cNvPr>
          <p:cNvSpPr/>
          <p:nvPr/>
        </p:nvSpPr>
        <p:spPr>
          <a:xfrm>
            <a:off x="6118081" y="9433427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0E2B1D-6E7A-4252-892A-FACCF15AB33D}"/>
              </a:ext>
            </a:extLst>
          </p:cNvPr>
          <p:cNvSpPr/>
          <p:nvPr/>
        </p:nvSpPr>
        <p:spPr>
          <a:xfrm>
            <a:off x="6118081" y="10215545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C8CDA3C-86C8-477D-8EF5-8838A4A98102}"/>
              </a:ext>
            </a:extLst>
          </p:cNvPr>
          <p:cNvSpPr/>
          <p:nvPr/>
        </p:nvSpPr>
        <p:spPr>
          <a:xfrm>
            <a:off x="10743678" y="6722753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BC5D66-41D0-4FB1-B0A7-0340C71F821D}"/>
              </a:ext>
            </a:extLst>
          </p:cNvPr>
          <p:cNvSpPr/>
          <p:nvPr/>
        </p:nvSpPr>
        <p:spPr>
          <a:xfrm>
            <a:off x="10743678" y="7726073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0E2178-C0E2-4974-999E-57A2BEAAF435}"/>
              </a:ext>
            </a:extLst>
          </p:cNvPr>
          <p:cNvSpPr/>
          <p:nvPr/>
        </p:nvSpPr>
        <p:spPr>
          <a:xfrm>
            <a:off x="10743678" y="8517968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FFF9B4-5EFD-47E3-BCDC-B4E0B028B1EB}"/>
              </a:ext>
            </a:extLst>
          </p:cNvPr>
          <p:cNvSpPr/>
          <p:nvPr/>
        </p:nvSpPr>
        <p:spPr>
          <a:xfrm>
            <a:off x="10743678" y="9404085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95C018F-DA7B-406D-A186-9A0228F2610E}"/>
              </a:ext>
            </a:extLst>
          </p:cNvPr>
          <p:cNvSpPr/>
          <p:nvPr/>
        </p:nvSpPr>
        <p:spPr>
          <a:xfrm>
            <a:off x="15162744" y="7928530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015FC8-6A84-47A9-AF9A-D7ECA018F16C}"/>
              </a:ext>
            </a:extLst>
          </p:cNvPr>
          <p:cNvSpPr/>
          <p:nvPr/>
        </p:nvSpPr>
        <p:spPr>
          <a:xfrm>
            <a:off x="15162744" y="8663314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810F756-D7E4-42A4-945B-DDA0A580565C}"/>
              </a:ext>
            </a:extLst>
          </p:cNvPr>
          <p:cNvSpPr/>
          <p:nvPr/>
        </p:nvSpPr>
        <p:spPr>
          <a:xfrm>
            <a:off x="15162744" y="9455245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6F5CB9E-60E1-4052-9705-DE2054447E7B}"/>
              </a:ext>
            </a:extLst>
          </p:cNvPr>
          <p:cNvSpPr/>
          <p:nvPr/>
        </p:nvSpPr>
        <p:spPr>
          <a:xfrm>
            <a:off x="15162744" y="10216646"/>
            <a:ext cx="2773018" cy="3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195E5-C086-4D20-850E-B5BE5E7D6786}"/>
              </a:ext>
            </a:extLst>
          </p:cNvPr>
          <p:cNvSpPr txBox="1"/>
          <p:nvPr/>
        </p:nvSpPr>
        <p:spPr>
          <a:xfrm>
            <a:off x="6784691" y="4043366"/>
            <a:ext cx="2793004" cy="76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SILVER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B31113-B084-463E-AB10-7B133E641861}"/>
              </a:ext>
            </a:extLst>
          </p:cNvPr>
          <p:cNvSpPr txBox="1"/>
          <p:nvPr/>
        </p:nvSpPr>
        <p:spPr>
          <a:xfrm>
            <a:off x="11122853" y="2601523"/>
            <a:ext cx="2793004" cy="76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GOLD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E6B04E-9265-4364-87B0-1A1989B1D5E7}"/>
              </a:ext>
            </a:extLst>
          </p:cNvPr>
          <p:cNvSpPr txBox="1"/>
          <p:nvPr/>
        </p:nvSpPr>
        <p:spPr>
          <a:xfrm>
            <a:off x="15730981" y="4081793"/>
            <a:ext cx="2793004" cy="76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RUBI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B36B43-D925-41DB-A2AF-9FBEC1244149}"/>
              </a:ext>
            </a:extLst>
          </p:cNvPr>
          <p:cNvSpPr txBox="1"/>
          <p:nvPr/>
        </p:nvSpPr>
        <p:spPr>
          <a:xfrm>
            <a:off x="6574907" y="5812391"/>
            <a:ext cx="2793004" cy="64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Free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D6902D-2E1B-4E40-AF89-42481997154A}"/>
              </a:ext>
            </a:extLst>
          </p:cNvPr>
          <p:cNvSpPr txBox="1"/>
          <p:nvPr/>
        </p:nvSpPr>
        <p:spPr>
          <a:xfrm>
            <a:off x="10768800" y="4667564"/>
            <a:ext cx="3855182" cy="64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$5.99 Month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607AFB-7C31-4B34-A664-CFDA29EC0CC9}"/>
              </a:ext>
            </a:extLst>
          </p:cNvPr>
          <p:cNvSpPr txBox="1"/>
          <p:nvPr/>
        </p:nvSpPr>
        <p:spPr>
          <a:xfrm>
            <a:off x="15378538" y="5824200"/>
            <a:ext cx="3855182" cy="64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$9.99 Month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36511-A83F-407E-B614-F4A72D54916F}"/>
              </a:ext>
            </a:extLst>
          </p:cNvPr>
          <p:cNvSpPr/>
          <p:nvPr/>
        </p:nvSpPr>
        <p:spPr>
          <a:xfrm>
            <a:off x="8867626" y="745366"/>
            <a:ext cx="7502659" cy="120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1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Pricing Table </a:t>
            </a:r>
          </a:p>
        </p:txBody>
      </p:sp>
    </p:spTree>
    <p:extLst>
      <p:ext uri="{BB962C8B-B14F-4D97-AF65-F5344CB8AC3E}">
        <p14:creationId xmlns:p14="http://schemas.microsoft.com/office/powerpoint/2010/main" val="197944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1">
                <a:solidFill>
                  <a:schemeClr val="tx1"/>
                </a:solidFill>
              </a:rPr>
              <a:t>PRICE TABLE</a:t>
            </a:r>
          </a:p>
        </p:txBody>
      </p:sp>
      <p:sp useBgFill="1">
        <p:nvSpPr>
          <p:cNvPr id="192" name="Rounded Rectangle 191"/>
          <p:cNvSpPr/>
          <p:nvPr/>
        </p:nvSpPr>
        <p:spPr>
          <a:xfrm>
            <a:off x="3454264" y="3812379"/>
            <a:ext cx="4903635" cy="7809492"/>
          </a:xfrm>
          <a:prstGeom prst="roundRect">
            <a:avLst>
              <a:gd name="adj" fmla="val 0"/>
            </a:avLst>
          </a:prstGeom>
          <a:ln w="571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3191546" y="5079559"/>
            <a:ext cx="5429070" cy="1347138"/>
            <a:chOff x="5782309" y="1952180"/>
            <a:chExt cx="1855788" cy="589121"/>
          </a:xfrm>
          <a:solidFill>
            <a:schemeClr val="accent1"/>
          </a:solidFill>
        </p:grpSpPr>
        <p:sp>
          <p:nvSpPr>
            <p:cNvPr id="198" name="Rectangle 12"/>
            <p:cNvSpPr>
              <a:spLocks noChangeArrowheads="1"/>
            </p:cNvSpPr>
            <p:nvPr/>
          </p:nvSpPr>
          <p:spPr bwMode="auto">
            <a:xfrm>
              <a:off x="5782309" y="1952180"/>
              <a:ext cx="1855788" cy="461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82898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782309" y="2409121"/>
              <a:ext cx="1855788" cy="132180"/>
              <a:chOff x="5782309" y="2413344"/>
              <a:chExt cx="1855788" cy="74613"/>
            </a:xfrm>
            <a:grpFill/>
          </p:grpSpPr>
          <p:sp>
            <p:nvSpPr>
              <p:cNvPr id="200" name="Freeform 22"/>
              <p:cNvSpPr>
                <a:spLocks/>
              </p:cNvSpPr>
              <p:nvPr/>
            </p:nvSpPr>
            <p:spPr bwMode="auto">
              <a:xfrm>
                <a:off x="5782309" y="2413344"/>
                <a:ext cx="74613" cy="74613"/>
              </a:xfrm>
              <a:custGeom>
                <a:avLst/>
                <a:gdLst>
                  <a:gd name="T0" fmla="*/ 0 w 47"/>
                  <a:gd name="T1" fmla="*/ 0 h 47"/>
                  <a:gd name="T2" fmla="*/ 47 w 47"/>
                  <a:gd name="T3" fmla="*/ 47 h 47"/>
                  <a:gd name="T4" fmla="*/ 47 w 47"/>
                  <a:gd name="T5" fmla="*/ 0 h 47"/>
                  <a:gd name="T6" fmla="*/ 0 w 47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0" y="0"/>
                    </a:moveTo>
                    <a:lnTo>
                      <a:pt x="47" y="47"/>
                    </a:lnTo>
                    <a:lnTo>
                      <a:pt x="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901" tIns="91451" rIns="182901" bIns="9145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82898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01" name="Freeform 23"/>
              <p:cNvSpPr>
                <a:spLocks/>
              </p:cNvSpPr>
              <p:nvPr/>
            </p:nvSpPr>
            <p:spPr bwMode="auto">
              <a:xfrm>
                <a:off x="7561897" y="2413344"/>
                <a:ext cx="76200" cy="74613"/>
              </a:xfrm>
              <a:custGeom>
                <a:avLst/>
                <a:gdLst>
                  <a:gd name="T0" fmla="*/ 48 w 48"/>
                  <a:gd name="T1" fmla="*/ 0 h 47"/>
                  <a:gd name="T2" fmla="*/ 0 w 48"/>
                  <a:gd name="T3" fmla="*/ 47 h 47"/>
                  <a:gd name="T4" fmla="*/ 0 w 48"/>
                  <a:gd name="T5" fmla="*/ 0 h 47"/>
                  <a:gd name="T6" fmla="*/ 48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48" y="0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901" tIns="91451" rIns="182901" bIns="9145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82898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sp useBgFill="1">
        <p:nvSpPr>
          <p:cNvPr id="202" name="Rounded Rectangle 201"/>
          <p:cNvSpPr/>
          <p:nvPr/>
        </p:nvSpPr>
        <p:spPr>
          <a:xfrm>
            <a:off x="9745286" y="3812379"/>
            <a:ext cx="4903635" cy="7809492"/>
          </a:xfrm>
          <a:prstGeom prst="roundRect">
            <a:avLst>
              <a:gd name="adj" fmla="val 0"/>
            </a:avLst>
          </a:prstGeom>
          <a:ln w="571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482568" y="5079559"/>
            <a:ext cx="5429070" cy="1347138"/>
            <a:chOff x="5782309" y="1952180"/>
            <a:chExt cx="1855788" cy="589121"/>
          </a:xfrm>
          <a:solidFill>
            <a:schemeClr val="accent1"/>
          </a:solidFill>
        </p:grpSpPr>
        <p:sp>
          <p:nvSpPr>
            <p:cNvPr id="204" name="Rectangle 12"/>
            <p:cNvSpPr>
              <a:spLocks noChangeArrowheads="1"/>
            </p:cNvSpPr>
            <p:nvPr/>
          </p:nvSpPr>
          <p:spPr bwMode="auto">
            <a:xfrm>
              <a:off x="5782309" y="1952180"/>
              <a:ext cx="1855788" cy="461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82898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5782309" y="2409121"/>
              <a:ext cx="1855788" cy="132180"/>
              <a:chOff x="5782309" y="2413344"/>
              <a:chExt cx="1855788" cy="74613"/>
            </a:xfrm>
            <a:grpFill/>
          </p:grpSpPr>
          <p:sp>
            <p:nvSpPr>
              <p:cNvPr id="206" name="Freeform 22"/>
              <p:cNvSpPr>
                <a:spLocks/>
              </p:cNvSpPr>
              <p:nvPr/>
            </p:nvSpPr>
            <p:spPr bwMode="auto">
              <a:xfrm>
                <a:off x="5782309" y="2413344"/>
                <a:ext cx="74613" cy="74613"/>
              </a:xfrm>
              <a:custGeom>
                <a:avLst/>
                <a:gdLst>
                  <a:gd name="T0" fmla="*/ 0 w 47"/>
                  <a:gd name="T1" fmla="*/ 0 h 47"/>
                  <a:gd name="T2" fmla="*/ 47 w 47"/>
                  <a:gd name="T3" fmla="*/ 47 h 47"/>
                  <a:gd name="T4" fmla="*/ 47 w 47"/>
                  <a:gd name="T5" fmla="*/ 0 h 47"/>
                  <a:gd name="T6" fmla="*/ 0 w 47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0" y="0"/>
                    </a:moveTo>
                    <a:lnTo>
                      <a:pt x="47" y="47"/>
                    </a:lnTo>
                    <a:lnTo>
                      <a:pt x="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901" tIns="91451" rIns="182901" bIns="9145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82898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07" name="Freeform 23"/>
              <p:cNvSpPr>
                <a:spLocks/>
              </p:cNvSpPr>
              <p:nvPr/>
            </p:nvSpPr>
            <p:spPr bwMode="auto">
              <a:xfrm>
                <a:off x="7561897" y="2413344"/>
                <a:ext cx="76200" cy="74613"/>
              </a:xfrm>
              <a:custGeom>
                <a:avLst/>
                <a:gdLst>
                  <a:gd name="T0" fmla="*/ 48 w 48"/>
                  <a:gd name="T1" fmla="*/ 0 h 47"/>
                  <a:gd name="T2" fmla="*/ 0 w 48"/>
                  <a:gd name="T3" fmla="*/ 47 h 47"/>
                  <a:gd name="T4" fmla="*/ 0 w 48"/>
                  <a:gd name="T5" fmla="*/ 0 h 47"/>
                  <a:gd name="T6" fmla="*/ 48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48" y="0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901" tIns="91451" rIns="182901" bIns="9145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82898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sp useBgFill="1">
        <p:nvSpPr>
          <p:cNvPr id="208" name="Rounded Rectangle 207"/>
          <p:cNvSpPr/>
          <p:nvPr/>
        </p:nvSpPr>
        <p:spPr>
          <a:xfrm>
            <a:off x="15975769" y="3812379"/>
            <a:ext cx="4903635" cy="7809492"/>
          </a:xfrm>
          <a:prstGeom prst="roundRect">
            <a:avLst>
              <a:gd name="adj" fmla="val 0"/>
            </a:avLst>
          </a:prstGeom>
          <a:ln w="571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15713051" y="5079559"/>
            <a:ext cx="5429070" cy="1347138"/>
            <a:chOff x="5782309" y="1952180"/>
            <a:chExt cx="1855788" cy="589121"/>
          </a:xfrm>
          <a:solidFill>
            <a:schemeClr val="accent1"/>
          </a:solidFill>
        </p:grpSpPr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5782309" y="1952180"/>
              <a:ext cx="1855788" cy="4611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82898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5782309" y="2409121"/>
              <a:ext cx="1855788" cy="132180"/>
              <a:chOff x="5782309" y="2413344"/>
              <a:chExt cx="1855788" cy="74613"/>
            </a:xfrm>
            <a:grpFill/>
          </p:grpSpPr>
          <p:sp>
            <p:nvSpPr>
              <p:cNvPr id="212" name="Freeform 22"/>
              <p:cNvSpPr>
                <a:spLocks/>
              </p:cNvSpPr>
              <p:nvPr/>
            </p:nvSpPr>
            <p:spPr bwMode="auto">
              <a:xfrm>
                <a:off x="5782309" y="2413344"/>
                <a:ext cx="74613" cy="74613"/>
              </a:xfrm>
              <a:custGeom>
                <a:avLst/>
                <a:gdLst>
                  <a:gd name="T0" fmla="*/ 0 w 47"/>
                  <a:gd name="T1" fmla="*/ 0 h 47"/>
                  <a:gd name="T2" fmla="*/ 47 w 47"/>
                  <a:gd name="T3" fmla="*/ 47 h 47"/>
                  <a:gd name="T4" fmla="*/ 47 w 47"/>
                  <a:gd name="T5" fmla="*/ 0 h 47"/>
                  <a:gd name="T6" fmla="*/ 0 w 47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0" y="0"/>
                    </a:moveTo>
                    <a:lnTo>
                      <a:pt x="47" y="47"/>
                    </a:lnTo>
                    <a:lnTo>
                      <a:pt x="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901" tIns="91451" rIns="182901" bIns="9145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82898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13" name="Freeform 23"/>
              <p:cNvSpPr>
                <a:spLocks/>
              </p:cNvSpPr>
              <p:nvPr/>
            </p:nvSpPr>
            <p:spPr bwMode="auto">
              <a:xfrm>
                <a:off x="7561897" y="2413344"/>
                <a:ext cx="76200" cy="74613"/>
              </a:xfrm>
              <a:custGeom>
                <a:avLst/>
                <a:gdLst>
                  <a:gd name="T0" fmla="*/ 48 w 48"/>
                  <a:gd name="T1" fmla="*/ 0 h 47"/>
                  <a:gd name="T2" fmla="*/ 0 w 48"/>
                  <a:gd name="T3" fmla="*/ 47 h 47"/>
                  <a:gd name="T4" fmla="*/ 0 w 48"/>
                  <a:gd name="T5" fmla="*/ 0 h 47"/>
                  <a:gd name="T6" fmla="*/ 48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48" y="0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901" tIns="91451" rIns="182901" bIns="9145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82898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3409826" y="10958903"/>
            <a:ext cx="4987871" cy="724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703166" y="10958903"/>
            <a:ext cx="4987871" cy="724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5917279" y="10958903"/>
            <a:ext cx="5027668" cy="724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6033" y="4031880"/>
            <a:ext cx="3910317" cy="83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Basic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1627" y="10989082"/>
            <a:ext cx="4662240" cy="523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Get Started Now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72544" y="6325642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Initial Consultation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95661" y="7180427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Planning Permission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5661" y="8126050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Complete Blueprints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93698" y="9030411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CAD Drawing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93698" y="9918822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Project Planning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940649" y="6326686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Initial Consultation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961082" y="7189226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Design Consultation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61082" y="8083073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Interior Design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61082" y="9017182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Full Space Documents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61082" y="9959897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Project Planning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166820" y="6326686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Initial Consultation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149984" y="7183982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Site Visits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226503" y="8083073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Full Blueprints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226503" y="9062263"/>
            <a:ext cx="446697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Planning Permission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938438" y="10005896"/>
            <a:ext cx="5022635" cy="4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Full site Handover Post1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843015" y="10989082"/>
            <a:ext cx="4662240" cy="523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Get Started Now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101291" y="10989082"/>
            <a:ext cx="4662240" cy="523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Get Started Now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15824" y="5013511"/>
            <a:ext cx="3186915" cy="981088"/>
            <a:chOff x="2207568" y="2506465"/>
            <a:chExt cx="1593273" cy="490487"/>
          </a:xfrm>
        </p:grpSpPr>
        <p:sp>
          <p:nvSpPr>
            <p:cNvPr id="27" name="Rectangle 29"/>
            <p:cNvSpPr>
              <a:spLocks/>
            </p:cNvSpPr>
            <p:nvPr/>
          </p:nvSpPr>
          <p:spPr bwMode="auto">
            <a:xfrm>
              <a:off x="2207568" y="2652848"/>
              <a:ext cx="1593273" cy="34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182898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401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  <a:ea typeface="ＭＳ Ｐゴシック" charset="0"/>
                  <a:cs typeface="Bebas Neue" charset="0"/>
                  <a:sym typeface="Bebas Neue" charset="0"/>
                </a:rPr>
                <a:t>320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  <a:ea typeface="ＭＳ Ｐゴシック" charset="0"/>
                  <a:cs typeface="Bebas Neue" charset="0"/>
                  <a:sym typeface="Bebas Neue" charset="0"/>
                </a:rPr>
                <a:t>/Mo.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79576" y="2506465"/>
              <a:ext cx="2061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24385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Light"/>
                  <a:ea typeface="+mn-ea"/>
                  <a:cs typeface="+mn-cs"/>
                </a:rPr>
                <a:t>$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807081" y="5013511"/>
            <a:ext cx="3186915" cy="981088"/>
            <a:chOff x="5402827" y="2506465"/>
            <a:chExt cx="1593273" cy="490487"/>
          </a:xfrm>
        </p:grpSpPr>
        <p:sp>
          <p:nvSpPr>
            <p:cNvPr id="29" name="Rectangle 29"/>
            <p:cNvSpPr>
              <a:spLocks/>
            </p:cNvSpPr>
            <p:nvPr/>
          </p:nvSpPr>
          <p:spPr bwMode="auto">
            <a:xfrm>
              <a:off x="5402827" y="2652848"/>
              <a:ext cx="1593273" cy="34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182898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401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  <a:ea typeface="ＭＳ Ｐゴシック" charset="0"/>
                  <a:cs typeface="Bebas Neue" charset="0"/>
                  <a:sym typeface="Bebas Neue" charset="0"/>
                </a:rPr>
                <a:t>600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  <a:ea typeface="ＭＳ Ｐゴシック" charset="0"/>
                  <a:cs typeface="Bebas Neue" charset="0"/>
                  <a:sym typeface="Bebas Neue" charset="0"/>
                </a:rPr>
                <a:t>/Mo.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37480" y="2506465"/>
              <a:ext cx="2061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24385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Light"/>
                  <a:ea typeface="+mn-ea"/>
                  <a:cs typeface="+mn-cs"/>
                </a:rPr>
                <a:t>$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216535" y="5013511"/>
            <a:ext cx="3186915" cy="981088"/>
            <a:chOff x="8607183" y="2506465"/>
            <a:chExt cx="1593273" cy="490487"/>
          </a:xfrm>
        </p:grpSpPr>
        <p:sp>
          <p:nvSpPr>
            <p:cNvPr id="31" name="Rectangle 29"/>
            <p:cNvSpPr>
              <a:spLocks/>
            </p:cNvSpPr>
            <p:nvPr/>
          </p:nvSpPr>
          <p:spPr bwMode="auto">
            <a:xfrm>
              <a:off x="8607183" y="2652848"/>
              <a:ext cx="1593273" cy="34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182898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401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  <a:ea typeface="ＭＳ Ｐゴシック" charset="0"/>
                  <a:cs typeface="Bebas Neue" charset="0"/>
                  <a:sym typeface="Bebas Neue" charset="0"/>
                </a:rPr>
                <a:t>900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  <a:ea typeface="ＭＳ Ｐゴシック" charset="0"/>
                  <a:cs typeface="Bebas Neue" charset="0"/>
                  <a:sym typeface="Bebas Neue" charset="0"/>
                </a:rPr>
                <a:t>/Mo.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52284" y="2506465"/>
              <a:ext cx="2061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24385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Light"/>
                  <a:ea typeface="+mn-ea"/>
                  <a:cs typeface="+mn-cs"/>
                </a:rPr>
                <a:t>$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342193" y="4031879"/>
            <a:ext cx="3910317" cy="83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Premium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496579" y="4031880"/>
            <a:ext cx="3910317" cy="83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Pro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98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202" grpId="0" animBg="1"/>
      <p:bldP spid="208" grpId="0" animBg="1"/>
      <p:bldP spid="4" grpId="0" animBg="1"/>
      <p:bldP spid="215" grpId="0" animBg="1"/>
      <p:bldP spid="216" grpId="0" animBg="1"/>
      <p:bldP spid="24" grpId="0"/>
      <p:bldP spid="5" grpId="0"/>
      <p:bldP spid="51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70" grpId="0"/>
      <p:bldP spid="71" grpId="0"/>
      <p:bldP spid="72" grpId="0"/>
      <p:bldP spid="73" grpId="0"/>
      <p:bldP spid="74" grpId="0"/>
      <p:bldP spid="77" grpId="0"/>
      <p:bldP spid="78" grpId="0"/>
      <p:bldP spid="54" grpId="0"/>
      <p:bldP spid="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4">
      <a:dk1>
        <a:srgbClr val="272E3A"/>
      </a:dk1>
      <a:lt1>
        <a:sysClr val="window" lastClr="FFFFFF"/>
      </a:lt1>
      <a:dk2>
        <a:srgbClr val="272E3A"/>
      </a:dk2>
      <a:lt2>
        <a:srgbClr val="E7E6E6"/>
      </a:lt2>
      <a:accent1>
        <a:srgbClr val="660002"/>
      </a:accent1>
      <a:accent2>
        <a:srgbClr val="8E0003"/>
      </a:accent2>
      <a:accent3>
        <a:srgbClr val="B9071F"/>
      </a:accent3>
      <a:accent4>
        <a:srgbClr val="D20825"/>
      </a:accent4>
      <a:accent5>
        <a:srgbClr val="EE6F29"/>
      </a:accent5>
      <a:accent6>
        <a:srgbClr val="FDBD58"/>
      </a:accent6>
      <a:hlink>
        <a:srgbClr val="FFE18B"/>
      </a:hlink>
      <a:folHlink>
        <a:srgbClr val="954F72"/>
      </a:folHlink>
    </a:clrScheme>
    <a:fontScheme name="Custom 48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aningful Template">
  <a:themeElements>
    <a:clrScheme name="Custom 33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E76F51"/>
      </a:accent6>
      <a:hlink>
        <a:srgbClr val="2A9D8F"/>
      </a:hlink>
      <a:folHlink>
        <a:srgbClr val="000000"/>
      </a:folHlink>
    </a:clrScheme>
    <a:fontScheme name="Custom 81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73843</TotalTime>
  <Words>1160</Words>
  <Application>Microsoft Office PowerPoint</Application>
  <PresentationFormat>Custom</PresentationFormat>
  <Paragraphs>404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Aller Bold</vt:lpstr>
      <vt:lpstr>Arial</vt:lpstr>
      <vt:lpstr>Calibri</vt:lpstr>
      <vt:lpstr>Gill Sans</vt:lpstr>
      <vt:lpstr>Lato Bold</vt:lpstr>
      <vt:lpstr>Lato Light</vt:lpstr>
      <vt:lpstr>Lato Regular</vt:lpstr>
      <vt:lpstr>Montserrat</vt:lpstr>
      <vt:lpstr>Montserrat Light</vt:lpstr>
      <vt:lpstr>Montserrat SemiBold</vt:lpstr>
      <vt:lpstr>Open Sans</vt:lpstr>
      <vt:lpstr>Open Sans Extrabold</vt:lpstr>
      <vt:lpstr>Open Sans Semibold</vt:lpstr>
      <vt:lpstr>Questrial</vt:lpstr>
      <vt:lpstr>Roboto Light</vt:lpstr>
      <vt:lpstr>Office Theme</vt:lpstr>
      <vt:lpstr>Meaningful Template</vt:lpstr>
      <vt:lpstr>Title Here </vt:lpstr>
      <vt:lpstr>TITLE HERE </vt:lpstr>
      <vt:lpstr>OUR PLANS</vt:lpstr>
      <vt:lpstr>PRICING TABLE </vt:lpstr>
      <vt:lpstr>PowerPoint Presentation</vt:lpstr>
      <vt:lpstr>Title Here </vt:lpstr>
      <vt:lpstr>Pricing Table </vt:lpstr>
      <vt:lpstr>PowerPoint Presentation</vt:lpstr>
      <vt:lpstr>PRICE TABLE</vt:lpstr>
      <vt:lpstr>TITLE HERE </vt:lpstr>
      <vt:lpstr>BEAUTIFUL INFOGRAPHIC FOR YOUR PRICING DATA</vt:lpstr>
      <vt:lpstr>4 CONTENT INFOGRAPHIC TABLE WITH PRICE</vt:lpstr>
      <vt:lpstr>Title Here</vt:lpstr>
      <vt:lpstr>PRICES TABLE</vt:lpstr>
      <vt:lpstr>PRICES TABLE</vt:lpstr>
      <vt:lpstr>PRICES TABLE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reza kabir</cp:lastModifiedBy>
  <cp:revision>3499</cp:revision>
  <cp:lastPrinted>2019-03-12T17:45:51Z</cp:lastPrinted>
  <dcterms:created xsi:type="dcterms:W3CDTF">2015-06-18T17:56:23Z</dcterms:created>
  <dcterms:modified xsi:type="dcterms:W3CDTF">2020-06-11T15:56:06Z</dcterms:modified>
</cp:coreProperties>
</file>